
<file path=[Content_Types].xml><?xml version="1.0" encoding="utf-8"?>
<Types xmlns="http://schemas.openxmlformats.org/package/2006/content-types">
  <Default Extension="emf" ContentType="image/x-emf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3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notesSlides/notesSlide4.xml" ContentType="application/vnd.openxmlformats-officedocument.presentationml.notesSlide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4695" r:id="rId1"/>
  </p:sldMasterIdLst>
  <p:notesMasterIdLst>
    <p:notesMasterId r:id="rId36"/>
  </p:notesMasterIdLst>
  <p:handoutMasterIdLst>
    <p:handoutMasterId r:id="rId37"/>
  </p:handoutMasterIdLst>
  <p:sldIdLst>
    <p:sldId id="256" r:id="rId2"/>
    <p:sldId id="2332" r:id="rId3"/>
    <p:sldId id="2399" r:id="rId4"/>
    <p:sldId id="1769" r:id="rId5"/>
    <p:sldId id="1760" r:id="rId6"/>
    <p:sldId id="1761" r:id="rId7"/>
    <p:sldId id="1762" r:id="rId8"/>
    <p:sldId id="1763" r:id="rId9"/>
    <p:sldId id="1764" r:id="rId10"/>
    <p:sldId id="1765" r:id="rId11"/>
    <p:sldId id="2333" r:id="rId12"/>
    <p:sldId id="1735" r:id="rId13"/>
    <p:sldId id="1736" r:id="rId14"/>
    <p:sldId id="1738" r:id="rId15"/>
    <p:sldId id="1737" r:id="rId16"/>
    <p:sldId id="1739" r:id="rId17"/>
    <p:sldId id="1740" r:id="rId18"/>
    <p:sldId id="2334" r:id="rId19"/>
    <p:sldId id="2336" r:id="rId20"/>
    <p:sldId id="2337" r:id="rId21"/>
    <p:sldId id="1744" r:id="rId22"/>
    <p:sldId id="2335" r:id="rId23"/>
    <p:sldId id="959" r:id="rId24"/>
    <p:sldId id="1757" r:id="rId25"/>
    <p:sldId id="1758" r:id="rId26"/>
    <p:sldId id="2338" r:id="rId27"/>
    <p:sldId id="1749" r:id="rId28"/>
    <p:sldId id="1750" r:id="rId29"/>
    <p:sldId id="1751" r:id="rId30"/>
    <p:sldId id="1752" r:id="rId31"/>
    <p:sldId id="1753" r:id="rId32"/>
    <p:sldId id="1754" r:id="rId33"/>
    <p:sldId id="1755" r:id="rId34"/>
    <p:sldId id="2331" r:id="rId35"/>
  </p:sldIdLst>
  <p:sldSz cx="12192000" cy="6858000"/>
  <p:notesSz cx="9936163" cy="6802438"/>
  <p:defaultTextStyle>
    <a:defPPr>
      <a:defRPr lang="en-US"/>
    </a:defPPr>
    <a:lvl1pPr marL="0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1pPr>
    <a:lvl2pPr marL="914217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2pPr>
    <a:lvl3pPr marL="1828434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3pPr>
    <a:lvl4pPr marL="2742651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4pPr>
    <a:lvl5pPr marL="3656868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5pPr>
    <a:lvl6pPr marL="4571086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6pPr>
    <a:lvl7pPr marL="5485303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7pPr>
    <a:lvl8pPr marL="6399520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8pPr>
    <a:lvl9pPr marL="7313737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B5B5AC59-DE5B-4CC7-8CF8-70D2C5B1A566}">
          <p14:sldIdLst>
            <p14:sldId id="256"/>
            <p14:sldId id="2332"/>
            <p14:sldId id="2399"/>
            <p14:sldId id="1769"/>
            <p14:sldId id="1760"/>
            <p14:sldId id="1761"/>
            <p14:sldId id="1762"/>
            <p14:sldId id="1763"/>
            <p14:sldId id="1764"/>
            <p14:sldId id="1765"/>
            <p14:sldId id="2333"/>
            <p14:sldId id="1735"/>
            <p14:sldId id="1736"/>
            <p14:sldId id="1738"/>
            <p14:sldId id="1737"/>
            <p14:sldId id="1739"/>
            <p14:sldId id="1740"/>
            <p14:sldId id="2334"/>
            <p14:sldId id="2336"/>
            <p14:sldId id="2337"/>
            <p14:sldId id="1744"/>
            <p14:sldId id="2335"/>
            <p14:sldId id="959"/>
            <p14:sldId id="1757"/>
            <p14:sldId id="1758"/>
            <p14:sldId id="2338"/>
            <p14:sldId id="1749"/>
            <p14:sldId id="1750"/>
            <p14:sldId id="1751"/>
            <p14:sldId id="1752"/>
            <p14:sldId id="1753"/>
            <p14:sldId id="1754"/>
            <p14:sldId id="1755"/>
            <p14:sldId id="2331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4176" userDrawn="1">
          <p15:clr>
            <a:srgbClr val="A4A3A4"/>
          </p15:clr>
        </p15:guide>
        <p15:guide id="2" pos="7616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9302A"/>
    <a:srgbClr val="E9E1FF"/>
    <a:srgbClr val="DFD3FF"/>
    <a:srgbClr val="F2F2F2"/>
    <a:srgbClr val="626964"/>
    <a:srgbClr val="D1B69B"/>
    <a:srgbClr val="FFE6E2"/>
    <a:srgbClr val="CDF2CA"/>
    <a:srgbClr val="D8FB89"/>
    <a:srgbClr val="DDFAC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0A1B5D5-9B99-4C35-A422-299274C87663}" styleName="Medium Style 1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FABFCF23-3B69-468F-B69F-88F6DE6A72F2}" styleName="Medium Style 1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F2DE63D5-997A-4646-A377-4702673A728D}" styleName="Light Style 2 - Acc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5A111915-BE36-4E01-A7E5-04B1672EAD32}" styleName="Light Style 2 - Accent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17292A2E-F333-43FB-9621-5CBBE7FDCDCB}" styleName="Light Style 2 - Accent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  <a:tblStyle styleId="{35758FB7-9AC5-4552-8A53-C91805E547FA}" styleName="Themed Style 1 - Accent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72833802-FEF1-4C79-8D5D-14CF1EAF98D9}" styleName="Light Style 2 - Accent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C083E6E3-FA7D-4D7B-A595-EF9225AFEA82}" styleName="Light Style 1 - Accent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8A107856-5554-42FB-B03E-39F5DBC370BA}" styleName="Medium Style 4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9DCAF9ED-07DC-4A11-8D7F-57B35C25682E}" styleName="Medium Style 1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912C8C85-51F0-491E-9774-3900AFEF0FD7}" styleName="Light Style 2 - Accent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  <a:tblStyle styleId="{793D81CF-94F2-401A-BA57-92F5A7B2D0C5}" styleName="Medium Style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1E171933-4619-4E11-9A3F-F7608DF75F80}" styleName="Medium Style 1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ED083AE6-46FA-4A59-8FB0-9F97EB10719F}" styleName="Light Style 3 - Accent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8799B23B-EC83-4686-B30A-512413B5E67A}" styleName="Light Style 3 - Accent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327F97BB-C833-4FB7-BDE5-3F7075034690}" styleName="Themed Style 2 - Accent 5">
    <a:tblBg>
      <a:fillRef idx="3">
        <a:schemeClr val="accent5"/>
      </a:fillRef>
      <a:effectRef idx="3">
        <a:schemeClr val="accent5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5">
                <a:tint val="50000"/>
              </a:schemeClr>
            </a:lnRef>
          </a:left>
          <a:right>
            <a:lnRef idx="1">
              <a:schemeClr val="accent5">
                <a:tint val="50000"/>
              </a:schemeClr>
            </a:lnRef>
          </a:right>
          <a:top>
            <a:lnRef idx="1">
              <a:schemeClr val="accent5">
                <a:tint val="50000"/>
              </a:schemeClr>
            </a:lnRef>
          </a:top>
          <a:bottom>
            <a:lnRef idx="1">
              <a:schemeClr val="accent5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775DCB02-9BB8-47FD-8907-85C794F793BA}" styleName="Themed Style 1 - Accent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D27102A9-8310-4765-A935-A1911B00CA55}" styleName="Light Style 1 - Accent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223" autoAdjust="0"/>
    <p:restoredTop sz="86376" autoAdjust="0"/>
  </p:normalViewPr>
  <p:slideViewPr>
    <p:cSldViewPr>
      <p:cViewPr varScale="1">
        <p:scale>
          <a:sx n="60" d="100"/>
          <a:sy n="60" d="100"/>
        </p:scale>
        <p:origin x="640" y="44"/>
      </p:cViewPr>
      <p:guideLst>
        <p:guide orient="horz" pos="4176"/>
        <p:guide pos="7616"/>
      </p:guideLst>
    </p:cSldViewPr>
  </p:slideViewPr>
  <p:outlineViewPr>
    <p:cViewPr>
      <p:scale>
        <a:sx n="33" d="100"/>
        <a:sy n="33" d="100"/>
      </p:scale>
      <p:origin x="0" y="-12454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handoutMaster" Target="handoutMasters/handoutMaster1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89852DC-7BE6-4270-89A8-D35A1DE0283B}" type="doc">
      <dgm:prSet loTypeId="urn:microsoft.com/office/officeart/2005/8/layout/vProcess5" loCatId="process" qsTypeId="urn:microsoft.com/office/officeart/2005/8/quickstyle/simple1" qsCatId="simple" csTypeId="urn:microsoft.com/office/officeart/2005/8/colors/colorful3" csCatId="colorful" phldr="1"/>
      <dgm:spPr/>
      <dgm:t>
        <a:bodyPr/>
        <a:lstStyle/>
        <a:p>
          <a:endParaRPr lang="en-US"/>
        </a:p>
      </dgm:t>
    </dgm:pt>
    <dgm:pt modelId="{F551BBC4-06E7-48AF-A09E-32EB0145E475}">
      <dgm:prSet phldrT="[Text]" custT="1"/>
      <dgm:spPr/>
      <dgm:t>
        <a:bodyPr anchor="t" anchorCtr="0"/>
        <a:lstStyle/>
        <a:p>
          <a:pPr>
            <a:lnSpc>
              <a:spcPct val="90000"/>
            </a:lnSpc>
            <a:spcAft>
              <a:spcPts val="600"/>
            </a:spcAft>
          </a:pPr>
          <a:r>
            <a:rPr lang="en-US" sz="2000" b="1" dirty="0">
              <a:solidFill>
                <a:sysClr val="windowText" lastClr="000000"/>
              </a:solidFill>
            </a:rPr>
            <a:t>PSAK 39 Kerjasama </a:t>
          </a:r>
          <a:r>
            <a:rPr lang="en-US" sz="2000" b="1" dirty="0" err="1">
              <a:solidFill>
                <a:sysClr val="windowText" lastClr="000000"/>
              </a:solidFill>
            </a:rPr>
            <a:t>Operasi</a:t>
          </a:r>
          <a:endParaRPr lang="en-US" sz="2000" b="1" dirty="0">
            <a:solidFill>
              <a:sysClr val="windowText" lastClr="000000"/>
            </a:solidFill>
          </a:endParaRPr>
        </a:p>
      </dgm:t>
    </dgm:pt>
    <dgm:pt modelId="{EAD7756F-6C8A-4920-875D-AA0643C753F4}" type="parTrans" cxnId="{44CBF9BE-99A5-4BE7-B1A1-370168D8D6C6}">
      <dgm:prSet/>
      <dgm:spPr/>
      <dgm:t>
        <a:bodyPr/>
        <a:lstStyle/>
        <a:p>
          <a:endParaRPr lang="en-US" sz="1600">
            <a:solidFill>
              <a:sysClr val="windowText" lastClr="000000"/>
            </a:solidFill>
          </a:endParaRPr>
        </a:p>
      </dgm:t>
    </dgm:pt>
    <dgm:pt modelId="{A92E71AF-F187-471E-ABC6-FDAE682B8390}" type="sibTrans" cxnId="{44CBF9BE-99A5-4BE7-B1A1-370168D8D6C6}">
      <dgm:prSet custT="1"/>
      <dgm:spPr/>
      <dgm:t>
        <a:bodyPr/>
        <a:lstStyle/>
        <a:p>
          <a:endParaRPr lang="en-US" sz="1600">
            <a:solidFill>
              <a:sysClr val="windowText" lastClr="000000"/>
            </a:solidFill>
          </a:endParaRPr>
        </a:p>
      </dgm:t>
    </dgm:pt>
    <dgm:pt modelId="{95362F12-2BBE-4ECE-94E9-8BFF5E31C995}">
      <dgm:prSet phldrT="[Text]" custT="1"/>
      <dgm:spPr/>
      <dgm:t>
        <a:bodyPr anchor="t" anchorCtr="0"/>
        <a:lstStyle/>
        <a:p>
          <a:pPr>
            <a:spcAft>
              <a:spcPts val="600"/>
            </a:spcAft>
          </a:pPr>
          <a:r>
            <a:rPr lang="en-US" sz="2000" b="1" dirty="0">
              <a:solidFill>
                <a:sysClr val="windowText" lastClr="000000"/>
              </a:solidFill>
            </a:rPr>
            <a:t>PSAK 12  </a:t>
          </a:r>
          <a:r>
            <a:rPr lang="en-US" sz="2000" b="1" dirty="0" err="1">
              <a:solidFill>
                <a:sysClr val="windowText" lastClr="000000"/>
              </a:solidFill>
            </a:rPr>
            <a:t>Pengendalian</a:t>
          </a:r>
          <a:r>
            <a:rPr lang="en-US" sz="2000" b="1" dirty="0">
              <a:solidFill>
                <a:sysClr val="windowText" lastClr="000000"/>
              </a:solidFill>
            </a:rPr>
            <a:t> Bersama</a:t>
          </a:r>
        </a:p>
      </dgm:t>
    </dgm:pt>
    <dgm:pt modelId="{5BE9393F-283B-405B-A3F0-A8359F7DC318}" type="parTrans" cxnId="{6C9383B2-E0C6-4C01-841B-9D72462E9095}">
      <dgm:prSet/>
      <dgm:spPr/>
      <dgm:t>
        <a:bodyPr/>
        <a:lstStyle/>
        <a:p>
          <a:endParaRPr lang="en-US" sz="1600">
            <a:solidFill>
              <a:sysClr val="windowText" lastClr="000000"/>
            </a:solidFill>
          </a:endParaRPr>
        </a:p>
      </dgm:t>
    </dgm:pt>
    <dgm:pt modelId="{6CCD452F-6D21-4B0F-B3DC-CF3752A396FD}" type="sibTrans" cxnId="{6C9383B2-E0C6-4C01-841B-9D72462E9095}">
      <dgm:prSet custT="1"/>
      <dgm:spPr/>
      <dgm:t>
        <a:bodyPr/>
        <a:lstStyle/>
        <a:p>
          <a:endParaRPr lang="en-US" sz="1600">
            <a:solidFill>
              <a:sysClr val="windowText" lastClr="000000"/>
            </a:solidFill>
          </a:endParaRPr>
        </a:p>
      </dgm:t>
    </dgm:pt>
    <dgm:pt modelId="{41087DC2-9B98-42AB-AEA9-3F677A7D2276}">
      <dgm:prSet phldrT="[Text]" custT="1"/>
      <dgm:spPr/>
      <dgm:t>
        <a:bodyPr anchor="t" anchorCtr="0"/>
        <a:lstStyle/>
        <a:p>
          <a:pPr>
            <a:lnSpc>
              <a:spcPct val="90000"/>
            </a:lnSpc>
            <a:spcAft>
              <a:spcPts val="600"/>
            </a:spcAft>
          </a:pPr>
          <a:r>
            <a:rPr lang="en-US" sz="2000" b="1" dirty="0">
              <a:solidFill>
                <a:sysClr val="windowText" lastClr="000000"/>
              </a:solidFill>
            </a:rPr>
            <a:t>PSAK 111 </a:t>
          </a:r>
          <a:r>
            <a:rPr lang="en-US" sz="2000" b="1" dirty="0" err="1">
              <a:solidFill>
                <a:sysClr val="windowText" lastClr="000000"/>
              </a:solidFill>
            </a:rPr>
            <a:t>Pengaturan</a:t>
          </a:r>
          <a:r>
            <a:rPr lang="en-US" sz="2000" b="1" dirty="0">
              <a:solidFill>
                <a:sysClr val="windowText" lastClr="000000"/>
              </a:solidFill>
            </a:rPr>
            <a:t> Bersama</a:t>
          </a:r>
        </a:p>
      </dgm:t>
    </dgm:pt>
    <dgm:pt modelId="{6D475CD9-9B34-43A0-A6BB-818D72C9B259}" type="parTrans" cxnId="{6E80AD7A-C836-473B-96B3-C87CE65FE865}">
      <dgm:prSet/>
      <dgm:spPr/>
      <dgm:t>
        <a:bodyPr/>
        <a:lstStyle/>
        <a:p>
          <a:endParaRPr lang="en-US" sz="1600">
            <a:solidFill>
              <a:sysClr val="windowText" lastClr="000000"/>
            </a:solidFill>
          </a:endParaRPr>
        </a:p>
      </dgm:t>
    </dgm:pt>
    <dgm:pt modelId="{39826DE7-FB87-4F4D-98D9-849FEE028B81}" type="sibTrans" cxnId="{6E80AD7A-C836-473B-96B3-C87CE65FE865}">
      <dgm:prSet/>
      <dgm:spPr/>
      <dgm:t>
        <a:bodyPr/>
        <a:lstStyle/>
        <a:p>
          <a:endParaRPr lang="en-US" sz="1600">
            <a:solidFill>
              <a:sysClr val="windowText" lastClr="000000"/>
            </a:solidFill>
          </a:endParaRPr>
        </a:p>
      </dgm:t>
    </dgm:pt>
    <dgm:pt modelId="{FF9D6831-3950-4AC7-BBD6-691ACFA8010C}">
      <dgm:prSet custT="1"/>
      <dgm:spPr/>
      <dgm:t>
        <a:bodyPr/>
        <a:lstStyle/>
        <a:p>
          <a:pPr>
            <a:lnSpc>
              <a:spcPct val="100000"/>
            </a:lnSpc>
            <a:spcAft>
              <a:spcPts val="0"/>
            </a:spcAft>
          </a:pPr>
          <a:r>
            <a:rPr lang="en-US" sz="1800" b="0">
              <a:solidFill>
                <a:sysClr val="windowText" lastClr="000000"/>
              </a:solidFill>
            </a:rPr>
            <a:t>Operasi Bersama</a:t>
          </a:r>
          <a:endParaRPr lang="en-US" sz="1800" b="0" dirty="0">
            <a:solidFill>
              <a:sysClr val="windowText" lastClr="000000"/>
            </a:solidFill>
          </a:endParaRPr>
        </a:p>
      </dgm:t>
    </dgm:pt>
    <dgm:pt modelId="{1A3200B6-8DF5-4A65-AD0F-36FC4436058C}" type="parTrans" cxnId="{2A41F33B-7655-4ABA-B57F-58E263D3A9ED}">
      <dgm:prSet/>
      <dgm:spPr/>
      <dgm:t>
        <a:bodyPr/>
        <a:lstStyle/>
        <a:p>
          <a:endParaRPr lang="en-US" sz="1400">
            <a:solidFill>
              <a:sysClr val="windowText" lastClr="000000"/>
            </a:solidFill>
          </a:endParaRPr>
        </a:p>
      </dgm:t>
    </dgm:pt>
    <dgm:pt modelId="{22714DD5-6AD0-4F9F-BF0B-8463AD899CA9}" type="sibTrans" cxnId="{2A41F33B-7655-4ABA-B57F-58E263D3A9ED}">
      <dgm:prSet/>
      <dgm:spPr/>
      <dgm:t>
        <a:bodyPr/>
        <a:lstStyle/>
        <a:p>
          <a:endParaRPr lang="en-US" sz="1400">
            <a:solidFill>
              <a:sysClr val="windowText" lastClr="000000"/>
            </a:solidFill>
          </a:endParaRPr>
        </a:p>
      </dgm:t>
    </dgm:pt>
    <dgm:pt modelId="{784C1ABB-CCCF-40C5-A52B-59DB00DA0D3A}">
      <dgm:prSet custT="1"/>
      <dgm:spPr/>
      <dgm:t>
        <a:bodyPr/>
        <a:lstStyle/>
        <a:p>
          <a:pPr>
            <a:lnSpc>
              <a:spcPct val="100000"/>
            </a:lnSpc>
            <a:spcAft>
              <a:spcPts val="0"/>
            </a:spcAft>
          </a:pPr>
          <a:r>
            <a:rPr lang="en-US" sz="1800" b="0">
              <a:solidFill>
                <a:sysClr val="windowText" lastClr="000000"/>
              </a:solidFill>
            </a:rPr>
            <a:t>Ventura Besama</a:t>
          </a:r>
          <a:endParaRPr lang="en-US" sz="1800" b="0" dirty="0">
            <a:solidFill>
              <a:sysClr val="windowText" lastClr="000000"/>
            </a:solidFill>
          </a:endParaRPr>
        </a:p>
      </dgm:t>
    </dgm:pt>
    <dgm:pt modelId="{4EF5F971-F6C1-4ECC-8F9D-3D7DEC35CE44}" type="parTrans" cxnId="{F18D4F2B-5C15-4330-AB76-989B8A451BC5}">
      <dgm:prSet/>
      <dgm:spPr/>
      <dgm:t>
        <a:bodyPr/>
        <a:lstStyle/>
        <a:p>
          <a:endParaRPr lang="en-US" sz="1400">
            <a:solidFill>
              <a:sysClr val="windowText" lastClr="000000"/>
            </a:solidFill>
          </a:endParaRPr>
        </a:p>
      </dgm:t>
    </dgm:pt>
    <dgm:pt modelId="{EC21D218-63A7-4A6C-BCA6-EA7A8FCF2E47}" type="sibTrans" cxnId="{F18D4F2B-5C15-4330-AB76-989B8A451BC5}">
      <dgm:prSet/>
      <dgm:spPr/>
      <dgm:t>
        <a:bodyPr/>
        <a:lstStyle/>
        <a:p>
          <a:endParaRPr lang="en-US" sz="1400">
            <a:solidFill>
              <a:sysClr val="windowText" lastClr="000000"/>
            </a:solidFill>
          </a:endParaRPr>
        </a:p>
      </dgm:t>
    </dgm:pt>
    <dgm:pt modelId="{94DA9D2D-1B4E-4954-BE5C-13EEB5D75E07}">
      <dgm:prSet custT="1"/>
      <dgm:spPr/>
      <dgm:t>
        <a:bodyPr/>
        <a:lstStyle/>
        <a:p>
          <a:pPr>
            <a:lnSpc>
              <a:spcPct val="100000"/>
            </a:lnSpc>
            <a:spcAft>
              <a:spcPts val="0"/>
            </a:spcAft>
          </a:pPr>
          <a:r>
            <a:rPr lang="en-US" sz="1800" b="1">
              <a:solidFill>
                <a:sysClr val="windowText" lastClr="000000"/>
              </a:solidFill>
            </a:rPr>
            <a:t>BOT</a:t>
          </a:r>
          <a:endParaRPr lang="en-US" sz="1800" b="1" dirty="0">
            <a:solidFill>
              <a:sysClr val="windowText" lastClr="000000"/>
            </a:solidFill>
          </a:endParaRPr>
        </a:p>
      </dgm:t>
    </dgm:pt>
    <dgm:pt modelId="{C788D59C-48A4-4F4C-B1CE-98E951EBF721}" type="parTrans" cxnId="{F02BBC8F-95B1-481F-9325-08E026F76184}">
      <dgm:prSet/>
      <dgm:spPr/>
      <dgm:t>
        <a:bodyPr/>
        <a:lstStyle/>
        <a:p>
          <a:endParaRPr lang="en-US" sz="1400">
            <a:solidFill>
              <a:sysClr val="windowText" lastClr="000000"/>
            </a:solidFill>
          </a:endParaRPr>
        </a:p>
      </dgm:t>
    </dgm:pt>
    <dgm:pt modelId="{E58B9CAF-FF46-4BE4-8F2C-02F5CCEDDFA4}" type="sibTrans" cxnId="{F02BBC8F-95B1-481F-9325-08E026F76184}">
      <dgm:prSet/>
      <dgm:spPr/>
      <dgm:t>
        <a:bodyPr/>
        <a:lstStyle/>
        <a:p>
          <a:endParaRPr lang="en-US" sz="1400">
            <a:solidFill>
              <a:sysClr val="windowText" lastClr="000000"/>
            </a:solidFill>
          </a:endParaRPr>
        </a:p>
      </dgm:t>
    </dgm:pt>
    <dgm:pt modelId="{BBE43E43-5A24-4C21-936B-2F305207980F}">
      <dgm:prSet custT="1"/>
      <dgm:spPr/>
      <dgm:t>
        <a:bodyPr/>
        <a:lstStyle/>
        <a:p>
          <a:pPr>
            <a:lnSpc>
              <a:spcPct val="100000"/>
            </a:lnSpc>
            <a:spcAft>
              <a:spcPts val="0"/>
            </a:spcAft>
          </a:pPr>
          <a:r>
            <a:rPr lang="en-US" sz="1800" b="1">
              <a:solidFill>
                <a:sysClr val="windowText" lastClr="000000"/>
              </a:solidFill>
            </a:rPr>
            <a:t>BTO</a:t>
          </a:r>
          <a:endParaRPr lang="en-US" sz="1800" b="1" dirty="0">
            <a:solidFill>
              <a:sysClr val="windowText" lastClr="000000"/>
            </a:solidFill>
          </a:endParaRPr>
        </a:p>
      </dgm:t>
    </dgm:pt>
    <dgm:pt modelId="{F8F86539-3BD0-4F18-A9B8-6D29AA2D1715}" type="parTrans" cxnId="{4E33E922-675D-4DA1-8A3C-752002824D76}">
      <dgm:prSet/>
      <dgm:spPr/>
      <dgm:t>
        <a:bodyPr/>
        <a:lstStyle/>
        <a:p>
          <a:endParaRPr lang="en-US" sz="1400">
            <a:solidFill>
              <a:sysClr val="windowText" lastClr="000000"/>
            </a:solidFill>
          </a:endParaRPr>
        </a:p>
      </dgm:t>
    </dgm:pt>
    <dgm:pt modelId="{087532B5-1902-45FC-9BD3-0BDC462E1B05}" type="sibTrans" cxnId="{4E33E922-675D-4DA1-8A3C-752002824D76}">
      <dgm:prSet/>
      <dgm:spPr/>
      <dgm:t>
        <a:bodyPr/>
        <a:lstStyle/>
        <a:p>
          <a:endParaRPr lang="en-US" sz="1400">
            <a:solidFill>
              <a:sysClr val="windowText" lastClr="000000"/>
            </a:solidFill>
          </a:endParaRPr>
        </a:p>
      </dgm:t>
    </dgm:pt>
    <dgm:pt modelId="{E53667AC-3313-4DDA-BCE0-A569C263AC1A}">
      <dgm:prSet custT="1"/>
      <dgm:spPr/>
      <dgm:t>
        <a:bodyPr/>
        <a:lstStyle/>
        <a:p>
          <a:pPr>
            <a:spcAft>
              <a:spcPts val="600"/>
            </a:spcAft>
          </a:pPr>
          <a:r>
            <a:rPr lang="en-US" sz="1800" b="0">
              <a:solidFill>
                <a:sysClr val="windowText" lastClr="000000"/>
              </a:solidFill>
            </a:rPr>
            <a:t>Pengendalian Bersama Operasi</a:t>
          </a:r>
          <a:endParaRPr lang="en-US" sz="1800" b="0" dirty="0">
            <a:solidFill>
              <a:sysClr val="windowText" lastClr="000000"/>
            </a:solidFill>
          </a:endParaRPr>
        </a:p>
      </dgm:t>
    </dgm:pt>
    <dgm:pt modelId="{63439074-C8E0-4817-BFD8-E587A6268534}" type="parTrans" cxnId="{B327667D-32E2-48D2-8B1A-D148D2E69A78}">
      <dgm:prSet/>
      <dgm:spPr/>
      <dgm:t>
        <a:bodyPr/>
        <a:lstStyle/>
        <a:p>
          <a:endParaRPr lang="en-US" sz="1400">
            <a:solidFill>
              <a:sysClr val="windowText" lastClr="000000"/>
            </a:solidFill>
          </a:endParaRPr>
        </a:p>
      </dgm:t>
    </dgm:pt>
    <dgm:pt modelId="{86F7C2CE-558A-4F84-9494-7046A4CB38FB}" type="sibTrans" cxnId="{B327667D-32E2-48D2-8B1A-D148D2E69A78}">
      <dgm:prSet/>
      <dgm:spPr/>
      <dgm:t>
        <a:bodyPr/>
        <a:lstStyle/>
        <a:p>
          <a:endParaRPr lang="en-US" sz="1400">
            <a:solidFill>
              <a:sysClr val="windowText" lastClr="000000"/>
            </a:solidFill>
          </a:endParaRPr>
        </a:p>
      </dgm:t>
    </dgm:pt>
    <dgm:pt modelId="{F860EE49-00FE-431C-8051-A7024EAF6B5E}">
      <dgm:prSet custT="1"/>
      <dgm:spPr/>
      <dgm:t>
        <a:bodyPr/>
        <a:lstStyle/>
        <a:p>
          <a:pPr>
            <a:spcAft>
              <a:spcPts val="600"/>
            </a:spcAft>
          </a:pPr>
          <a:r>
            <a:rPr lang="en-US" sz="1800" b="0">
              <a:solidFill>
                <a:sysClr val="windowText" lastClr="000000"/>
              </a:solidFill>
            </a:rPr>
            <a:t>Pengendalian Bersama Aset</a:t>
          </a:r>
          <a:endParaRPr lang="en-US" sz="1800" b="0" dirty="0">
            <a:solidFill>
              <a:sysClr val="windowText" lastClr="000000"/>
            </a:solidFill>
          </a:endParaRPr>
        </a:p>
      </dgm:t>
    </dgm:pt>
    <dgm:pt modelId="{D04A251C-5746-4365-A8F2-6023C6AF1EF2}" type="parTrans" cxnId="{F618AB1D-9613-406E-B9FB-4936D0B95703}">
      <dgm:prSet/>
      <dgm:spPr/>
      <dgm:t>
        <a:bodyPr/>
        <a:lstStyle/>
        <a:p>
          <a:endParaRPr lang="en-US" sz="1400">
            <a:solidFill>
              <a:sysClr val="windowText" lastClr="000000"/>
            </a:solidFill>
          </a:endParaRPr>
        </a:p>
      </dgm:t>
    </dgm:pt>
    <dgm:pt modelId="{A6B8C252-EACB-4E48-AE4F-C0D84659D877}" type="sibTrans" cxnId="{F618AB1D-9613-406E-B9FB-4936D0B95703}">
      <dgm:prSet/>
      <dgm:spPr/>
      <dgm:t>
        <a:bodyPr/>
        <a:lstStyle/>
        <a:p>
          <a:endParaRPr lang="en-US" sz="1400">
            <a:solidFill>
              <a:sysClr val="windowText" lastClr="000000"/>
            </a:solidFill>
          </a:endParaRPr>
        </a:p>
      </dgm:t>
    </dgm:pt>
    <dgm:pt modelId="{AA1FCB3D-60C1-4C09-A995-BF9C6459D07F}">
      <dgm:prSet custT="1"/>
      <dgm:spPr/>
      <dgm:t>
        <a:bodyPr/>
        <a:lstStyle/>
        <a:p>
          <a:pPr>
            <a:spcAft>
              <a:spcPts val="600"/>
            </a:spcAft>
          </a:pPr>
          <a:r>
            <a:rPr lang="en-US" sz="1800" b="0">
              <a:solidFill>
                <a:sysClr val="windowText" lastClr="000000"/>
              </a:solidFill>
            </a:rPr>
            <a:t>Pengendalian Bersama Entitas</a:t>
          </a:r>
          <a:endParaRPr lang="en-US" sz="1800" b="0" dirty="0">
            <a:solidFill>
              <a:sysClr val="windowText" lastClr="000000"/>
            </a:solidFill>
          </a:endParaRPr>
        </a:p>
      </dgm:t>
    </dgm:pt>
    <dgm:pt modelId="{BEDACEFC-18FF-44C2-BB67-C1439D6562E8}" type="parTrans" cxnId="{C84DE19D-3998-482F-9E88-7A47205B5725}">
      <dgm:prSet/>
      <dgm:spPr/>
      <dgm:t>
        <a:bodyPr/>
        <a:lstStyle/>
        <a:p>
          <a:endParaRPr lang="en-US" sz="1400">
            <a:solidFill>
              <a:sysClr val="windowText" lastClr="000000"/>
            </a:solidFill>
          </a:endParaRPr>
        </a:p>
      </dgm:t>
    </dgm:pt>
    <dgm:pt modelId="{E957E46F-6CEC-4E90-B547-1E1388DDAFA7}" type="sibTrans" cxnId="{C84DE19D-3998-482F-9E88-7A47205B5725}">
      <dgm:prSet/>
      <dgm:spPr/>
      <dgm:t>
        <a:bodyPr/>
        <a:lstStyle/>
        <a:p>
          <a:endParaRPr lang="en-US" sz="1400">
            <a:solidFill>
              <a:sysClr val="windowText" lastClr="000000"/>
            </a:solidFill>
          </a:endParaRPr>
        </a:p>
      </dgm:t>
    </dgm:pt>
    <dgm:pt modelId="{83C1245A-2DA4-4B50-890C-D791A03DB1FC}">
      <dgm:prSet custT="1"/>
      <dgm:spPr/>
      <dgm:t>
        <a:bodyPr/>
        <a:lstStyle/>
        <a:p>
          <a:pPr>
            <a:spcAft>
              <a:spcPts val="600"/>
            </a:spcAft>
          </a:pPr>
          <a:r>
            <a:rPr lang="en-US" sz="1800" b="1">
              <a:solidFill>
                <a:sysClr val="windowText" lastClr="000000"/>
              </a:solidFill>
            </a:rPr>
            <a:t>ISAK 12: Pengaturan Bersama Entitas – Kontribusi Aset Non Moneter oleh Venturer</a:t>
          </a:r>
          <a:endParaRPr lang="en-US" sz="1800" b="0" dirty="0">
            <a:solidFill>
              <a:sysClr val="windowText" lastClr="000000"/>
            </a:solidFill>
          </a:endParaRPr>
        </a:p>
      </dgm:t>
    </dgm:pt>
    <dgm:pt modelId="{DD7C85BD-773B-4EC1-B7BE-070DAF6C82CA}" type="parTrans" cxnId="{4E3211C0-9C15-4345-BB61-6A9D5F91A4D1}">
      <dgm:prSet/>
      <dgm:spPr/>
      <dgm:t>
        <a:bodyPr/>
        <a:lstStyle/>
        <a:p>
          <a:endParaRPr lang="en-US">
            <a:solidFill>
              <a:sysClr val="windowText" lastClr="000000"/>
            </a:solidFill>
          </a:endParaRPr>
        </a:p>
      </dgm:t>
    </dgm:pt>
    <dgm:pt modelId="{52115DA2-920C-426A-8E56-61BDEBE9F416}" type="sibTrans" cxnId="{4E3211C0-9C15-4345-BB61-6A9D5F91A4D1}">
      <dgm:prSet/>
      <dgm:spPr/>
      <dgm:t>
        <a:bodyPr/>
        <a:lstStyle/>
        <a:p>
          <a:endParaRPr lang="en-US">
            <a:solidFill>
              <a:sysClr val="windowText" lastClr="000000"/>
            </a:solidFill>
          </a:endParaRPr>
        </a:p>
      </dgm:t>
    </dgm:pt>
    <dgm:pt modelId="{9076B147-46C2-42DD-B804-0A93C4177DB7}" type="pres">
      <dgm:prSet presAssocID="{089852DC-7BE6-4270-89A8-D35A1DE0283B}" presName="outerComposite" presStyleCnt="0">
        <dgm:presLayoutVars>
          <dgm:chMax val="5"/>
          <dgm:dir/>
          <dgm:resizeHandles val="exact"/>
        </dgm:presLayoutVars>
      </dgm:prSet>
      <dgm:spPr/>
    </dgm:pt>
    <dgm:pt modelId="{F8F42E26-4142-4D70-AA1E-3E309A23CF88}" type="pres">
      <dgm:prSet presAssocID="{089852DC-7BE6-4270-89A8-D35A1DE0283B}" presName="dummyMaxCanvas" presStyleCnt="0">
        <dgm:presLayoutVars/>
      </dgm:prSet>
      <dgm:spPr/>
    </dgm:pt>
    <dgm:pt modelId="{C1439F7A-D408-44C0-8409-5DCDF5A931A5}" type="pres">
      <dgm:prSet presAssocID="{089852DC-7BE6-4270-89A8-D35A1DE0283B}" presName="ThreeNodes_1" presStyleLbl="node1" presStyleIdx="0" presStyleCnt="3" custScaleY="81098" custLinFactNeighborX="1307" custLinFactNeighborY="-4815">
        <dgm:presLayoutVars>
          <dgm:bulletEnabled val="1"/>
        </dgm:presLayoutVars>
      </dgm:prSet>
      <dgm:spPr/>
    </dgm:pt>
    <dgm:pt modelId="{B3E4F2E2-EFB5-4585-B468-7DB86F253626}" type="pres">
      <dgm:prSet presAssocID="{089852DC-7BE6-4270-89A8-D35A1DE0283B}" presName="ThreeNodes_2" presStyleLbl="node1" presStyleIdx="1" presStyleCnt="3" custScaleY="146328" custLinFactNeighborX="1205" custLinFactNeighborY="-384">
        <dgm:presLayoutVars>
          <dgm:bulletEnabled val="1"/>
        </dgm:presLayoutVars>
      </dgm:prSet>
      <dgm:spPr/>
    </dgm:pt>
    <dgm:pt modelId="{BFE34B88-9F6E-4A0E-A96A-FDF183495C1D}" type="pres">
      <dgm:prSet presAssocID="{089852DC-7BE6-4270-89A8-D35A1DE0283B}" presName="ThreeNodes_3" presStyleLbl="node1" presStyleIdx="2" presStyleCnt="3" custScaleY="74581" custLinFactNeighborX="199" custLinFactNeighborY="8194">
        <dgm:presLayoutVars>
          <dgm:bulletEnabled val="1"/>
        </dgm:presLayoutVars>
      </dgm:prSet>
      <dgm:spPr/>
    </dgm:pt>
    <dgm:pt modelId="{CA6DAFB5-4E22-407C-ABC2-ADBE63132209}" type="pres">
      <dgm:prSet presAssocID="{089852DC-7BE6-4270-89A8-D35A1DE0283B}" presName="ThreeConn_1-2" presStyleLbl="fgAccFollowNode1" presStyleIdx="0" presStyleCnt="2" custLinFactNeighborY="-6995">
        <dgm:presLayoutVars>
          <dgm:bulletEnabled val="1"/>
        </dgm:presLayoutVars>
      </dgm:prSet>
      <dgm:spPr/>
    </dgm:pt>
    <dgm:pt modelId="{52189CBD-CCDD-49C1-85B4-4F2A71831B9B}" type="pres">
      <dgm:prSet presAssocID="{089852DC-7BE6-4270-89A8-D35A1DE0283B}" presName="ThreeConn_2-3" presStyleLbl="fgAccFollowNode1" presStyleIdx="1" presStyleCnt="2" custLinFactNeighborY="55337">
        <dgm:presLayoutVars>
          <dgm:bulletEnabled val="1"/>
        </dgm:presLayoutVars>
      </dgm:prSet>
      <dgm:spPr/>
    </dgm:pt>
    <dgm:pt modelId="{D140BEA4-A691-4AC1-B273-BA2E7483D5C5}" type="pres">
      <dgm:prSet presAssocID="{089852DC-7BE6-4270-89A8-D35A1DE0283B}" presName="ThreeNodes_1_text" presStyleLbl="node1" presStyleIdx="2" presStyleCnt="3">
        <dgm:presLayoutVars>
          <dgm:bulletEnabled val="1"/>
        </dgm:presLayoutVars>
      </dgm:prSet>
      <dgm:spPr/>
    </dgm:pt>
    <dgm:pt modelId="{69380DDC-60A3-49D4-9004-F0BE896D67D1}" type="pres">
      <dgm:prSet presAssocID="{089852DC-7BE6-4270-89A8-D35A1DE0283B}" presName="ThreeNodes_2_text" presStyleLbl="node1" presStyleIdx="2" presStyleCnt="3">
        <dgm:presLayoutVars>
          <dgm:bulletEnabled val="1"/>
        </dgm:presLayoutVars>
      </dgm:prSet>
      <dgm:spPr/>
    </dgm:pt>
    <dgm:pt modelId="{9DCD5DEB-034D-4B7F-8AE9-556B61B1CC9B}" type="pres">
      <dgm:prSet presAssocID="{089852DC-7BE6-4270-89A8-D35A1DE0283B}" presName="ThreeNodes_3_text" presStyleLbl="node1" presStyleIdx="2" presStyleCnt="3">
        <dgm:presLayoutVars>
          <dgm:bulletEnabled val="1"/>
        </dgm:presLayoutVars>
      </dgm:prSet>
      <dgm:spPr/>
    </dgm:pt>
  </dgm:ptLst>
  <dgm:cxnLst>
    <dgm:cxn modelId="{4E68560A-0029-456D-9E2C-F7E9AD55BCF3}" type="presOf" srcId="{83C1245A-2DA4-4B50-890C-D791A03DB1FC}" destId="{B3E4F2E2-EFB5-4585-B468-7DB86F253626}" srcOrd="0" destOrd="4" presId="urn:microsoft.com/office/officeart/2005/8/layout/vProcess5"/>
    <dgm:cxn modelId="{086B900C-AC49-4EF2-B258-F53A8F0732C9}" type="presOf" srcId="{784C1ABB-CCCF-40C5-A52B-59DB00DA0D3A}" destId="{9DCD5DEB-034D-4B7F-8AE9-556B61B1CC9B}" srcOrd="1" destOrd="2" presId="urn:microsoft.com/office/officeart/2005/8/layout/vProcess5"/>
    <dgm:cxn modelId="{F618AB1D-9613-406E-B9FB-4936D0B95703}" srcId="{95362F12-2BBE-4ECE-94E9-8BFF5E31C995}" destId="{F860EE49-00FE-431C-8051-A7024EAF6B5E}" srcOrd="1" destOrd="0" parTransId="{D04A251C-5746-4365-A8F2-6023C6AF1EF2}" sibTransId="{A6B8C252-EACB-4E48-AE4F-C0D84659D877}"/>
    <dgm:cxn modelId="{06429C1E-86F8-41A4-8C25-10DFF490E4C9}" type="presOf" srcId="{95362F12-2BBE-4ECE-94E9-8BFF5E31C995}" destId="{69380DDC-60A3-49D4-9004-F0BE896D67D1}" srcOrd="1" destOrd="0" presId="urn:microsoft.com/office/officeart/2005/8/layout/vProcess5"/>
    <dgm:cxn modelId="{363DB120-26D7-4E28-8124-BDA2050AD527}" type="presOf" srcId="{BBE43E43-5A24-4C21-936B-2F305207980F}" destId="{D140BEA4-A691-4AC1-B273-BA2E7483D5C5}" srcOrd="1" destOrd="2" presId="urn:microsoft.com/office/officeart/2005/8/layout/vProcess5"/>
    <dgm:cxn modelId="{4E33E922-675D-4DA1-8A3C-752002824D76}" srcId="{F551BBC4-06E7-48AF-A09E-32EB0145E475}" destId="{BBE43E43-5A24-4C21-936B-2F305207980F}" srcOrd="1" destOrd="0" parTransId="{F8F86539-3BD0-4F18-A9B8-6D29AA2D1715}" sibTransId="{087532B5-1902-45FC-9BD3-0BDC462E1B05}"/>
    <dgm:cxn modelId="{F18D4F2B-5C15-4330-AB76-989B8A451BC5}" srcId="{41087DC2-9B98-42AB-AEA9-3F677A7D2276}" destId="{784C1ABB-CCCF-40C5-A52B-59DB00DA0D3A}" srcOrd="1" destOrd="0" parTransId="{4EF5F971-F6C1-4ECC-8F9D-3D7DEC35CE44}" sibTransId="{EC21D218-63A7-4A6C-BCA6-EA7A8FCF2E47}"/>
    <dgm:cxn modelId="{E353EF2B-3D18-498C-9833-11B4A5C11485}" type="presOf" srcId="{784C1ABB-CCCF-40C5-A52B-59DB00DA0D3A}" destId="{BFE34B88-9F6E-4A0E-A96A-FDF183495C1D}" srcOrd="0" destOrd="2" presId="urn:microsoft.com/office/officeart/2005/8/layout/vProcess5"/>
    <dgm:cxn modelId="{936D0130-8391-47D7-8472-42895BDC6259}" type="presOf" srcId="{41087DC2-9B98-42AB-AEA9-3F677A7D2276}" destId="{9DCD5DEB-034D-4B7F-8AE9-556B61B1CC9B}" srcOrd="1" destOrd="0" presId="urn:microsoft.com/office/officeart/2005/8/layout/vProcess5"/>
    <dgm:cxn modelId="{30BA9D33-410B-4E0F-84F8-EAE55B1ACCB7}" type="presOf" srcId="{6CCD452F-6D21-4B0F-B3DC-CF3752A396FD}" destId="{52189CBD-CCDD-49C1-85B4-4F2A71831B9B}" srcOrd="0" destOrd="0" presId="urn:microsoft.com/office/officeart/2005/8/layout/vProcess5"/>
    <dgm:cxn modelId="{C3A8AF34-9F79-452C-95E1-B387C8A29DFA}" type="presOf" srcId="{E53667AC-3313-4DDA-BCE0-A569C263AC1A}" destId="{B3E4F2E2-EFB5-4585-B468-7DB86F253626}" srcOrd="0" destOrd="1" presId="urn:microsoft.com/office/officeart/2005/8/layout/vProcess5"/>
    <dgm:cxn modelId="{2A41F33B-7655-4ABA-B57F-58E263D3A9ED}" srcId="{41087DC2-9B98-42AB-AEA9-3F677A7D2276}" destId="{FF9D6831-3950-4AC7-BBD6-691ACFA8010C}" srcOrd="0" destOrd="0" parTransId="{1A3200B6-8DF5-4A65-AD0F-36FC4436058C}" sibTransId="{22714DD5-6AD0-4F9F-BF0B-8463AD899CA9}"/>
    <dgm:cxn modelId="{6D188D69-91E5-40EE-B244-A1498AD32A2D}" type="presOf" srcId="{F551BBC4-06E7-48AF-A09E-32EB0145E475}" destId="{D140BEA4-A691-4AC1-B273-BA2E7483D5C5}" srcOrd="1" destOrd="0" presId="urn:microsoft.com/office/officeart/2005/8/layout/vProcess5"/>
    <dgm:cxn modelId="{7A7B504F-E594-4AAA-8482-883175116001}" type="presOf" srcId="{FF9D6831-3950-4AC7-BBD6-691ACFA8010C}" destId="{9DCD5DEB-034D-4B7F-8AE9-556B61B1CC9B}" srcOrd="1" destOrd="1" presId="urn:microsoft.com/office/officeart/2005/8/layout/vProcess5"/>
    <dgm:cxn modelId="{81EE9B74-C527-45E7-9CC0-61A36A2B5A4B}" type="presOf" srcId="{41087DC2-9B98-42AB-AEA9-3F677A7D2276}" destId="{BFE34B88-9F6E-4A0E-A96A-FDF183495C1D}" srcOrd="0" destOrd="0" presId="urn:microsoft.com/office/officeart/2005/8/layout/vProcess5"/>
    <dgm:cxn modelId="{19268F56-4A87-4652-A1B8-8984D75CAE27}" type="presOf" srcId="{AA1FCB3D-60C1-4C09-A995-BF9C6459D07F}" destId="{B3E4F2E2-EFB5-4585-B468-7DB86F253626}" srcOrd="0" destOrd="3" presId="urn:microsoft.com/office/officeart/2005/8/layout/vProcess5"/>
    <dgm:cxn modelId="{6E80AD7A-C836-473B-96B3-C87CE65FE865}" srcId="{089852DC-7BE6-4270-89A8-D35A1DE0283B}" destId="{41087DC2-9B98-42AB-AEA9-3F677A7D2276}" srcOrd="2" destOrd="0" parTransId="{6D475CD9-9B34-43A0-A6BB-818D72C9B259}" sibTransId="{39826DE7-FB87-4F4D-98D9-849FEE028B81}"/>
    <dgm:cxn modelId="{B327667D-32E2-48D2-8B1A-D148D2E69A78}" srcId="{95362F12-2BBE-4ECE-94E9-8BFF5E31C995}" destId="{E53667AC-3313-4DDA-BCE0-A569C263AC1A}" srcOrd="0" destOrd="0" parTransId="{63439074-C8E0-4817-BFD8-E587A6268534}" sibTransId="{86F7C2CE-558A-4F84-9494-7046A4CB38FB}"/>
    <dgm:cxn modelId="{E632BA7F-8CC7-4980-B5EB-A54750CD299E}" type="presOf" srcId="{83C1245A-2DA4-4B50-890C-D791A03DB1FC}" destId="{69380DDC-60A3-49D4-9004-F0BE896D67D1}" srcOrd="1" destOrd="4" presId="urn:microsoft.com/office/officeart/2005/8/layout/vProcess5"/>
    <dgm:cxn modelId="{5F1E0381-2837-4F40-ACCF-FAF1B8327C56}" type="presOf" srcId="{AA1FCB3D-60C1-4C09-A995-BF9C6459D07F}" destId="{69380DDC-60A3-49D4-9004-F0BE896D67D1}" srcOrd="1" destOrd="3" presId="urn:microsoft.com/office/officeart/2005/8/layout/vProcess5"/>
    <dgm:cxn modelId="{AC1CE683-1263-4FC6-A642-8AA3708D9803}" type="presOf" srcId="{F860EE49-00FE-431C-8051-A7024EAF6B5E}" destId="{B3E4F2E2-EFB5-4585-B468-7DB86F253626}" srcOrd="0" destOrd="2" presId="urn:microsoft.com/office/officeart/2005/8/layout/vProcess5"/>
    <dgm:cxn modelId="{F02BBC8F-95B1-481F-9325-08E026F76184}" srcId="{F551BBC4-06E7-48AF-A09E-32EB0145E475}" destId="{94DA9D2D-1B4E-4954-BE5C-13EEB5D75E07}" srcOrd="0" destOrd="0" parTransId="{C788D59C-48A4-4F4C-B1CE-98E951EBF721}" sibTransId="{E58B9CAF-FF46-4BE4-8F2C-02F5CCEDDFA4}"/>
    <dgm:cxn modelId="{E18D0C9B-ACEE-41C6-9023-5C38EEDE834E}" type="presOf" srcId="{089852DC-7BE6-4270-89A8-D35A1DE0283B}" destId="{9076B147-46C2-42DD-B804-0A93C4177DB7}" srcOrd="0" destOrd="0" presId="urn:microsoft.com/office/officeart/2005/8/layout/vProcess5"/>
    <dgm:cxn modelId="{C84DE19D-3998-482F-9E88-7A47205B5725}" srcId="{95362F12-2BBE-4ECE-94E9-8BFF5E31C995}" destId="{AA1FCB3D-60C1-4C09-A995-BF9C6459D07F}" srcOrd="2" destOrd="0" parTransId="{BEDACEFC-18FF-44C2-BB67-C1439D6562E8}" sibTransId="{E957E46F-6CEC-4E90-B547-1E1388DDAFA7}"/>
    <dgm:cxn modelId="{7B6010A3-F415-404E-BCD4-7E89882F799D}" type="presOf" srcId="{95362F12-2BBE-4ECE-94E9-8BFF5E31C995}" destId="{B3E4F2E2-EFB5-4585-B468-7DB86F253626}" srcOrd="0" destOrd="0" presId="urn:microsoft.com/office/officeart/2005/8/layout/vProcess5"/>
    <dgm:cxn modelId="{F1BF35AF-48C4-411B-BF74-71B73D69F8AE}" type="presOf" srcId="{BBE43E43-5A24-4C21-936B-2F305207980F}" destId="{C1439F7A-D408-44C0-8409-5DCDF5A931A5}" srcOrd="0" destOrd="2" presId="urn:microsoft.com/office/officeart/2005/8/layout/vProcess5"/>
    <dgm:cxn modelId="{570E4FB2-101C-4396-8A9D-490A07851D74}" type="presOf" srcId="{F860EE49-00FE-431C-8051-A7024EAF6B5E}" destId="{69380DDC-60A3-49D4-9004-F0BE896D67D1}" srcOrd="1" destOrd="2" presId="urn:microsoft.com/office/officeart/2005/8/layout/vProcess5"/>
    <dgm:cxn modelId="{6C9383B2-E0C6-4C01-841B-9D72462E9095}" srcId="{089852DC-7BE6-4270-89A8-D35A1DE0283B}" destId="{95362F12-2BBE-4ECE-94E9-8BFF5E31C995}" srcOrd="1" destOrd="0" parTransId="{5BE9393F-283B-405B-A3F0-A8359F7DC318}" sibTransId="{6CCD452F-6D21-4B0F-B3DC-CF3752A396FD}"/>
    <dgm:cxn modelId="{A16391BB-9689-4D14-84F7-E89167062A32}" type="presOf" srcId="{A92E71AF-F187-471E-ABC6-FDAE682B8390}" destId="{CA6DAFB5-4E22-407C-ABC2-ADBE63132209}" srcOrd="0" destOrd="0" presId="urn:microsoft.com/office/officeart/2005/8/layout/vProcess5"/>
    <dgm:cxn modelId="{44CBF9BE-99A5-4BE7-B1A1-370168D8D6C6}" srcId="{089852DC-7BE6-4270-89A8-D35A1DE0283B}" destId="{F551BBC4-06E7-48AF-A09E-32EB0145E475}" srcOrd="0" destOrd="0" parTransId="{EAD7756F-6C8A-4920-875D-AA0643C753F4}" sibTransId="{A92E71AF-F187-471E-ABC6-FDAE682B8390}"/>
    <dgm:cxn modelId="{4E3211C0-9C15-4345-BB61-6A9D5F91A4D1}" srcId="{95362F12-2BBE-4ECE-94E9-8BFF5E31C995}" destId="{83C1245A-2DA4-4B50-890C-D791A03DB1FC}" srcOrd="3" destOrd="0" parTransId="{DD7C85BD-773B-4EC1-B7BE-070DAF6C82CA}" sibTransId="{52115DA2-920C-426A-8E56-61BDEBE9F416}"/>
    <dgm:cxn modelId="{9E173CCE-2D1B-478F-8035-6B5B2E4A7699}" type="presOf" srcId="{FF9D6831-3950-4AC7-BBD6-691ACFA8010C}" destId="{BFE34B88-9F6E-4A0E-A96A-FDF183495C1D}" srcOrd="0" destOrd="1" presId="urn:microsoft.com/office/officeart/2005/8/layout/vProcess5"/>
    <dgm:cxn modelId="{EA627DCF-A342-4845-B065-732C307B6C9E}" type="presOf" srcId="{94DA9D2D-1B4E-4954-BE5C-13EEB5D75E07}" destId="{D140BEA4-A691-4AC1-B273-BA2E7483D5C5}" srcOrd="1" destOrd="1" presId="urn:microsoft.com/office/officeart/2005/8/layout/vProcess5"/>
    <dgm:cxn modelId="{B81D42D9-931E-49E8-B862-CBB2AC7FA566}" type="presOf" srcId="{E53667AC-3313-4DDA-BCE0-A569C263AC1A}" destId="{69380DDC-60A3-49D4-9004-F0BE896D67D1}" srcOrd="1" destOrd="1" presId="urn:microsoft.com/office/officeart/2005/8/layout/vProcess5"/>
    <dgm:cxn modelId="{1FC98ADB-E3F8-478F-913A-05AB835B75A3}" type="presOf" srcId="{F551BBC4-06E7-48AF-A09E-32EB0145E475}" destId="{C1439F7A-D408-44C0-8409-5DCDF5A931A5}" srcOrd="0" destOrd="0" presId="urn:microsoft.com/office/officeart/2005/8/layout/vProcess5"/>
    <dgm:cxn modelId="{BB6892FE-F7D6-4971-B03A-4989A155C36C}" type="presOf" srcId="{94DA9D2D-1B4E-4954-BE5C-13EEB5D75E07}" destId="{C1439F7A-D408-44C0-8409-5DCDF5A931A5}" srcOrd="0" destOrd="1" presId="urn:microsoft.com/office/officeart/2005/8/layout/vProcess5"/>
    <dgm:cxn modelId="{48FE139A-D5C4-4BC4-8AB1-4F91D162EACC}" type="presParOf" srcId="{9076B147-46C2-42DD-B804-0A93C4177DB7}" destId="{F8F42E26-4142-4D70-AA1E-3E309A23CF88}" srcOrd="0" destOrd="0" presId="urn:microsoft.com/office/officeart/2005/8/layout/vProcess5"/>
    <dgm:cxn modelId="{C6266044-7463-45B5-A3EB-74912125AB6F}" type="presParOf" srcId="{9076B147-46C2-42DD-B804-0A93C4177DB7}" destId="{C1439F7A-D408-44C0-8409-5DCDF5A931A5}" srcOrd="1" destOrd="0" presId="urn:microsoft.com/office/officeart/2005/8/layout/vProcess5"/>
    <dgm:cxn modelId="{BEFA4977-0242-4393-8E9C-BEE71DBD3528}" type="presParOf" srcId="{9076B147-46C2-42DD-B804-0A93C4177DB7}" destId="{B3E4F2E2-EFB5-4585-B468-7DB86F253626}" srcOrd="2" destOrd="0" presId="urn:microsoft.com/office/officeart/2005/8/layout/vProcess5"/>
    <dgm:cxn modelId="{D350429D-437A-42FA-8534-AA12139A8EB2}" type="presParOf" srcId="{9076B147-46C2-42DD-B804-0A93C4177DB7}" destId="{BFE34B88-9F6E-4A0E-A96A-FDF183495C1D}" srcOrd="3" destOrd="0" presId="urn:microsoft.com/office/officeart/2005/8/layout/vProcess5"/>
    <dgm:cxn modelId="{0C86295B-E655-4637-930A-AE63BC55DC3D}" type="presParOf" srcId="{9076B147-46C2-42DD-B804-0A93C4177DB7}" destId="{CA6DAFB5-4E22-407C-ABC2-ADBE63132209}" srcOrd="4" destOrd="0" presId="urn:microsoft.com/office/officeart/2005/8/layout/vProcess5"/>
    <dgm:cxn modelId="{B22BF326-938B-421A-97D0-EDD8494E1138}" type="presParOf" srcId="{9076B147-46C2-42DD-B804-0A93C4177DB7}" destId="{52189CBD-CCDD-49C1-85B4-4F2A71831B9B}" srcOrd="5" destOrd="0" presId="urn:microsoft.com/office/officeart/2005/8/layout/vProcess5"/>
    <dgm:cxn modelId="{2248F0F0-3BD4-4F69-A25C-C58CE5AEA3BE}" type="presParOf" srcId="{9076B147-46C2-42DD-B804-0A93C4177DB7}" destId="{D140BEA4-A691-4AC1-B273-BA2E7483D5C5}" srcOrd="6" destOrd="0" presId="urn:microsoft.com/office/officeart/2005/8/layout/vProcess5"/>
    <dgm:cxn modelId="{B20744F0-4C57-4538-BF45-D05858CDB763}" type="presParOf" srcId="{9076B147-46C2-42DD-B804-0A93C4177DB7}" destId="{69380DDC-60A3-49D4-9004-F0BE896D67D1}" srcOrd="7" destOrd="0" presId="urn:microsoft.com/office/officeart/2005/8/layout/vProcess5"/>
    <dgm:cxn modelId="{238E9CF0-4369-4FBF-87A3-3421D72F2E99}" type="presParOf" srcId="{9076B147-46C2-42DD-B804-0A93C4177DB7}" destId="{9DCD5DEB-034D-4B7F-8AE9-556B61B1CC9B}" srcOrd="8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68C83472-6F60-4F11-91EC-36C87927C1C6}" type="doc">
      <dgm:prSet loTypeId="urn:microsoft.com/office/officeart/2005/8/layout/list1" loCatId="list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D883048D-BBF6-4F50-82FC-CC3750615C78}">
      <dgm:prSet phldrT="[Text]" custT="1"/>
      <dgm:spPr/>
      <dgm:t>
        <a:bodyPr/>
        <a:lstStyle/>
        <a:p>
          <a:r>
            <a:rPr lang="en-US" sz="2000" dirty="0" err="1">
              <a:solidFill>
                <a:sysClr val="windowText" lastClr="000000"/>
              </a:solidFill>
            </a:rPr>
            <a:t>Pengungkapan</a:t>
          </a:r>
          <a:r>
            <a:rPr lang="en-US" sz="2000" dirty="0">
              <a:solidFill>
                <a:sysClr val="windowText" lastClr="000000"/>
              </a:solidFill>
            </a:rPr>
            <a:t> </a:t>
          </a:r>
          <a:r>
            <a:rPr lang="en-US" sz="2000" dirty="0" err="1">
              <a:solidFill>
                <a:sysClr val="windowText" lastClr="000000"/>
              </a:solidFill>
            </a:rPr>
            <a:t>aktiva</a:t>
          </a:r>
          <a:r>
            <a:rPr lang="en-US" sz="2000" dirty="0">
              <a:solidFill>
                <a:sysClr val="windowText" lastClr="000000"/>
              </a:solidFill>
            </a:rPr>
            <a:t> </a:t>
          </a:r>
          <a:r>
            <a:rPr lang="en-US" sz="2000" dirty="0" err="1">
              <a:solidFill>
                <a:sysClr val="windowText" lastClr="000000"/>
              </a:solidFill>
            </a:rPr>
            <a:t>tetap</a:t>
          </a:r>
          <a:r>
            <a:rPr lang="en-US" sz="2000" dirty="0">
              <a:solidFill>
                <a:sysClr val="windowText" lastClr="000000"/>
              </a:solidFill>
            </a:rPr>
            <a:t> </a:t>
          </a:r>
          <a:r>
            <a:rPr lang="en-US" sz="2000" dirty="0" err="1">
              <a:solidFill>
                <a:sysClr val="windowText" lastClr="000000"/>
              </a:solidFill>
            </a:rPr>
            <a:t>untuk</a:t>
          </a:r>
          <a:r>
            <a:rPr lang="en-US" sz="2000" dirty="0">
              <a:solidFill>
                <a:sysClr val="windowText" lastClr="000000"/>
              </a:solidFill>
            </a:rPr>
            <a:t> aset </a:t>
          </a:r>
          <a:r>
            <a:rPr lang="en-US" sz="2000" dirty="0" err="1">
              <a:solidFill>
                <a:sysClr val="windowText" lastClr="000000"/>
              </a:solidFill>
            </a:rPr>
            <a:t>Kerjasama</a:t>
          </a:r>
          <a:r>
            <a:rPr lang="en-US" sz="2000" dirty="0">
              <a:solidFill>
                <a:sysClr val="windowText" lastClr="000000"/>
              </a:solidFill>
            </a:rPr>
            <a:t> </a:t>
          </a:r>
          <a:r>
            <a:rPr lang="en-US" sz="2000" dirty="0" err="1">
              <a:solidFill>
                <a:sysClr val="windowText" lastClr="000000"/>
              </a:solidFill>
            </a:rPr>
            <a:t>Operasi</a:t>
          </a:r>
          <a:r>
            <a:rPr lang="en-US" sz="2000" dirty="0">
              <a:solidFill>
                <a:sysClr val="windowText" lastClr="000000"/>
              </a:solidFill>
            </a:rPr>
            <a:t> (KSO):</a:t>
          </a:r>
        </a:p>
      </dgm:t>
    </dgm:pt>
    <dgm:pt modelId="{8108C28C-DB10-4373-B248-9F5B436F9980}" type="parTrans" cxnId="{BCE3B9AC-D004-41E1-B3EA-140E24E2DF6D}">
      <dgm:prSet/>
      <dgm:spPr/>
      <dgm:t>
        <a:bodyPr/>
        <a:lstStyle/>
        <a:p>
          <a:endParaRPr lang="en-US" sz="2000">
            <a:solidFill>
              <a:sysClr val="windowText" lastClr="000000"/>
            </a:solidFill>
          </a:endParaRPr>
        </a:p>
      </dgm:t>
    </dgm:pt>
    <dgm:pt modelId="{CFE90B66-6A86-4E27-8957-B80D2A38A8CD}" type="sibTrans" cxnId="{BCE3B9AC-D004-41E1-B3EA-140E24E2DF6D}">
      <dgm:prSet/>
      <dgm:spPr/>
      <dgm:t>
        <a:bodyPr/>
        <a:lstStyle/>
        <a:p>
          <a:endParaRPr lang="en-US" sz="2000">
            <a:solidFill>
              <a:sysClr val="windowText" lastClr="000000"/>
            </a:solidFill>
          </a:endParaRPr>
        </a:p>
      </dgm:t>
    </dgm:pt>
    <dgm:pt modelId="{43017DE6-C081-401A-8494-1790971A502B}">
      <dgm:prSet custT="1"/>
      <dgm:spPr/>
      <dgm:t>
        <a:bodyPr/>
        <a:lstStyle/>
        <a:p>
          <a:r>
            <a:rPr lang="en-US" sz="2000">
              <a:solidFill>
                <a:sysClr val="windowText" lastClr="000000"/>
              </a:solidFill>
            </a:rPr>
            <a:t>klasifikasi aktiva yang membentuk aset KSO,</a:t>
          </a:r>
          <a:endParaRPr lang="en-US" sz="2000" dirty="0">
            <a:solidFill>
              <a:sysClr val="windowText" lastClr="000000"/>
            </a:solidFill>
          </a:endParaRPr>
        </a:p>
      </dgm:t>
    </dgm:pt>
    <dgm:pt modelId="{37E65EAC-0508-431A-A2A0-3A62BB72A5F6}" type="parTrans" cxnId="{4D0E427D-0A23-4270-95BC-687EADA7FE40}">
      <dgm:prSet/>
      <dgm:spPr/>
      <dgm:t>
        <a:bodyPr/>
        <a:lstStyle/>
        <a:p>
          <a:endParaRPr lang="en-US" sz="2000">
            <a:solidFill>
              <a:sysClr val="windowText" lastClr="000000"/>
            </a:solidFill>
          </a:endParaRPr>
        </a:p>
      </dgm:t>
    </dgm:pt>
    <dgm:pt modelId="{244EE5D5-AB61-4368-B88A-5CC240654555}" type="sibTrans" cxnId="{4D0E427D-0A23-4270-95BC-687EADA7FE40}">
      <dgm:prSet/>
      <dgm:spPr/>
      <dgm:t>
        <a:bodyPr/>
        <a:lstStyle/>
        <a:p>
          <a:endParaRPr lang="en-US" sz="2000">
            <a:solidFill>
              <a:sysClr val="windowText" lastClr="000000"/>
            </a:solidFill>
          </a:endParaRPr>
        </a:p>
      </dgm:t>
    </dgm:pt>
    <dgm:pt modelId="{420B3093-5B1E-4F17-96A2-3AD6EDFD35D2}">
      <dgm:prSet custT="1"/>
      <dgm:spPr/>
      <dgm:t>
        <a:bodyPr/>
        <a:lstStyle/>
        <a:p>
          <a:r>
            <a:rPr lang="en-US" sz="2000" dirty="0" err="1">
              <a:solidFill>
                <a:sysClr val="windowText" lastClr="000000"/>
              </a:solidFill>
            </a:rPr>
            <a:t>penentuan</a:t>
          </a:r>
          <a:r>
            <a:rPr lang="en-US" sz="2000" dirty="0">
              <a:solidFill>
                <a:sysClr val="windowText" lastClr="000000"/>
              </a:solidFill>
            </a:rPr>
            <a:t> </a:t>
          </a:r>
          <a:r>
            <a:rPr lang="en-US" sz="2000" dirty="0" err="1">
              <a:solidFill>
                <a:sysClr val="windowText" lastClr="000000"/>
              </a:solidFill>
            </a:rPr>
            <a:t>biaya</a:t>
          </a:r>
          <a:r>
            <a:rPr lang="en-US" sz="2000" dirty="0">
              <a:solidFill>
                <a:sysClr val="windowText" lastClr="000000"/>
              </a:solidFill>
            </a:rPr>
            <a:t> </a:t>
          </a:r>
          <a:r>
            <a:rPr lang="en-US" sz="2000" dirty="0" err="1">
              <a:solidFill>
                <a:sysClr val="windowText" lastClr="000000"/>
              </a:solidFill>
            </a:rPr>
            <a:t>perolehan</a:t>
          </a:r>
          <a:r>
            <a:rPr lang="en-US" sz="2000" dirty="0">
              <a:solidFill>
                <a:sysClr val="windowText" lastClr="000000"/>
              </a:solidFill>
            </a:rPr>
            <a:t> </a:t>
          </a:r>
          <a:r>
            <a:rPr lang="en-US" sz="2000" dirty="0" err="1">
              <a:solidFill>
                <a:sysClr val="windowText" lastClr="000000"/>
              </a:solidFill>
            </a:rPr>
            <a:t>aset</a:t>
          </a:r>
          <a:r>
            <a:rPr lang="en-US" sz="2000" dirty="0">
              <a:solidFill>
                <a:sysClr val="windowText" lastClr="000000"/>
              </a:solidFill>
            </a:rPr>
            <a:t> KSO,</a:t>
          </a:r>
        </a:p>
      </dgm:t>
    </dgm:pt>
    <dgm:pt modelId="{553EA2D9-19C8-4795-8018-60238240A4BB}" type="parTrans" cxnId="{4D8A927C-61E1-472F-96E7-2C97BD525416}">
      <dgm:prSet/>
      <dgm:spPr/>
      <dgm:t>
        <a:bodyPr/>
        <a:lstStyle/>
        <a:p>
          <a:endParaRPr lang="en-US" sz="2000">
            <a:solidFill>
              <a:sysClr val="windowText" lastClr="000000"/>
            </a:solidFill>
          </a:endParaRPr>
        </a:p>
      </dgm:t>
    </dgm:pt>
    <dgm:pt modelId="{FBD45AB0-FD99-477A-945C-69A926A4ECB5}" type="sibTrans" cxnId="{4D8A927C-61E1-472F-96E7-2C97BD525416}">
      <dgm:prSet/>
      <dgm:spPr/>
      <dgm:t>
        <a:bodyPr/>
        <a:lstStyle/>
        <a:p>
          <a:endParaRPr lang="en-US" sz="2000">
            <a:solidFill>
              <a:sysClr val="windowText" lastClr="000000"/>
            </a:solidFill>
          </a:endParaRPr>
        </a:p>
      </dgm:t>
    </dgm:pt>
    <dgm:pt modelId="{3FC82BB3-350D-4F7F-9EC8-AFD0C02B2C1B}">
      <dgm:prSet custT="1"/>
      <dgm:spPr/>
      <dgm:t>
        <a:bodyPr/>
        <a:lstStyle/>
        <a:p>
          <a:r>
            <a:rPr lang="en-US" sz="2000">
              <a:solidFill>
                <a:sysClr val="windowText" lastClr="000000"/>
              </a:solidFill>
            </a:rPr>
            <a:t>penentuan depresiasi atau amortisasi aset KSO.</a:t>
          </a:r>
          <a:endParaRPr lang="en-US" sz="2000" dirty="0">
            <a:solidFill>
              <a:sysClr val="windowText" lastClr="000000"/>
            </a:solidFill>
          </a:endParaRPr>
        </a:p>
      </dgm:t>
    </dgm:pt>
    <dgm:pt modelId="{6C8890AA-78D5-47A5-9D31-5AE4870173AF}" type="parTrans" cxnId="{DA962668-FC5E-49D0-BBF9-DD8621A8CDCD}">
      <dgm:prSet/>
      <dgm:spPr/>
      <dgm:t>
        <a:bodyPr/>
        <a:lstStyle/>
        <a:p>
          <a:endParaRPr lang="en-US" sz="2000">
            <a:solidFill>
              <a:sysClr val="windowText" lastClr="000000"/>
            </a:solidFill>
          </a:endParaRPr>
        </a:p>
      </dgm:t>
    </dgm:pt>
    <dgm:pt modelId="{75D8FE2A-C2F9-423E-8BE3-1FB3A2583794}" type="sibTrans" cxnId="{DA962668-FC5E-49D0-BBF9-DD8621A8CDCD}">
      <dgm:prSet/>
      <dgm:spPr/>
      <dgm:t>
        <a:bodyPr/>
        <a:lstStyle/>
        <a:p>
          <a:endParaRPr lang="en-US" sz="2000">
            <a:solidFill>
              <a:sysClr val="windowText" lastClr="000000"/>
            </a:solidFill>
          </a:endParaRPr>
        </a:p>
      </dgm:t>
    </dgm:pt>
    <dgm:pt modelId="{397E479D-8FDF-4807-AE42-B91D02525C35}">
      <dgm:prSet custT="1"/>
      <dgm:spPr/>
      <dgm:t>
        <a:bodyPr/>
        <a:lstStyle/>
        <a:p>
          <a:r>
            <a:rPr lang="en-US" sz="2000">
              <a:solidFill>
                <a:sysClr val="windowText" lastClr="000000"/>
              </a:solidFill>
            </a:rPr>
            <a:t>Pengungkapan perjanjian bagi pendapatan/hasil </a:t>
          </a:r>
          <a:r>
            <a:rPr lang="sv-SE" sz="2000">
              <a:solidFill>
                <a:sysClr val="windowText" lastClr="000000"/>
              </a:solidFill>
            </a:rPr>
            <a:t>KSO, :</a:t>
          </a:r>
          <a:endParaRPr lang="sv-SE" sz="2000" dirty="0">
            <a:solidFill>
              <a:sysClr val="windowText" lastClr="000000"/>
            </a:solidFill>
          </a:endParaRPr>
        </a:p>
      </dgm:t>
    </dgm:pt>
    <dgm:pt modelId="{EAD6FCD0-0A03-46F9-B3F4-480614A52275}" type="parTrans" cxnId="{24F74149-EAA0-486A-BE68-A086398A0124}">
      <dgm:prSet/>
      <dgm:spPr/>
      <dgm:t>
        <a:bodyPr/>
        <a:lstStyle/>
        <a:p>
          <a:endParaRPr lang="en-US" sz="2000">
            <a:solidFill>
              <a:sysClr val="windowText" lastClr="000000"/>
            </a:solidFill>
          </a:endParaRPr>
        </a:p>
      </dgm:t>
    </dgm:pt>
    <dgm:pt modelId="{40AA9745-42CD-4640-8753-C57A4B515305}" type="sibTrans" cxnId="{24F74149-EAA0-486A-BE68-A086398A0124}">
      <dgm:prSet/>
      <dgm:spPr/>
      <dgm:t>
        <a:bodyPr/>
        <a:lstStyle/>
        <a:p>
          <a:endParaRPr lang="en-US" sz="2000">
            <a:solidFill>
              <a:sysClr val="windowText" lastClr="000000"/>
            </a:solidFill>
          </a:endParaRPr>
        </a:p>
      </dgm:t>
    </dgm:pt>
    <dgm:pt modelId="{57173DE5-E7CC-486E-A2A3-596502D19982}">
      <dgm:prSet custT="1"/>
      <dgm:spPr/>
      <dgm:t>
        <a:bodyPr/>
        <a:lstStyle/>
        <a:p>
          <a:r>
            <a:rPr lang="en-US" sz="2000">
              <a:solidFill>
                <a:sysClr val="windowText" lastClr="000000"/>
              </a:solidFill>
            </a:rPr>
            <a:t>penghitungan atau penentuan hak bagi pendapatan/hasil KSO,</a:t>
          </a:r>
          <a:endParaRPr lang="en-US" sz="2000" dirty="0">
            <a:solidFill>
              <a:sysClr val="windowText" lastClr="000000"/>
            </a:solidFill>
          </a:endParaRPr>
        </a:p>
      </dgm:t>
    </dgm:pt>
    <dgm:pt modelId="{B850A7A7-D515-4965-871A-F34E677279CB}" type="parTrans" cxnId="{A29D90EF-2F84-4AD1-BECD-2EA69B0DB3D6}">
      <dgm:prSet/>
      <dgm:spPr/>
      <dgm:t>
        <a:bodyPr/>
        <a:lstStyle/>
        <a:p>
          <a:endParaRPr lang="en-US" sz="2000">
            <a:solidFill>
              <a:sysClr val="windowText" lastClr="000000"/>
            </a:solidFill>
          </a:endParaRPr>
        </a:p>
      </dgm:t>
    </dgm:pt>
    <dgm:pt modelId="{3FE28B3F-6798-4C06-A9E2-D6BB34C31FC7}" type="sibTrans" cxnId="{A29D90EF-2F84-4AD1-BECD-2EA69B0DB3D6}">
      <dgm:prSet/>
      <dgm:spPr/>
      <dgm:t>
        <a:bodyPr/>
        <a:lstStyle/>
        <a:p>
          <a:endParaRPr lang="en-US" sz="2000">
            <a:solidFill>
              <a:sysClr val="windowText" lastClr="000000"/>
            </a:solidFill>
          </a:endParaRPr>
        </a:p>
      </dgm:t>
    </dgm:pt>
    <dgm:pt modelId="{6478F9C2-6316-4438-9A0D-2371D1341242}">
      <dgm:prSet custT="1"/>
      <dgm:spPr/>
      <dgm:t>
        <a:bodyPr/>
        <a:lstStyle/>
        <a:p>
          <a:r>
            <a:rPr lang="en-US" sz="2000">
              <a:solidFill>
                <a:sysClr val="windowText" lastClr="000000"/>
              </a:solidFill>
            </a:rPr>
            <a:t>penentuan amortisasi hak bagi pendapatan/hasil KSO,</a:t>
          </a:r>
          <a:endParaRPr lang="en-US" sz="2000" dirty="0">
            <a:solidFill>
              <a:sysClr val="windowText" lastClr="000000"/>
            </a:solidFill>
          </a:endParaRPr>
        </a:p>
      </dgm:t>
    </dgm:pt>
    <dgm:pt modelId="{8AFE1BD6-391A-4040-B5CD-FA17AD413ABF}" type="parTrans" cxnId="{33585786-BB7A-4518-A1F7-D8E7B969BF1A}">
      <dgm:prSet/>
      <dgm:spPr/>
      <dgm:t>
        <a:bodyPr/>
        <a:lstStyle/>
        <a:p>
          <a:endParaRPr lang="en-US" sz="2000">
            <a:solidFill>
              <a:sysClr val="windowText" lastClr="000000"/>
            </a:solidFill>
          </a:endParaRPr>
        </a:p>
      </dgm:t>
    </dgm:pt>
    <dgm:pt modelId="{D69B4124-32C7-4D82-B7C5-FD439895E4C1}" type="sibTrans" cxnId="{33585786-BB7A-4518-A1F7-D8E7B969BF1A}">
      <dgm:prSet/>
      <dgm:spPr/>
      <dgm:t>
        <a:bodyPr/>
        <a:lstStyle/>
        <a:p>
          <a:endParaRPr lang="en-US" sz="2000">
            <a:solidFill>
              <a:sysClr val="windowText" lastClr="000000"/>
            </a:solidFill>
          </a:endParaRPr>
        </a:p>
      </dgm:t>
    </dgm:pt>
    <dgm:pt modelId="{FBFFD22A-93F3-4EDE-80C2-D697650D8FC4}">
      <dgm:prSet custT="1"/>
      <dgm:spPr/>
      <dgm:t>
        <a:bodyPr/>
        <a:lstStyle/>
        <a:p>
          <a:r>
            <a:rPr lang="en-US" sz="2000" dirty="0" err="1">
              <a:solidFill>
                <a:sysClr val="windowText" lastClr="000000"/>
              </a:solidFill>
            </a:rPr>
            <a:t>penghitungan</a:t>
          </a:r>
          <a:r>
            <a:rPr lang="en-US" sz="2000" dirty="0">
              <a:solidFill>
                <a:sysClr val="windowText" lastClr="000000"/>
              </a:solidFill>
            </a:rPr>
            <a:t> (</a:t>
          </a:r>
          <a:r>
            <a:rPr lang="en-US" sz="2000" dirty="0" err="1">
              <a:solidFill>
                <a:sysClr val="windowText" lastClr="000000"/>
              </a:solidFill>
            </a:rPr>
            <a:t>tambahan</a:t>
          </a:r>
          <a:r>
            <a:rPr lang="en-US" sz="2000" dirty="0">
              <a:solidFill>
                <a:sysClr val="windowText" lastClr="000000"/>
              </a:solidFill>
            </a:rPr>
            <a:t>) </a:t>
          </a:r>
          <a:r>
            <a:rPr lang="en-US" sz="2000" dirty="0" err="1">
              <a:solidFill>
                <a:sysClr val="windowText" lastClr="000000"/>
              </a:solidFill>
            </a:rPr>
            <a:t>beban</a:t>
          </a:r>
          <a:r>
            <a:rPr lang="en-US" sz="2000" dirty="0">
              <a:solidFill>
                <a:sysClr val="windowText" lastClr="000000"/>
              </a:solidFill>
            </a:rPr>
            <a:t> </a:t>
          </a:r>
          <a:r>
            <a:rPr lang="en-US" sz="2000" dirty="0" err="1">
              <a:solidFill>
                <a:sysClr val="windowText" lastClr="000000"/>
              </a:solidFill>
            </a:rPr>
            <a:t>atau</a:t>
          </a:r>
          <a:r>
            <a:rPr lang="en-US" sz="2000" dirty="0">
              <a:solidFill>
                <a:sysClr val="windowText" lastClr="000000"/>
              </a:solidFill>
            </a:rPr>
            <a:t> </a:t>
          </a:r>
          <a:r>
            <a:rPr lang="en-US" sz="2000" dirty="0" err="1">
              <a:solidFill>
                <a:sysClr val="windowText" lastClr="000000"/>
              </a:solidFill>
            </a:rPr>
            <a:t>penghasilan</a:t>
          </a:r>
          <a:r>
            <a:rPr lang="en-US" sz="2000" dirty="0">
              <a:solidFill>
                <a:sysClr val="windowText" lastClr="000000"/>
              </a:solidFill>
            </a:rPr>
            <a:t> KSO yang </a:t>
          </a:r>
          <a:r>
            <a:rPr lang="en-US" sz="2000" dirty="0" err="1">
              <a:solidFill>
                <a:sysClr val="windowText" lastClr="000000"/>
              </a:solidFill>
            </a:rPr>
            <a:t>timbul</a:t>
          </a:r>
          <a:r>
            <a:rPr lang="en-US" sz="2000" dirty="0">
              <a:solidFill>
                <a:sysClr val="windowText" lastClr="000000"/>
              </a:solidFill>
            </a:rPr>
            <a:t> </a:t>
          </a:r>
          <a:r>
            <a:rPr lang="en-US" sz="2000" dirty="0" err="1">
              <a:solidFill>
                <a:sysClr val="windowText" lastClr="000000"/>
              </a:solidFill>
            </a:rPr>
            <a:t>dari</a:t>
          </a:r>
          <a:r>
            <a:rPr lang="en-US" sz="2000" dirty="0">
              <a:solidFill>
                <a:sysClr val="windowText" lastClr="000000"/>
              </a:solidFill>
            </a:rPr>
            <a:t> </a:t>
          </a:r>
          <a:r>
            <a:rPr lang="en-US" sz="2000" dirty="0" err="1">
              <a:solidFill>
                <a:sysClr val="windowText" lastClr="000000"/>
              </a:solidFill>
            </a:rPr>
            <a:t>pembayaran</a:t>
          </a:r>
          <a:r>
            <a:rPr lang="en-US" sz="2000" dirty="0">
              <a:solidFill>
                <a:sysClr val="windowText" lastClr="000000"/>
              </a:solidFill>
            </a:rPr>
            <a:t> </a:t>
          </a:r>
          <a:r>
            <a:rPr lang="en-US" sz="2000" dirty="0" err="1">
              <a:solidFill>
                <a:sysClr val="windowText" lastClr="000000"/>
              </a:solidFill>
            </a:rPr>
            <a:t>bagi</a:t>
          </a:r>
          <a:r>
            <a:rPr lang="en-US" sz="2000" dirty="0">
              <a:solidFill>
                <a:sysClr val="windowText" lastClr="000000"/>
              </a:solidFill>
            </a:rPr>
            <a:t> </a:t>
          </a:r>
          <a:r>
            <a:rPr lang="en-US" sz="2000" dirty="0" err="1">
              <a:solidFill>
                <a:sysClr val="windowText" lastClr="000000"/>
              </a:solidFill>
            </a:rPr>
            <a:t>pendapatan</a:t>
          </a:r>
          <a:r>
            <a:rPr lang="en-US" sz="2000" dirty="0">
              <a:solidFill>
                <a:sysClr val="windowText" lastClr="000000"/>
              </a:solidFill>
            </a:rPr>
            <a:t>/</a:t>
          </a:r>
          <a:r>
            <a:rPr lang="en-US" sz="2000" dirty="0" err="1">
              <a:solidFill>
                <a:sysClr val="windowText" lastClr="000000"/>
              </a:solidFill>
            </a:rPr>
            <a:t>hasil.beban</a:t>
          </a:r>
          <a:endParaRPr lang="en-US" sz="2000" dirty="0">
            <a:solidFill>
              <a:sysClr val="windowText" lastClr="000000"/>
            </a:solidFill>
          </a:endParaRPr>
        </a:p>
      </dgm:t>
    </dgm:pt>
    <dgm:pt modelId="{7E781480-2674-454B-9A12-DBCEBE66106C}" type="parTrans" cxnId="{A61532CB-BD0B-4703-821C-4AA1D79B6A07}">
      <dgm:prSet/>
      <dgm:spPr/>
      <dgm:t>
        <a:bodyPr/>
        <a:lstStyle/>
        <a:p>
          <a:endParaRPr lang="en-US" sz="2000">
            <a:solidFill>
              <a:sysClr val="windowText" lastClr="000000"/>
            </a:solidFill>
          </a:endParaRPr>
        </a:p>
      </dgm:t>
    </dgm:pt>
    <dgm:pt modelId="{CD89ADEB-0E04-40F9-9F04-50FBFB2D0B59}" type="sibTrans" cxnId="{A61532CB-BD0B-4703-821C-4AA1D79B6A07}">
      <dgm:prSet/>
      <dgm:spPr/>
      <dgm:t>
        <a:bodyPr/>
        <a:lstStyle/>
        <a:p>
          <a:endParaRPr lang="en-US" sz="2000">
            <a:solidFill>
              <a:sysClr val="windowText" lastClr="000000"/>
            </a:solidFill>
          </a:endParaRPr>
        </a:p>
      </dgm:t>
    </dgm:pt>
    <dgm:pt modelId="{E8081073-1737-41EA-B424-64C74645B181}" type="pres">
      <dgm:prSet presAssocID="{68C83472-6F60-4F11-91EC-36C87927C1C6}" presName="linear" presStyleCnt="0">
        <dgm:presLayoutVars>
          <dgm:dir/>
          <dgm:animLvl val="lvl"/>
          <dgm:resizeHandles val="exact"/>
        </dgm:presLayoutVars>
      </dgm:prSet>
      <dgm:spPr/>
    </dgm:pt>
    <dgm:pt modelId="{E76CCCC7-0022-4228-AF11-EA7977DC3444}" type="pres">
      <dgm:prSet presAssocID="{D883048D-BBF6-4F50-82FC-CC3750615C78}" presName="parentLin" presStyleCnt="0"/>
      <dgm:spPr/>
    </dgm:pt>
    <dgm:pt modelId="{6F375464-329E-4D03-8BAF-4AF5A73D88FF}" type="pres">
      <dgm:prSet presAssocID="{D883048D-BBF6-4F50-82FC-CC3750615C78}" presName="parentLeftMargin" presStyleLbl="node1" presStyleIdx="0" presStyleCnt="2"/>
      <dgm:spPr/>
    </dgm:pt>
    <dgm:pt modelId="{40D094CF-AD18-40C5-8CA0-7392D2C924E3}" type="pres">
      <dgm:prSet presAssocID="{D883048D-BBF6-4F50-82FC-CC3750615C78}" presName="parentText" presStyleLbl="node1" presStyleIdx="0" presStyleCnt="2" custScaleX="129649">
        <dgm:presLayoutVars>
          <dgm:chMax val="0"/>
          <dgm:bulletEnabled val="1"/>
        </dgm:presLayoutVars>
      </dgm:prSet>
      <dgm:spPr>
        <a:prstGeom prst="snip1Rect">
          <a:avLst/>
        </a:prstGeom>
      </dgm:spPr>
    </dgm:pt>
    <dgm:pt modelId="{9DC39D82-0B50-494C-9FB0-1E4C85DB5772}" type="pres">
      <dgm:prSet presAssocID="{D883048D-BBF6-4F50-82FC-CC3750615C78}" presName="negativeSpace" presStyleCnt="0"/>
      <dgm:spPr/>
    </dgm:pt>
    <dgm:pt modelId="{0E05E031-E4DC-4917-B8C2-EAEBB59D1E67}" type="pres">
      <dgm:prSet presAssocID="{D883048D-BBF6-4F50-82FC-CC3750615C78}" presName="childText" presStyleLbl="conFgAcc1" presStyleIdx="0" presStyleCnt="2">
        <dgm:presLayoutVars>
          <dgm:bulletEnabled val="1"/>
        </dgm:presLayoutVars>
      </dgm:prSet>
      <dgm:spPr/>
    </dgm:pt>
    <dgm:pt modelId="{7CB6CF9A-4AF2-4C86-9AF3-BC8F16016B51}" type="pres">
      <dgm:prSet presAssocID="{CFE90B66-6A86-4E27-8957-B80D2A38A8CD}" presName="spaceBetweenRectangles" presStyleCnt="0"/>
      <dgm:spPr/>
    </dgm:pt>
    <dgm:pt modelId="{6C875E08-1DD0-4632-A439-A5F9E3BF4053}" type="pres">
      <dgm:prSet presAssocID="{397E479D-8FDF-4807-AE42-B91D02525C35}" presName="parentLin" presStyleCnt="0"/>
      <dgm:spPr/>
    </dgm:pt>
    <dgm:pt modelId="{F6ABC02E-1217-4992-8699-0F75848A8E87}" type="pres">
      <dgm:prSet presAssocID="{397E479D-8FDF-4807-AE42-B91D02525C35}" presName="parentLeftMargin" presStyleLbl="node1" presStyleIdx="0" presStyleCnt="2"/>
      <dgm:spPr/>
    </dgm:pt>
    <dgm:pt modelId="{53C4EB6A-6F17-4700-B0EE-A0F8949050CF}" type="pres">
      <dgm:prSet presAssocID="{397E479D-8FDF-4807-AE42-B91D02525C35}" presName="parentText" presStyleLbl="node1" presStyleIdx="1" presStyleCnt="2" custScaleX="129649">
        <dgm:presLayoutVars>
          <dgm:chMax val="0"/>
          <dgm:bulletEnabled val="1"/>
        </dgm:presLayoutVars>
      </dgm:prSet>
      <dgm:spPr>
        <a:prstGeom prst="snip1Rect">
          <a:avLst/>
        </a:prstGeom>
      </dgm:spPr>
    </dgm:pt>
    <dgm:pt modelId="{9FC4CD37-3A68-4AE6-B228-AFFA5C0953EC}" type="pres">
      <dgm:prSet presAssocID="{397E479D-8FDF-4807-AE42-B91D02525C35}" presName="negativeSpace" presStyleCnt="0"/>
      <dgm:spPr/>
    </dgm:pt>
    <dgm:pt modelId="{8FA03C6F-2348-485A-9558-F4B79501830C}" type="pres">
      <dgm:prSet presAssocID="{397E479D-8FDF-4807-AE42-B91D02525C35}" presName="childText" presStyleLbl="conFgAcc1" presStyleIdx="1" presStyleCnt="2">
        <dgm:presLayoutVars>
          <dgm:bulletEnabled val="1"/>
        </dgm:presLayoutVars>
      </dgm:prSet>
      <dgm:spPr/>
    </dgm:pt>
  </dgm:ptLst>
  <dgm:cxnLst>
    <dgm:cxn modelId="{E87A9307-E398-4253-A962-49B683D1780A}" type="presOf" srcId="{3FC82BB3-350D-4F7F-9EC8-AFD0C02B2C1B}" destId="{0E05E031-E4DC-4917-B8C2-EAEBB59D1E67}" srcOrd="0" destOrd="2" presId="urn:microsoft.com/office/officeart/2005/8/layout/list1"/>
    <dgm:cxn modelId="{DA962668-FC5E-49D0-BBF9-DD8621A8CDCD}" srcId="{D883048D-BBF6-4F50-82FC-CC3750615C78}" destId="{3FC82BB3-350D-4F7F-9EC8-AFD0C02B2C1B}" srcOrd="2" destOrd="0" parTransId="{6C8890AA-78D5-47A5-9D31-5AE4870173AF}" sibTransId="{75D8FE2A-C2F9-423E-8BE3-1FB3A2583794}"/>
    <dgm:cxn modelId="{24F74149-EAA0-486A-BE68-A086398A0124}" srcId="{68C83472-6F60-4F11-91EC-36C87927C1C6}" destId="{397E479D-8FDF-4807-AE42-B91D02525C35}" srcOrd="1" destOrd="0" parTransId="{EAD6FCD0-0A03-46F9-B3F4-480614A52275}" sibTransId="{40AA9745-42CD-4640-8753-C57A4B515305}"/>
    <dgm:cxn modelId="{3E54D84C-A3CC-47A1-8CD5-045846ED83AF}" type="presOf" srcId="{43017DE6-C081-401A-8494-1790971A502B}" destId="{0E05E031-E4DC-4917-B8C2-EAEBB59D1E67}" srcOrd="0" destOrd="0" presId="urn:microsoft.com/office/officeart/2005/8/layout/list1"/>
    <dgm:cxn modelId="{628DC97A-958D-4DAA-A84D-810A17CE51F2}" type="presOf" srcId="{420B3093-5B1E-4F17-96A2-3AD6EDFD35D2}" destId="{0E05E031-E4DC-4917-B8C2-EAEBB59D1E67}" srcOrd="0" destOrd="1" presId="urn:microsoft.com/office/officeart/2005/8/layout/list1"/>
    <dgm:cxn modelId="{4D8A927C-61E1-472F-96E7-2C97BD525416}" srcId="{D883048D-BBF6-4F50-82FC-CC3750615C78}" destId="{420B3093-5B1E-4F17-96A2-3AD6EDFD35D2}" srcOrd="1" destOrd="0" parTransId="{553EA2D9-19C8-4795-8018-60238240A4BB}" sibTransId="{FBD45AB0-FD99-477A-945C-69A926A4ECB5}"/>
    <dgm:cxn modelId="{4D0E427D-0A23-4270-95BC-687EADA7FE40}" srcId="{D883048D-BBF6-4F50-82FC-CC3750615C78}" destId="{43017DE6-C081-401A-8494-1790971A502B}" srcOrd="0" destOrd="0" parTransId="{37E65EAC-0508-431A-A2A0-3A62BB72A5F6}" sibTransId="{244EE5D5-AB61-4368-B88A-5CC240654555}"/>
    <dgm:cxn modelId="{33585786-BB7A-4518-A1F7-D8E7B969BF1A}" srcId="{397E479D-8FDF-4807-AE42-B91D02525C35}" destId="{6478F9C2-6316-4438-9A0D-2371D1341242}" srcOrd="1" destOrd="0" parTransId="{8AFE1BD6-391A-4040-B5CD-FA17AD413ABF}" sibTransId="{D69B4124-32C7-4D82-B7C5-FD439895E4C1}"/>
    <dgm:cxn modelId="{AC07C28B-26C1-49CC-BE35-68B5E0EB6AB9}" type="presOf" srcId="{D883048D-BBF6-4F50-82FC-CC3750615C78}" destId="{40D094CF-AD18-40C5-8CA0-7392D2C924E3}" srcOrd="1" destOrd="0" presId="urn:microsoft.com/office/officeart/2005/8/layout/list1"/>
    <dgm:cxn modelId="{75CA88A5-6E54-44CF-BEE5-C500E14B67F1}" type="presOf" srcId="{D883048D-BBF6-4F50-82FC-CC3750615C78}" destId="{6F375464-329E-4D03-8BAF-4AF5A73D88FF}" srcOrd="0" destOrd="0" presId="urn:microsoft.com/office/officeart/2005/8/layout/list1"/>
    <dgm:cxn modelId="{D8DDC2A8-917B-4934-8593-55B43A1EF369}" type="presOf" srcId="{FBFFD22A-93F3-4EDE-80C2-D697650D8FC4}" destId="{8FA03C6F-2348-485A-9558-F4B79501830C}" srcOrd="0" destOrd="2" presId="urn:microsoft.com/office/officeart/2005/8/layout/list1"/>
    <dgm:cxn modelId="{BCE3B9AC-D004-41E1-B3EA-140E24E2DF6D}" srcId="{68C83472-6F60-4F11-91EC-36C87927C1C6}" destId="{D883048D-BBF6-4F50-82FC-CC3750615C78}" srcOrd="0" destOrd="0" parTransId="{8108C28C-DB10-4373-B248-9F5B436F9980}" sibTransId="{CFE90B66-6A86-4E27-8957-B80D2A38A8CD}"/>
    <dgm:cxn modelId="{BC3E2BAD-1639-433F-93D6-B55F13D9AAAF}" type="presOf" srcId="{6478F9C2-6316-4438-9A0D-2371D1341242}" destId="{8FA03C6F-2348-485A-9558-F4B79501830C}" srcOrd="0" destOrd="1" presId="urn:microsoft.com/office/officeart/2005/8/layout/list1"/>
    <dgm:cxn modelId="{DB8E51B1-36E4-4B97-91A1-242A8C27951E}" type="presOf" srcId="{57173DE5-E7CC-486E-A2A3-596502D19982}" destId="{8FA03C6F-2348-485A-9558-F4B79501830C}" srcOrd="0" destOrd="0" presId="urn:microsoft.com/office/officeart/2005/8/layout/list1"/>
    <dgm:cxn modelId="{3FAA14B7-0BD3-4C42-BF3D-99EC17DAA6FE}" type="presOf" srcId="{397E479D-8FDF-4807-AE42-B91D02525C35}" destId="{53C4EB6A-6F17-4700-B0EE-A0F8949050CF}" srcOrd="1" destOrd="0" presId="urn:microsoft.com/office/officeart/2005/8/layout/list1"/>
    <dgm:cxn modelId="{A61532CB-BD0B-4703-821C-4AA1D79B6A07}" srcId="{397E479D-8FDF-4807-AE42-B91D02525C35}" destId="{FBFFD22A-93F3-4EDE-80C2-D697650D8FC4}" srcOrd="2" destOrd="0" parTransId="{7E781480-2674-454B-9A12-DBCEBE66106C}" sibTransId="{CD89ADEB-0E04-40F9-9F04-50FBFB2D0B59}"/>
    <dgm:cxn modelId="{1EE368E8-CB21-4521-8817-457CA5D858B8}" type="presOf" srcId="{68C83472-6F60-4F11-91EC-36C87927C1C6}" destId="{E8081073-1737-41EA-B424-64C74645B181}" srcOrd="0" destOrd="0" presId="urn:microsoft.com/office/officeart/2005/8/layout/list1"/>
    <dgm:cxn modelId="{A29D90EF-2F84-4AD1-BECD-2EA69B0DB3D6}" srcId="{397E479D-8FDF-4807-AE42-B91D02525C35}" destId="{57173DE5-E7CC-486E-A2A3-596502D19982}" srcOrd="0" destOrd="0" parTransId="{B850A7A7-D515-4965-871A-F34E677279CB}" sibTransId="{3FE28B3F-6798-4C06-A9E2-D6BB34C31FC7}"/>
    <dgm:cxn modelId="{A7EB97FE-5A28-4038-9285-B386C6835ED9}" type="presOf" srcId="{397E479D-8FDF-4807-AE42-B91D02525C35}" destId="{F6ABC02E-1217-4992-8699-0F75848A8E87}" srcOrd="0" destOrd="0" presId="urn:microsoft.com/office/officeart/2005/8/layout/list1"/>
    <dgm:cxn modelId="{0C571925-3795-4271-951E-17A2CD9DBDD5}" type="presParOf" srcId="{E8081073-1737-41EA-B424-64C74645B181}" destId="{E76CCCC7-0022-4228-AF11-EA7977DC3444}" srcOrd="0" destOrd="0" presId="urn:microsoft.com/office/officeart/2005/8/layout/list1"/>
    <dgm:cxn modelId="{1F9FA1A5-199D-4B6B-8944-0DD95E197F0F}" type="presParOf" srcId="{E76CCCC7-0022-4228-AF11-EA7977DC3444}" destId="{6F375464-329E-4D03-8BAF-4AF5A73D88FF}" srcOrd="0" destOrd="0" presId="urn:microsoft.com/office/officeart/2005/8/layout/list1"/>
    <dgm:cxn modelId="{F96D53C4-5A85-421F-A899-460FB96DE4A2}" type="presParOf" srcId="{E76CCCC7-0022-4228-AF11-EA7977DC3444}" destId="{40D094CF-AD18-40C5-8CA0-7392D2C924E3}" srcOrd="1" destOrd="0" presId="urn:microsoft.com/office/officeart/2005/8/layout/list1"/>
    <dgm:cxn modelId="{735B6C53-E199-49F2-9D62-2E321539C4B7}" type="presParOf" srcId="{E8081073-1737-41EA-B424-64C74645B181}" destId="{9DC39D82-0B50-494C-9FB0-1E4C85DB5772}" srcOrd="1" destOrd="0" presId="urn:microsoft.com/office/officeart/2005/8/layout/list1"/>
    <dgm:cxn modelId="{1918D4C6-8955-429F-89D9-24187A9BB9D6}" type="presParOf" srcId="{E8081073-1737-41EA-B424-64C74645B181}" destId="{0E05E031-E4DC-4917-B8C2-EAEBB59D1E67}" srcOrd="2" destOrd="0" presId="urn:microsoft.com/office/officeart/2005/8/layout/list1"/>
    <dgm:cxn modelId="{D7C20FD4-0A50-4CEA-B45E-A5FF639EF1FC}" type="presParOf" srcId="{E8081073-1737-41EA-B424-64C74645B181}" destId="{7CB6CF9A-4AF2-4C86-9AF3-BC8F16016B51}" srcOrd="3" destOrd="0" presId="urn:microsoft.com/office/officeart/2005/8/layout/list1"/>
    <dgm:cxn modelId="{84507467-8217-49AE-A2C7-9E94F425AA75}" type="presParOf" srcId="{E8081073-1737-41EA-B424-64C74645B181}" destId="{6C875E08-1DD0-4632-A439-A5F9E3BF4053}" srcOrd="4" destOrd="0" presId="urn:microsoft.com/office/officeart/2005/8/layout/list1"/>
    <dgm:cxn modelId="{C1CE0B8C-A416-49B5-B257-F4F50F78EB48}" type="presParOf" srcId="{6C875E08-1DD0-4632-A439-A5F9E3BF4053}" destId="{F6ABC02E-1217-4992-8699-0F75848A8E87}" srcOrd="0" destOrd="0" presId="urn:microsoft.com/office/officeart/2005/8/layout/list1"/>
    <dgm:cxn modelId="{FC504B60-EB71-46AF-9F11-60739B2D3D81}" type="presParOf" srcId="{6C875E08-1DD0-4632-A439-A5F9E3BF4053}" destId="{53C4EB6A-6F17-4700-B0EE-A0F8949050CF}" srcOrd="1" destOrd="0" presId="urn:microsoft.com/office/officeart/2005/8/layout/list1"/>
    <dgm:cxn modelId="{77CA2133-1DD0-439A-BB82-063204EC9D25}" type="presParOf" srcId="{E8081073-1737-41EA-B424-64C74645B181}" destId="{9FC4CD37-3A68-4AE6-B228-AFFA5C0953EC}" srcOrd="5" destOrd="0" presId="urn:microsoft.com/office/officeart/2005/8/layout/list1"/>
    <dgm:cxn modelId="{FFFBCDC0-83BE-4E73-BBB7-707A633A32D7}" type="presParOf" srcId="{E8081073-1737-41EA-B424-64C74645B181}" destId="{8FA03C6F-2348-485A-9558-F4B79501830C}" srcOrd="6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D2FA6E9F-F5B0-496C-BFD2-701AE7E572D2}" type="doc">
      <dgm:prSet loTypeId="urn:microsoft.com/office/officeart/2005/8/layout/list1" loCatId="list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id-ID"/>
        </a:p>
      </dgm:t>
    </dgm:pt>
    <dgm:pt modelId="{68D68ACA-04D3-42A1-983D-1E91288230F2}">
      <dgm:prSet phldrT="[Text]" custT="1"/>
      <dgm:spPr/>
      <dgm:t>
        <a:bodyPr/>
        <a:lstStyle/>
        <a:p>
          <a:r>
            <a:rPr lang="id-ID" sz="2400" dirty="0">
              <a:solidFill>
                <a:schemeClr val="tx1"/>
              </a:solidFill>
            </a:rPr>
            <a:t>Tujuan :</a:t>
          </a:r>
        </a:p>
      </dgm:t>
    </dgm:pt>
    <dgm:pt modelId="{2E428D9C-E948-4251-A47E-69A6CBABFBEB}" type="parTrans" cxnId="{F0D0D0A0-0AC0-4C92-B696-F09CA2413F2E}">
      <dgm:prSet/>
      <dgm:spPr/>
      <dgm:t>
        <a:bodyPr/>
        <a:lstStyle/>
        <a:p>
          <a:endParaRPr lang="id-ID" sz="2400">
            <a:solidFill>
              <a:schemeClr val="tx1"/>
            </a:solidFill>
          </a:endParaRPr>
        </a:p>
      </dgm:t>
    </dgm:pt>
    <dgm:pt modelId="{5D60BABB-9A15-4F03-9901-447673369CF9}" type="sibTrans" cxnId="{F0D0D0A0-0AC0-4C92-B696-F09CA2413F2E}">
      <dgm:prSet/>
      <dgm:spPr/>
      <dgm:t>
        <a:bodyPr/>
        <a:lstStyle/>
        <a:p>
          <a:endParaRPr lang="id-ID" sz="2400">
            <a:solidFill>
              <a:schemeClr val="tx1"/>
            </a:solidFill>
          </a:endParaRPr>
        </a:p>
      </dgm:t>
    </dgm:pt>
    <dgm:pt modelId="{96DBA3DE-D7A9-41F6-86BA-F732F95A0B76}">
      <dgm:prSet custT="1"/>
      <dgm:spPr/>
      <dgm:t>
        <a:bodyPr/>
        <a:lstStyle/>
        <a:p>
          <a:r>
            <a:rPr lang="id-ID" sz="2400" dirty="0">
              <a:solidFill>
                <a:schemeClr val="tx1"/>
              </a:solidFill>
            </a:rPr>
            <a:t>Ruang Lingkup :</a:t>
          </a:r>
        </a:p>
      </dgm:t>
    </dgm:pt>
    <dgm:pt modelId="{783DA18F-CA0D-4D47-8882-ED2C2DF1AF26}" type="parTrans" cxnId="{F95DEB44-7E2A-4241-B097-18871623D6DD}">
      <dgm:prSet/>
      <dgm:spPr/>
      <dgm:t>
        <a:bodyPr/>
        <a:lstStyle/>
        <a:p>
          <a:endParaRPr lang="id-ID" sz="2400">
            <a:solidFill>
              <a:schemeClr val="tx1"/>
            </a:solidFill>
          </a:endParaRPr>
        </a:p>
      </dgm:t>
    </dgm:pt>
    <dgm:pt modelId="{95061319-9F8F-469D-800F-2C99E3E536B0}" type="sibTrans" cxnId="{F95DEB44-7E2A-4241-B097-18871623D6DD}">
      <dgm:prSet/>
      <dgm:spPr/>
      <dgm:t>
        <a:bodyPr/>
        <a:lstStyle/>
        <a:p>
          <a:endParaRPr lang="id-ID" sz="2400">
            <a:solidFill>
              <a:schemeClr val="tx1"/>
            </a:solidFill>
          </a:endParaRPr>
        </a:p>
      </dgm:t>
    </dgm:pt>
    <dgm:pt modelId="{F21027BD-659B-4CC7-A252-DE6080E6DF76}">
      <dgm:prSet custT="1"/>
      <dgm:spPr/>
      <dgm:t>
        <a:bodyPr/>
        <a:lstStyle/>
        <a:p>
          <a:r>
            <a:rPr lang="en-US" sz="2400" dirty="0">
              <a:solidFill>
                <a:schemeClr val="tx1"/>
              </a:solidFill>
            </a:rPr>
            <a:t>D</a:t>
          </a:r>
          <a:r>
            <a:rPr lang="id-ID" sz="2400" dirty="0">
              <a:solidFill>
                <a:schemeClr val="tx1"/>
              </a:solidFill>
            </a:rPr>
            <a:t>iterapkan oleh seluruh entitas yang merupakan pihak dalam pengaturan bersama.</a:t>
          </a:r>
        </a:p>
      </dgm:t>
    </dgm:pt>
    <dgm:pt modelId="{E71942B0-6D5C-4CA1-B85C-E5DEC5842F06}" type="parTrans" cxnId="{94145C48-21A4-43D4-B116-822813F24B9E}">
      <dgm:prSet/>
      <dgm:spPr/>
      <dgm:t>
        <a:bodyPr/>
        <a:lstStyle/>
        <a:p>
          <a:endParaRPr lang="id-ID" sz="2400">
            <a:solidFill>
              <a:schemeClr val="tx1"/>
            </a:solidFill>
          </a:endParaRPr>
        </a:p>
      </dgm:t>
    </dgm:pt>
    <dgm:pt modelId="{F08FBBFC-0DB8-4772-9F80-8D9040D91415}" type="sibTrans" cxnId="{94145C48-21A4-43D4-B116-822813F24B9E}">
      <dgm:prSet/>
      <dgm:spPr/>
      <dgm:t>
        <a:bodyPr/>
        <a:lstStyle/>
        <a:p>
          <a:endParaRPr lang="id-ID" sz="2400">
            <a:solidFill>
              <a:schemeClr val="tx1"/>
            </a:solidFill>
          </a:endParaRPr>
        </a:p>
      </dgm:t>
    </dgm:pt>
    <dgm:pt modelId="{5FB8895A-0250-43B2-9E72-5D83C9EA5E65}">
      <dgm:prSet phldrT="[Text]" custT="1"/>
      <dgm:spPr/>
      <dgm:t>
        <a:bodyPr/>
        <a:lstStyle/>
        <a:p>
          <a:r>
            <a:rPr lang="en-US" sz="2400" dirty="0">
              <a:solidFill>
                <a:schemeClr val="tx1"/>
              </a:solidFill>
            </a:rPr>
            <a:t>M</a:t>
          </a:r>
          <a:r>
            <a:rPr lang="id-ID" sz="2400" dirty="0">
              <a:solidFill>
                <a:schemeClr val="tx1"/>
              </a:solidFill>
            </a:rPr>
            <a:t>enetapkan prinsip-prinsip pelaporan keuangan entitas yang memiliki kepentingan dalam pengaturan yang dikendalikan bersama (yaitu pengaturan bersama).</a:t>
          </a:r>
        </a:p>
      </dgm:t>
    </dgm:pt>
    <dgm:pt modelId="{59B75E8B-741E-47D5-8181-60B122F7F8EC}" type="parTrans" cxnId="{F276391E-DAE1-45D0-A877-4E6F877D3AF3}">
      <dgm:prSet/>
      <dgm:spPr/>
      <dgm:t>
        <a:bodyPr/>
        <a:lstStyle/>
        <a:p>
          <a:endParaRPr lang="id-ID" sz="2400">
            <a:solidFill>
              <a:schemeClr val="tx1"/>
            </a:solidFill>
          </a:endParaRPr>
        </a:p>
      </dgm:t>
    </dgm:pt>
    <dgm:pt modelId="{75876E3C-D0D4-4B2F-A15E-459CEF71A588}" type="sibTrans" cxnId="{F276391E-DAE1-45D0-A877-4E6F877D3AF3}">
      <dgm:prSet/>
      <dgm:spPr/>
      <dgm:t>
        <a:bodyPr/>
        <a:lstStyle/>
        <a:p>
          <a:endParaRPr lang="id-ID" sz="2400">
            <a:solidFill>
              <a:schemeClr val="tx1"/>
            </a:solidFill>
          </a:endParaRPr>
        </a:p>
      </dgm:t>
    </dgm:pt>
    <dgm:pt modelId="{56449213-C22F-47B4-80B9-AC7477B3A5EC}" type="pres">
      <dgm:prSet presAssocID="{D2FA6E9F-F5B0-496C-BFD2-701AE7E572D2}" presName="linear" presStyleCnt="0">
        <dgm:presLayoutVars>
          <dgm:dir/>
          <dgm:animLvl val="lvl"/>
          <dgm:resizeHandles val="exact"/>
        </dgm:presLayoutVars>
      </dgm:prSet>
      <dgm:spPr/>
    </dgm:pt>
    <dgm:pt modelId="{78112A18-A1DB-4529-A4C6-6093305182EE}" type="pres">
      <dgm:prSet presAssocID="{68D68ACA-04D3-42A1-983D-1E91288230F2}" presName="parentLin" presStyleCnt="0"/>
      <dgm:spPr/>
    </dgm:pt>
    <dgm:pt modelId="{984ABA2B-BA0C-4AF7-AA4C-824D641DBD65}" type="pres">
      <dgm:prSet presAssocID="{68D68ACA-04D3-42A1-983D-1E91288230F2}" presName="parentLeftMargin" presStyleLbl="node1" presStyleIdx="0" presStyleCnt="2"/>
      <dgm:spPr/>
    </dgm:pt>
    <dgm:pt modelId="{154C0B53-5F9B-4AFD-992C-FE79BB22CAAB}" type="pres">
      <dgm:prSet presAssocID="{68D68ACA-04D3-42A1-983D-1E91288230F2}" presName="parentText" presStyleLbl="node1" presStyleIdx="0" presStyleCnt="2" custScaleX="123810" custScaleY="49844" custLinFactNeighborY="-42343">
        <dgm:presLayoutVars>
          <dgm:chMax val="0"/>
          <dgm:bulletEnabled val="1"/>
        </dgm:presLayoutVars>
      </dgm:prSet>
      <dgm:spPr>
        <a:prstGeom prst="trapezoid">
          <a:avLst/>
        </a:prstGeom>
      </dgm:spPr>
    </dgm:pt>
    <dgm:pt modelId="{A470BCF1-2C32-46E8-AA79-6BCBBA534C04}" type="pres">
      <dgm:prSet presAssocID="{68D68ACA-04D3-42A1-983D-1E91288230F2}" presName="negativeSpace" presStyleCnt="0"/>
      <dgm:spPr/>
    </dgm:pt>
    <dgm:pt modelId="{0CBF6421-A2E8-41FF-8002-9B81A23A58A7}" type="pres">
      <dgm:prSet presAssocID="{68D68ACA-04D3-42A1-983D-1E91288230F2}" presName="childText" presStyleLbl="conFgAcc1" presStyleIdx="0" presStyleCnt="2" custScaleY="60728" custLinFactNeighborY="-42691">
        <dgm:presLayoutVars>
          <dgm:bulletEnabled val="1"/>
        </dgm:presLayoutVars>
      </dgm:prSet>
      <dgm:spPr/>
    </dgm:pt>
    <dgm:pt modelId="{625B3AEC-6E77-47AE-BFA2-B518F0348C3F}" type="pres">
      <dgm:prSet presAssocID="{5D60BABB-9A15-4F03-9901-447673369CF9}" presName="spaceBetweenRectangles" presStyleCnt="0"/>
      <dgm:spPr/>
    </dgm:pt>
    <dgm:pt modelId="{5A96516E-8861-41BB-BC70-8F1168DD500E}" type="pres">
      <dgm:prSet presAssocID="{96DBA3DE-D7A9-41F6-86BA-F732F95A0B76}" presName="parentLin" presStyleCnt="0"/>
      <dgm:spPr/>
    </dgm:pt>
    <dgm:pt modelId="{87FC8B4F-654A-4679-B3BF-4333D63CD588}" type="pres">
      <dgm:prSet presAssocID="{96DBA3DE-D7A9-41F6-86BA-F732F95A0B76}" presName="parentLeftMargin" presStyleLbl="node1" presStyleIdx="0" presStyleCnt="2"/>
      <dgm:spPr/>
    </dgm:pt>
    <dgm:pt modelId="{841C2840-58D5-4D98-9EB0-15E05DC8271C}" type="pres">
      <dgm:prSet presAssocID="{96DBA3DE-D7A9-41F6-86BA-F732F95A0B76}" presName="parentText" presStyleLbl="node1" presStyleIdx="1" presStyleCnt="2" custScaleX="121164" custScaleY="45574" custLinFactNeighborY="-18035">
        <dgm:presLayoutVars>
          <dgm:chMax val="0"/>
          <dgm:bulletEnabled val="1"/>
        </dgm:presLayoutVars>
      </dgm:prSet>
      <dgm:spPr>
        <a:prstGeom prst="trapezoid">
          <a:avLst/>
        </a:prstGeom>
      </dgm:spPr>
    </dgm:pt>
    <dgm:pt modelId="{F2161566-990E-462F-8CD8-99C3D88CFAF2}" type="pres">
      <dgm:prSet presAssocID="{96DBA3DE-D7A9-41F6-86BA-F732F95A0B76}" presName="negativeSpace" presStyleCnt="0"/>
      <dgm:spPr/>
    </dgm:pt>
    <dgm:pt modelId="{DCAB2BAC-3DFE-4C6D-AC93-0CBBB649FFF3}" type="pres">
      <dgm:prSet presAssocID="{96DBA3DE-D7A9-41F6-86BA-F732F95A0B76}" presName="childText" presStyleLbl="conFgAcc1" presStyleIdx="1" presStyleCnt="2" custScaleY="55926" custLinFactNeighborY="29247">
        <dgm:presLayoutVars>
          <dgm:bulletEnabled val="1"/>
        </dgm:presLayoutVars>
      </dgm:prSet>
      <dgm:spPr/>
    </dgm:pt>
  </dgm:ptLst>
  <dgm:cxnLst>
    <dgm:cxn modelId="{CFD70B12-E3F1-42B6-B702-2B0919AEC846}" type="presOf" srcId="{68D68ACA-04D3-42A1-983D-1E91288230F2}" destId="{984ABA2B-BA0C-4AF7-AA4C-824D641DBD65}" srcOrd="0" destOrd="0" presId="urn:microsoft.com/office/officeart/2005/8/layout/list1"/>
    <dgm:cxn modelId="{F276391E-DAE1-45D0-A877-4E6F877D3AF3}" srcId="{68D68ACA-04D3-42A1-983D-1E91288230F2}" destId="{5FB8895A-0250-43B2-9E72-5D83C9EA5E65}" srcOrd="0" destOrd="0" parTransId="{59B75E8B-741E-47D5-8181-60B122F7F8EC}" sibTransId="{75876E3C-D0D4-4B2F-A15E-459CEF71A588}"/>
    <dgm:cxn modelId="{07EBD42B-B9AB-4982-8803-47A62C645E3C}" type="presOf" srcId="{F21027BD-659B-4CC7-A252-DE6080E6DF76}" destId="{DCAB2BAC-3DFE-4C6D-AC93-0CBBB649FFF3}" srcOrd="0" destOrd="0" presId="urn:microsoft.com/office/officeart/2005/8/layout/list1"/>
    <dgm:cxn modelId="{F95DEB44-7E2A-4241-B097-18871623D6DD}" srcId="{D2FA6E9F-F5B0-496C-BFD2-701AE7E572D2}" destId="{96DBA3DE-D7A9-41F6-86BA-F732F95A0B76}" srcOrd="1" destOrd="0" parTransId="{783DA18F-CA0D-4D47-8882-ED2C2DF1AF26}" sibTransId="{95061319-9F8F-469D-800F-2C99E3E536B0}"/>
    <dgm:cxn modelId="{C9AA5A46-EDD2-487D-AA1E-350BE0D6A93B}" type="presOf" srcId="{D2FA6E9F-F5B0-496C-BFD2-701AE7E572D2}" destId="{56449213-C22F-47B4-80B9-AC7477B3A5EC}" srcOrd="0" destOrd="0" presId="urn:microsoft.com/office/officeart/2005/8/layout/list1"/>
    <dgm:cxn modelId="{94145C48-21A4-43D4-B116-822813F24B9E}" srcId="{96DBA3DE-D7A9-41F6-86BA-F732F95A0B76}" destId="{F21027BD-659B-4CC7-A252-DE6080E6DF76}" srcOrd="0" destOrd="0" parTransId="{E71942B0-6D5C-4CA1-B85C-E5DEC5842F06}" sibTransId="{F08FBBFC-0DB8-4772-9F80-8D9040D91415}"/>
    <dgm:cxn modelId="{D612F797-CDA8-4867-A5A4-1D9595973933}" type="presOf" srcId="{5FB8895A-0250-43B2-9E72-5D83C9EA5E65}" destId="{0CBF6421-A2E8-41FF-8002-9B81A23A58A7}" srcOrd="0" destOrd="0" presId="urn:microsoft.com/office/officeart/2005/8/layout/list1"/>
    <dgm:cxn modelId="{F0D0D0A0-0AC0-4C92-B696-F09CA2413F2E}" srcId="{D2FA6E9F-F5B0-496C-BFD2-701AE7E572D2}" destId="{68D68ACA-04D3-42A1-983D-1E91288230F2}" srcOrd="0" destOrd="0" parTransId="{2E428D9C-E948-4251-A47E-69A6CBABFBEB}" sibTransId="{5D60BABB-9A15-4F03-9901-447673369CF9}"/>
    <dgm:cxn modelId="{F3988DB5-645D-4FF4-B884-607E8A03AAFC}" type="presOf" srcId="{68D68ACA-04D3-42A1-983D-1E91288230F2}" destId="{154C0B53-5F9B-4AFD-992C-FE79BB22CAAB}" srcOrd="1" destOrd="0" presId="urn:microsoft.com/office/officeart/2005/8/layout/list1"/>
    <dgm:cxn modelId="{55AE9EC0-9240-4323-82BE-C666FE445279}" type="presOf" srcId="{96DBA3DE-D7A9-41F6-86BA-F732F95A0B76}" destId="{841C2840-58D5-4D98-9EB0-15E05DC8271C}" srcOrd="1" destOrd="0" presId="urn:microsoft.com/office/officeart/2005/8/layout/list1"/>
    <dgm:cxn modelId="{5E5F28DF-CA73-4B63-BA63-9740C7AA77F7}" type="presOf" srcId="{96DBA3DE-D7A9-41F6-86BA-F732F95A0B76}" destId="{87FC8B4F-654A-4679-B3BF-4333D63CD588}" srcOrd="0" destOrd="0" presId="urn:microsoft.com/office/officeart/2005/8/layout/list1"/>
    <dgm:cxn modelId="{77E815B0-C142-46CC-AE4C-125674B1ED8B}" type="presParOf" srcId="{56449213-C22F-47B4-80B9-AC7477B3A5EC}" destId="{78112A18-A1DB-4529-A4C6-6093305182EE}" srcOrd="0" destOrd="0" presId="urn:microsoft.com/office/officeart/2005/8/layout/list1"/>
    <dgm:cxn modelId="{CE43498F-BC3E-411E-84E6-59501BA194BD}" type="presParOf" srcId="{78112A18-A1DB-4529-A4C6-6093305182EE}" destId="{984ABA2B-BA0C-4AF7-AA4C-824D641DBD65}" srcOrd="0" destOrd="0" presId="urn:microsoft.com/office/officeart/2005/8/layout/list1"/>
    <dgm:cxn modelId="{5C8A84CE-30CE-493B-9955-296D59313F42}" type="presParOf" srcId="{78112A18-A1DB-4529-A4C6-6093305182EE}" destId="{154C0B53-5F9B-4AFD-992C-FE79BB22CAAB}" srcOrd="1" destOrd="0" presId="urn:microsoft.com/office/officeart/2005/8/layout/list1"/>
    <dgm:cxn modelId="{92B5B217-D138-4BE6-AB0A-8E32075590DB}" type="presParOf" srcId="{56449213-C22F-47B4-80B9-AC7477B3A5EC}" destId="{A470BCF1-2C32-46E8-AA79-6BCBBA534C04}" srcOrd="1" destOrd="0" presId="urn:microsoft.com/office/officeart/2005/8/layout/list1"/>
    <dgm:cxn modelId="{59707326-CD20-4309-BCE7-74F30CAF170E}" type="presParOf" srcId="{56449213-C22F-47B4-80B9-AC7477B3A5EC}" destId="{0CBF6421-A2E8-41FF-8002-9B81A23A58A7}" srcOrd="2" destOrd="0" presId="urn:microsoft.com/office/officeart/2005/8/layout/list1"/>
    <dgm:cxn modelId="{B7C7CDBB-10B0-40E9-AF0B-EEE0CD8800EE}" type="presParOf" srcId="{56449213-C22F-47B4-80B9-AC7477B3A5EC}" destId="{625B3AEC-6E77-47AE-BFA2-B518F0348C3F}" srcOrd="3" destOrd="0" presId="urn:microsoft.com/office/officeart/2005/8/layout/list1"/>
    <dgm:cxn modelId="{604AFB06-76AD-45C2-AF20-EFB7B41F685C}" type="presParOf" srcId="{56449213-C22F-47B4-80B9-AC7477B3A5EC}" destId="{5A96516E-8861-41BB-BC70-8F1168DD500E}" srcOrd="4" destOrd="0" presId="urn:microsoft.com/office/officeart/2005/8/layout/list1"/>
    <dgm:cxn modelId="{ADF5902E-6016-4C93-B3E7-6CB441915564}" type="presParOf" srcId="{5A96516E-8861-41BB-BC70-8F1168DD500E}" destId="{87FC8B4F-654A-4679-B3BF-4333D63CD588}" srcOrd="0" destOrd="0" presId="urn:microsoft.com/office/officeart/2005/8/layout/list1"/>
    <dgm:cxn modelId="{DC271A84-FDB6-4043-9463-A547FB805438}" type="presParOf" srcId="{5A96516E-8861-41BB-BC70-8F1168DD500E}" destId="{841C2840-58D5-4D98-9EB0-15E05DC8271C}" srcOrd="1" destOrd="0" presId="urn:microsoft.com/office/officeart/2005/8/layout/list1"/>
    <dgm:cxn modelId="{285DEA13-E234-4A59-95A5-B2B899064BAB}" type="presParOf" srcId="{56449213-C22F-47B4-80B9-AC7477B3A5EC}" destId="{F2161566-990E-462F-8CD8-99C3D88CFAF2}" srcOrd="5" destOrd="0" presId="urn:microsoft.com/office/officeart/2005/8/layout/list1"/>
    <dgm:cxn modelId="{A9EFAFF9-0C7D-49E0-8A21-0EB32FBD3388}" type="presParOf" srcId="{56449213-C22F-47B4-80B9-AC7477B3A5EC}" destId="{DCAB2BAC-3DFE-4C6D-AC93-0CBBB649FFF3}" srcOrd="6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D2FA6E9F-F5B0-496C-BFD2-701AE7E572D2}" type="doc">
      <dgm:prSet loTypeId="urn:microsoft.com/office/officeart/2005/8/layout/list1" loCatId="list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id-ID"/>
        </a:p>
      </dgm:t>
    </dgm:pt>
    <dgm:pt modelId="{6A38F697-54DD-4444-B12D-EF53A8FABFD3}">
      <dgm:prSet custT="1"/>
      <dgm:spPr/>
      <dgm:t>
        <a:bodyPr/>
        <a:lstStyle/>
        <a:p>
          <a:r>
            <a:rPr lang="id-ID" sz="2000" b="1" dirty="0">
              <a:solidFill>
                <a:schemeClr val="tx1"/>
              </a:solidFill>
            </a:rPr>
            <a:t>Pengendalian bersama </a:t>
          </a:r>
          <a:r>
            <a:rPr lang="id-ID" sz="2000" dirty="0">
              <a:solidFill>
                <a:schemeClr val="tx1"/>
              </a:solidFill>
            </a:rPr>
            <a:t>adalah persetujuan kontraktual untuk </a:t>
          </a:r>
          <a:r>
            <a:rPr lang="id-ID" sz="2000" b="1" dirty="0">
              <a:solidFill>
                <a:schemeClr val="tx1"/>
              </a:solidFill>
            </a:rPr>
            <a:t>berbagi pengendalian </a:t>
          </a:r>
          <a:r>
            <a:rPr lang="id-ID" sz="2000" dirty="0">
              <a:solidFill>
                <a:schemeClr val="tx1"/>
              </a:solidFill>
            </a:rPr>
            <a:t>atas suatu </a:t>
          </a:r>
          <a:r>
            <a:rPr lang="id-ID" sz="2000" b="1" dirty="0">
              <a:solidFill>
                <a:schemeClr val="tx1"/>
              </a:solidFill>
            </a:rPr>
            <a:t>pengaturan</a:t>
          </a:r>
          <a:r>
            <a:rPr lang="id-ID" sz="2000" dirty="0">
              <a:solidFill>
                <a:schemeClr val="tx1"/>
              </a:solidFill>
            </a:rPr>
            <a:t>, yang ada </a:t>
          </a:r>
          <a:r>
            <a:rPr lang="fi-FI" sz="2000" dirty="0">
              <a:solidFill>
                <a:schemeClr val="tx1"/>
              </a:solidFill>
            </a:rPr>
            <a:t>hanya ketika keputusan mengenai </a:t>
          </a:r>
          <a:r>
            <a:rPr lang="fi-FI" sz="2000" b="1" dirty="0">
              <a:solidFill>
                <a:schemeClr val="tx1"/>
              </a:solidFill>
            </a:rPr>
            <a:t>aktivitas relevan mensyaratkan</a:t>
          </a:r>
          <a:r>
            <a:rPr lang="id-ID" sz="2000" b="1" dirty="0">
              <a:solidFill>
                <a:schemeClr val="tx1"/>
              </a:solidFill>
            </a:rPr>
            <a:t> persetujuan dengan suara bulat </a:t>
          </a:r>
          <a:r>
            <a:rPr lang="id-ID" sz="2000" dirty="0">
              <a:solidFill>
                <a:schemeClr val="tx1"/>
              </a:solidFill>
            </a:rPr>
            <a:t>dari seluruh pihak yang berbagi pengendalian.</a:t>
          </a:r>
        </a:p>
      </dgm:t>
    </dgm:pt>
    <dgm:pt modelId="{E7866648-A493-4F35-8DE4-CE237318BC58}" type="parTrans" cxnId="{A50BA997-7F0C-43C8-BEE8-ADB4C6747400}">
      <dgm:prSet/>
      <dgm:spPr/>
      <dgm:t>
        <a:bodyPr/>
        <a:lstStyle/>
        <a:p>
          <a:endParaRPr lang="id-ID" sz="2000">
            <a:solidFill>
              <a:schemeClr val="tx1"/>
            </a:solidFill>
          </a:endParaRPr>
        </a:p>
      </dgm:t>
    </dgm:pt>
    <dgm:pt modelId="{6ECA7819-0758-4223-AA3F-51637A10CE5C}" type="sibTrans" cxnId="{A50BA997-7F0C-43C8-BEE8-ADB4C6747400}">
      <dgm:prSet/>
      <dgm:spPr/>
      <dgm:t>
        <a:bodyPr/>
        <a:lstStyle/>
        <a:p>
          <a:endParaRPr lang="id-ID" sz="2000">
            <a:solidFill>
              <a:schemeClr val="tx1"/>
            </a:solidFill>
          </a:endParaRPr>
        </a:p>
      </dgm:t>
    </dgm:pt>
    <dgm:pt modelId="{75467DF7-388A-4C24-8651-2290BDA6A32C}">
      <dgm:prSet phldrT="[Text]" custT="1"/>
      <dgm:spPr/>
      <dgm:t>
        <a:bodyPr/>
        <a:lstStyle/>
        <a:p>
          <a:r>
            <a:rPr lang="id-ID" sz="2000" dirty="0">
              <a:solidFill>
                <a:schemeClr val="tx1"/>
              </a:solidFill>
            </a:rPr>
            <a:t>Pengaturan bersama adalah pengaturan yang dua atau lebih pihak memiliki pengendalian bersama.</a:t>
          </a:r>
        </a:p>
      </dgm:t>
    </dgm:pt>
    <dgm:pt modelId="{10ABFF1A-055E-4781-A196-0D67741854B1}" type="parTrans" cxnId="{113E6569-0959-44E8-821E-16A64227F3F5}">
      <dgm:prSet/>
      <dgm:spPr/>
      <dgm:t>
        <a:bodyPr/>
        <a:lstStyle/>
        <a:p>
          <a:endParaRPr lang="id-ID" sz="2000">
            <a:solidFill>
              <a:schemeClr val="tx1"/>
            </a:solidFill>
          </a:endParaRPr>
        </a:p>
      </dgm:t>
    </dgm:pt>
    <dgm:pt modelId="{DDF7DCAB-8B3C-4D82-B8B4-DF2FBED8DA3E}" type="sibTrans" cxnId="{113E6569-0959-44E8-821E-16A64227F3F5}">
      <dgm:prSet/>
      <dgm:spPr/>
      <dgm:t>
        <a:bodyPr/>
        <a:lstStyle/>
        <a:p>
          <a:endParaRPr lang="id-ID" sz="2000">
            <a:solidFill>
              <a:schemeClr val="tx1"/>
            </a:solidFill>
          </a:endParaRPr>
        </a:p>
      </dgm:t>
    </dgm:pt>
    <dgm:pt modelId="{8E9BBCC5-E55B-4D53-B945-BCEA027DF503}">
      <dgm:prSet phldrT="[Text]" custT="1"/>
      <dgm:spPr/>
      <dgm:t>
        <a:bodyPr/>
        <a:lstStyle/>
        <a:p>
          <a:r>
            <a:rPr lang="sv-SE" sz="2000" dirty="0">
              <a:solidFill>
                <a:schemeClr val="tx1"/>
              </a:solidFill>
            </a:rPr>
            <a:t>Pengaturan bersama memiliki karakteristik :</a:t>
          </a:r>
          <a:endParaRPr lang="id-ID" sz="2000" dirty="0">
            <a:solidFill>
              <a:schemeClr val="tx1"/>
            </a:solidFill>
          </a:endParaRPr>
        </a:p>
      </dgm:t>
    </dgm:pt>
    <dgm:pt modelId="{C10852DD-97BF-4969-B8D2-5F12AFE4BB8E}" type="parTrans" cxnId="{4744D790-AD90-44BB-8006-4CAD680DD0A6}">
      <dgm:prSet/>
      <dgm:spPr/>
      <dgm:t>
        <a:bodyPr/>
        <a:lstStyle/>
        <a:p>
          <a:endParaRPr lang="id-ID" sz="2000">
            <a:solidFill>
              <a:schemeClr val="tx1"/>
            </a:solidFill>
          </a:endParaRPr>
        </a:p>
      </dgm:t>
    </dgm:pt>
    <dgm:pt modelId="{58C33496-3E34-45E5-8983-0B387FCFB292}" type="sibTrans" cxnId="{4744D790-AD90-44BB-8006-4CAD680DD0A6}">
      <dgm:prSet/>
      <dgm:spPr/>
      <dgm:t>
        <a:bodyPr/>
        <a:lstStyle/>
        <a:p>
          <a:endParaRPr lang="id-ID" sz="2000">
            <a:solidFill>
              <a:schemeClr val="tx1"/>
            </a:solidFill>
          </a:endParaRPr>
        </a:p>
      </dgm:t>
    </dgm:pt>
    <dgm:pt modelId="{61190CC8-3874-4361-9054-2898A7D3A7C6}">
      <dgm:prSet custT="1"/>
      <dgm:spPr/>
      <dgm:t>
        <a:bodyPr/>
        <a:lstStyle/>
        <a:p>
          <a:r>
            <a:rPr lang="id-ID" sz="2000" dirty="0">
              <a:solidFill>
                <a:schemeClr val="tx1"/>
              </a:solidFill>
            </a:rPr>
            <a:t>Para pihak terikat oleh suatu pengaturan kontraktual</a:t>
          </a:r>
        </a:p>
      </dgm:t>
    </dgm:pt>
    <dgm:pt modelId="{EFCF23F7-5E7A-4B9E-B0A8-77F7C6B2F5A4}" type="parTrans" cxnId="{2B071007-99F4-49D4-92EC-7A91E3440BF8}">
      <dgm:prSet/>
      <dgm:spPr/>
      <dgm:t>
        <a:bodyPr/>
        <a:lstStyle/>
        <a:p>
          <a:endParaRPr lang="id-ID" sz="2000">
            <a:solidFill>
              <a:schemeClr val="tx1"/>
            </a:solidFill>
          </a:endParaRPr>
        </a:p>
      </dgm:t>
    </dgm:pt>
    <dgm:pt modelId="{03FC2074-F8F2-428D-876A-42B01CE380A8}" type="sibTrans" cxnId="{2B071007-99F4-49D4-92EC-7A91E3440BF8}">
      <dgm:prSet/>
      <dgm:spPr/>
      <dgm:t>
        <a:bodyPr/>
        <a:lstStyle/>
        <a:p>
          <a:endParaRPr lang="id-ID" sz="2000">
            <a:solidFill>
              <a:schemeClr val="tx1"/>
            </a:solidFill>
          </a:endParaRPr>
        </a:p>
      </dgm:t>
    </dgm:pt>
    <dgm:pt modelId="{B64CC849-2229-41F6-9549-5DD0F911B8B9}">
      <dgm:prSet custT="1"/>
      <dgm:spPr/>
      <dgm:t>
        <a:bodyPr/>
        <a:lstStyle/>
        <a:p>
          <a:r>
            <a:rPr lang="it-IT" sz="2000" dirty="0">
              <a:solidFill>
                <a:schemeClr val="tx1"/>
              </a:solidFill>
            </a:rPr>
            <a:t>Pengaturan bersama meliputi operasi bersama atau</a:t>
          </a:r>
          <a:r>
            <a:rPr lang="id-ID" sz="2000" dirty="0">
              <a:solidFill>
                <a:schemeClr val="tx1"/>
              </a:solidFill>
            </a:rPr>
            <a:t> ventura bersama.</a:t>
          </a:r>
        </a:p>
      </dgm:t>
    </dgm:pt>
    <dgm:pt modelId="{05595A0A-D601-44C4-9DA4-AF259E21F9CA}" type="parTrans" cxnId="{9A889932-E7A8-4570-9D8B-CB28136EAACC}">
      <dgm:prSet/>
      <dgm:spPr/>
      <dgm:t>
        <a:bodyPr/>
        <a:lstStyle/>
        <a:p>
          <a:endParaRPr lang="id-ID" sz="2000">
            <a:solidFill>
              <a:schemeClr val="tx1"/>
            </a:solidFill>
          </a:endParaRPr>
        </a:p>
      </dgm:t>
    </dgm:pt>
    <dgm:pt modelId="{489D2911-51D9-453F-8490-29DA30025173}" type="sibTrans" cxnId="{9A889932-E7A8-4570-9D8B-CB28136EAACC}">
      <dgm:prSet/>
      <dgm:spPr/>
      <dgm:t>
        <a:bodyPr/>
        <a:lstStyle/>
        <a:p>
          <a:endParaRPr lang="id-ID" sz="2000">
            <a:solidFill>
              <a:schemeClr val="tx1"/>
            </a:solidFill>
          </a:endParaRPr>
        </a:p>
      </dgm:t>
    </dgm:pt>
    <dgm:pt modelId="{4F3B9B08-D432-4C04-A47C-7FF8337C85C2}">
      <dgm:prSet custT="1"/>
      <dgm:spPr/>
      <dgm:t>
        <a:bodyPr/>
        <a:lstStyle/>
        <a:p>
          <a:r>
            <a:rPr lang="id-ID" sz="2000" dirty="0">
              <a:solidFill>
                <a:schemeClr val="tx1"/>
              </a:solidFill>
            </a:rPr>
            <a:t>Pengaturan kontraktual memberikan pengendalian bersama kepada dua atau lebih pihak dalam pengaturan tersebut</a:t>
          </a:r>
        </a:p>
      </dgm:t>
    </dgm:pt>
    <dgm:pt modelId="{7FA92197-1597-47EE-A807-FA5DEA03E531}" type="parTrans" cxnId="{52D48C31-E508-4E0D-885C-5EC898098B8A}">
      <dgm:prSet/>
      <dgm:spPr/>
      <dgm:t>
        <a:bodyPr/>
        <a:lstStyle/>
        <a:p>
          <a:endParaRPr lang="id-ID" sz="2000">
            <a:solidFill>
              <a:schemeClr val="tx1"/>
            </a:solidFill>
          </a:endParaRPr>
        </a:p>
      </dgm:t>
    </dgm:pt>
    <dgm:pt modelId="{5CEE1F01-4E8E-4992-B9A6-E3657E99799D}" type="sibTrans" cxnId="{52D48C31-E508-4E0D-885C-5EC898098B8A}">
      <dgm:prSet/>
      <dgm:spPr/>
      <dgm:t>
        <a:bodyPr/>
        <a:lstStyle/>
        <a:p>
          <a:endParaRPr lang="id-ID" sz="2000">
            <a:solidFill>
              <a:schemeClr val="tx1"/>
            </a:solidFill>
          </a:endParaRPr>
        </a:p>
      </dgm:t>
    </dgm:pt>
    <dgm:pt modelId="{56449213-C22F-47B4-80B9-AC7477B3A5EC}" type="pres">
      <dgm:prSet presAssocID="{D2FA6E9F-F5B0-496C-BFD2-701AE7E572D2}" presName="linear" presStyleCnt="0">
        <dgm:presLayoutVars>
          <dgm:dir/>
          <dgm:animLvl val="lvl"/>
          <dgm:resizeHandles val="exact"/>
        </dgm:presLayoutVars>
      </dgm:prSet>
      <dgm:spPr/>
    </dgm:pt>
    <dgm:pt modelId="{F12228A8-056F-423F-B076-EA9A14136FB3}" type="pres">
      <dgm:prSet presAssocID="{75467DF7-388A-4C24-8651-2290BDA6A32C}" presName="parentLin" presStyleCnt="0"/>
      <dgm:spPr/>
    </dgm:pt>
    <dgm:pt modelId="{9F7E4484-835C-44BC-A45A-378B63C0CA76}" type="pres">
      <dgm:prSet presAssocID="{75467DF7-388A-4C24-8651-2290BDA6A32C}" presName="parentLeftMargin" presStyleLbl="node1" presStyleIdx="0" presStyleCnt="4"/>
      <dgm:spPr/>
    </dgm:pt>
    <dgm:pt modelId="{AAF290AD-D7A2-4A99-A008-3B9E0E6C5FE9}" type="pres">
      <dgm:prSet presAssocID="{75467DF7-388A-4C24-8651-2290BDA6A32C}" presName="parentText" presStyleLbl="node1" presStyleIdx="0" presStyleCnt="4" custScaleX="129100" custScaleY="172264">
        <dgm:presLayoutVars>
          <dgm:chMax val="0"/>
          <dgm:bulletEnabled val="1"/>
        </dgm:presLayoutVars>
      </dgm:prSet>
      <dgm:spPr>
        <a:prstGeom prst="snip1Rect">
          <a:avLst/>
        </a:prstGeom>
      </dgm:spPr>
    </dgm:pt>
    <dgm:pt modelId="{C61F785A-2097-4054-9974-CA49D4E128C4}" type="pres">
      <dgm:prSet presAssocID="{75467DF7-388A-4C24-8651-2290BDA6A32C}" presName="negativeSpace" presStyleCnt="0"/>
      <dgm:spPr/>
    </dgm:pt>
    <dgm:pt modelId="{9C28ED20-5756-4782-8CCB-96EDB6AE0205}" type="pres">
      <dgm:prSet presAssocID="{75467DF7-388A-4C24-8651-2290BDA6A32C}" presName="childText" presStyleLbl="conFgAcc1" presStyleIdx="0" presStyleCnt="4" custLinFactY="4371" custLinFactNeighborY="100000">
        <dgm:presLayoutVars>
          <dgm:bulletEnabled val="1"/>
        </dgm:presLayoutVars>
      </dgm:prSet>
      <dgm:spPr/>
    </dgm:pt>
    <dgm:pt modelId="{B0A0E092-8E9D-43B6-B690-547E62C62CCF}" type="pres">
      <dgm:prSet presAssocID="{DDF7DCAB-8B3C-4D82-B8B4-DF2FBED8DA3E}" presName="spaceBetweenRectangles" presStyleCnt="0"/>
      <dgm:spPr/>
    </dgm:pt>
    <dgm:pt modelId="{CF5A31A3-D79D-4E87-AD43-71AAC38D97C7}" type="pres">
      <dgm:prSet presAssocID="{8E9BBCC5-E55B-4D53-B945-BCEA027DF503}" presName="parentLin" presStyleCnt="0"/>
      <dgm:spPr/>
    </dgm:pt>
    <dgm:pt modelId="{B0765635-1E2E-448A-9F01-C6BEDBAFCF6C}" type="pres">
      <dgm:prSet presAssocID="{8E9BBCC5-E55B-4D53-B945-BCEA027DF503}" presName="parentLeftMargin" presStyleLbl="node1" presStyleIdx="0" presStyleCnt="4"/>
      <dgm:spPr/>
    </dgm:pt>
    <dgm:pt modelId="{733CD018-FEB4-4184-AD26-7462CDD939E0}" type="pres">
      <dgm:prSet presAssocID="{8E9BBCC5-E55B-4D53-B945-BCEA027DF503}" presName="parentText" presStyleLbl="node1" presStyleIdx="1" presStyleCnt="4" custScaleX="129100" custScaleY="142661" custLinFactNeighborY="19864">
        <dgm:presLayoutVars>
          <dgm:chMax val="0"/>
          <dgm:bulletEnabled val="1"/>
        </dgm:presLayoutVars>
      </dgm:prSet>
      <dgm:spPr>
        <a:prstGeom prst="snip1Rect">
          <a:avLst/>
        </a:prstGeom>
      </dgm:spPr>
    </dgm:pt>
    <dgm:pt modelId="{026FBD61-FCB1-42B0-BD82-F1B00B8C3C4A}" type="pres">
      <dgm:prSet presAssocID="{8E9BBCC5-E55B-4D53-B945-BCEA027DF503}" presName="negativeSpace" presStyleCnt="0"/>
      <dgm:spPr/>
    </dgm:pt>
    <dgm:pt modelId="{01225CBD-859F-46C5-A51A-F24735291B59}" type="pres">
      <dgm:prSet presAssocID="{8E9BBCC5-E55B-4D53-B945-BCEA027DF503}" presName="childText" presStyleLbl="conFgAcc1" presStyleIdx="1" presStyleCnt="4" custLinFactY="640" custLinFactNeighborY="100000">
        <dgm:presLayoutVars>
          <dgm:bulletEnabled val="1"/>
        </dgm:presLayoutVars>
      </dgm:prSet>
      <dgm:spPr/>
    </dgm:pt>
    <dgm:pt modelId="{F24C3E59-F514-4E05-B685-F67A75F8FA76}" type="pres">
      <dgm:prSet presAssocID="{58C33496-3E34-45E5-8983-0B387FCFB292}" presName="spaceBetweenRectangles" presStyleCnt="0"/>
      <dgm:spPr/>
    </dgm:pt>
    <dgm:pt modelId="{B94A876A-8556-4827-9897-18EB9B3B2D1C}" type="pres">
      <dgm:prSet presAssocID="{B64CC849-2229-41F6-9549-5DD0F911B8B9}" presName="parentLin" presStyleCnt="0"/>
      <dgm:spPr/>
    </dgm:pt>
    <dgm:pt modelId="{69F94FA5-0C70-46D3-94F5-0485CEDAD700}" type="pres">
      <dgm:prSet presAssocID="{B64CC849-2229-41F6-9549-5DD0F911B8B9}" presName="parentLeftMargin" presStyleLbl="node1" presStyleIdx="1" presStyleCnt="4"/>
      <dgm:spPr/>
    </dgm:pt>
    <dgm:pt modelId="{61F52FC4-2B73-427C-B60D-6635D2FD3F12}" type="pres">
      <dgm:prSet presAssocID="{B64CC849-2229-41F6-9549-5DD0F911B8B9}" presName="parentText" presStyleLbl="node1" presStyleIdx="2" presStyleCnt="4" custScaleX="129100" custScaleY="204758" custLinFactNeighborY="38639">
        <dgm:presLayoutVars>
          <dgm:chMax val="0"/>
          <dgm:bulletEnabled val="1"/>
        </dgm:presLayoutVars>
      </dgm:prSet>
      <dgm:spPr>
        <a:prstGeom prst="snip1Rect">
          <a:avLst/>
        </a:prstGeom>
      </dgm:spPr>
    </dgm:pt>
    <dgm:pt modelId="{CDEAAF63-EBC9-481D-82E3-D288BD22345F}" type="pres">
      <dgm:prSet presAssocID="{B64CC849-2229-41F6-9549-5DD0F911B8B9}" presName="negativeSpace" presStyleCnt="0"/>
      <dgm:spPr/>
    </dgm:pt>
    <dgm:pt modelId="{EB877ED8-EC9F-4792-A36A-162CAF3DFC61}" type="pres">
      <dgm:prSet presAssocID="{B64CC849-2229-41F6-9549-5DD0F911B8B9}" presName="childText" presStyleLbl="conFgAcc1" presStyleIdx="2" presStyleCnt="4" custScaleY="137799" custLinFactY="23834" custLinFactNeighborY="100000">
        <dgm:presLayoutVars>
          <dgm:bulletEnabled val="1"/>
        </dgm:presLayoutVars>
      </dgm:prSet>
      <dgm:spPr/>
    </dgm:pt>
    <dgm:pt modelId="{A4B1A7C8-A572-4F70-AF37-47C68655D3B5}" type="pres">
      <dgm:prSet presAssocID="{489D2911-51D9-453F-8490-29DA30025173}" presName="spaceBetweenRectangles" presStyleCnt="0"/>
      <dgm:spPr/>
    </dgm:pt>
    <dgm:pt modelId="{2C79DB85-6663-41F3-B6DF-4C85CF63EAFF}" type="pres">
      <dgm:prSet presAssocID="{6A38F697-54DD-4444-B12D-EF53A8FABFD3}" presName="parentLin" presStyleCnt="0"/>
      <dgm:spPr/>
    </dgm:pt>
    <dgm:pt modelId="{89B25BD2-3ED7-4A33-A046-85F36C0EE2A0}" type="pres">
      <dgm:prSet presAssocID="{6A38F697-54DD-4444-B12D-EF53A8FABFD3}" presName="parentLeftMargin" presStyleLbl="node1" presStyleIdx="2" presStyleCnt="4"/>
      <dgm:spPr/>
    </dgm:pt>
    <dgm:pt modelId="{C4AB2664-40D6-4656-8AEC-83976DD4C530}" type="pres">
      <dgm:prSet presAssocID="{6A38F697-54DD-4444-B12D-EF53A8FABFD3}" presName="parentText" presStyleLbl="node1" presStyleIdx="3" presStyleCnt="4" custScaleX="129100" custScaleY="394608" custLinFactNeighborY="77339">
        <dgm:presLayoutVars>
          <dgm:chMax val="0"/>
          <dgm:bulletEnabled val="1"/>
        </dgm:presLayoutVars>
      </dgm:prSet>
      <dgm:spPr>
        <a:prstGeom prst="snip1Rect">
          <a:avLst/>
        </a:prstGeom>
      </dgm:spPr>
    </dgm:pt>
    <dgm:pt modelId="{818F1848-BF9B-4CC3-8BC1-0F44A3C3138F}" type="pres">
      <dgm:prSet presAssocID="{6A38F697-54DD-4444-B12D-EF53A8FABFD3}" presName="negativeSpace" presStyleCnt="0"/>
      <dgm:spPr/>
    </dgm:pt>
    <dgm:pt modelId="{FBE82745-6509-4F4D-8011-9FCBEF541419}" type="pres">
      <dgm:prSet presAssocID="{6A38F697-54DD-4444-B12D-EF53A8FABFD3}" presName="childText" presStyleLbl="conFgAcc1" presStyleIdx="3" presStyleCnt="4" custScaleY="201243">
        <dgm:presLayoutVars>
          <dgm:bulletEnabled val="1"/>
        </dgm:presLayoutVars>
      </dgm:prSet>
      <dgm:spPr/>
    </dgm:pt>
  </dgm:ptLst>
  <dgm:cxnLst>
    <dgm:cxn modelId="{20CE0104-7BA6-4378-839E-C4593EE13EEC}" type="presOf" srcId="{B64CC849-2229-41F6-9549-5DD0F911B8B9}" destId="{69F94FA5-0C70-46D3-94F5-0485CEDAD700}" srcOrd="0" destOrd="0" presId="urn:microsoft.com/office/officeart/2005/8/layout/list1"/>
    <dgm:cxn modelId="{2B071007-99F4-49D4-92EC-7A91E3440BF8}" srcId="{8E9BBCC5-E55B-4D53-B945-BCEA027DF503}" destId="{61190CC8-3874-4361-9054-2898A7D3A7C6}" srcOrd="0" destOrd="0" parTransId="{EFCF23F7-5E7A-4B9E-B0A8-77F7C6B2F5A4}" sibTransId="{03FC2074-F8F2-428D-876A-42B01CE380A8}"/>
    <dgm:cxn modelId="{76FEB40D-3E3C-40A9-941D-5489097A5569}" type="presOf" srcId="{4F3B9B08-D432-4C04-A47C-7FF8337C85C2}" destId="{01225CBD-859F-46C5-A51A-F24735291B59}" srcOrd="0" destOrd="1" presId="urn:microsoft.com/office/officeart/2005/8/layout/list1"/>
    <dgm:cxn modelId="{583F4F2D-2791-4205-99D7-54CE9E78D0DF}" type="presOf" srcId="{B64CC849-2229-41F6-9549-5DD0F911B8B9}" destId="{61F52FC4-2B73-427C-B60D-6635D2FD3F12}" srcOrd="1" destOrd="0" presId="urn:microsoft.com/office/officeart/2005/8/layout/list1"/>
    <dgm:cxn modelId="{52D48C31-E508-4E0D-885C-5EC898098B8A}" srcId="{8E9BBCC5-E55B-4D53-B945-BCEA027DF503}" destId="{4F3B9B08-D432-4C04-A47C-7FF8337C85C2}" srcOrd="1" destOrd="0" parTransId="{7FA92197-1597-47EE-A807-FA5DEA03E531}" sibTransId="{5CEE1F01-4E8E-4992-B9A6-E3657E99799D}"/>
    <dgm:cxn modelId="{9A889932-E7A8-4570-9D8B-CB28136EAACC}" srcId="{D2FA6E9F-F5B0-496C-BFD2-701AE7E572D2}" destId="{B64CC849-2229-41F6-9549-5DD0F911B8B9}" srcOrd="2" destOrd="0" parTransId="{05595A0A-D601-44C4-9DA4-AF259E21F9CA}" sibTransId="{489D2911-51D9-453F-8490-29DA30025173}"/>
    <dgm:cxn modelId="{9FEF0838-BF6E-4E17-BBED-AE48A28C5BF9}" type="presOf" srcId="{8E9BBCC5-E55B-4D53-B945-BCEA027DF503}" destId="{733CD018-FEB4-4184-AD26-7462CDD939E0}" srcOrd="1" destOrd="0" presId="urn:microsoft.com/office/officeart/2005/8/layout/list1"/>
    <dgm:cxn modelId="{13B64861-563D-4147-9489-2262DCC34EFD}" type="presOf" srcId="{6A38F697-54DD-4444-B12D-EF53A8FABFD3}" destId="{89B25BD2-3ED7-4A33-A046-85F36C0EE2A0}" srcOrd="0" destOrd="0" presId="urn:microsoft.com/office/officeart/2005/8/layout/list1"/>
    <dgm:cxn modelId="{113E6569-0959-44E8-821E-16A64227F3F5}" srcId="{D2FA6E9F-F5B0-496C-BFD2-701AE7E572D2}" destId="{75467DF7-388A-4C24-8651-2290BDA6A32C}" srcOrd="0" destOrd="0" parTransId="{10ABFF1A-055E-4781-A196-0D67741854B1}" sibTransId="{DDF7DCAB-8B3C-4D82-B8B4-DF2FBED8DA3E}"/>
    <dgm:cxn modelId="{372B0383-902F-4EE6-8999-67F4A1ADAC3E}" type="presOf" srcId="{75467DF7-388A-4C24-8651-2290BDA6A32C}" destId="{9F7E4484-835C-44BC-A45A-378B63C0CA76}" srcOrd="0" destOrd="0" presId="urn:microsoft.com/office/officeart/2005/8/layout/list1"/>
    <dgm:cxn modelId="{4744D790-AD90-44BB-8006-4CAD680DD0A6}" srcId="{D2FA6E9F-F5B0-496C-BFD2-701AE7E572D2}" destId="{8E9BBCC5-E55B-4D53-B945-BCEA027DF503}" srcOrd="1" destOrd="0" parTransId="{C10852DD-97BF-4969-B8D2-5F12AFE4BB8E}" sibTransId="{58C33496-3E34-45E5-8983-0B387FCFB292}"/>
    <dgm:cxn modelId="{A50BA997-7F0C-43C8-BEE8-ADB4C6747400}" srcId="{D2FA6E9F-F5B0-496C-BFD2-701AE7E572D2}" destId="{6A38F697-54DD-4444-B12D-EF53A8FABFD3}" srcOrd="3" destOrd="0" parTransId="{E7866648-A493-4F35-8DE4-CE237318BC58}" sibTransId="{6ECA7819-0758-4223-AA3F-51637A10CE5C}"/>
    <dgm:cxn modelId="{A4BB0898-8705-4DF0-963F-D7D7BCB8C075}" type="presOf" srcId="{75467DF7-388A-4C24-8651-2290BDA6A32C}" destId="{AAF290AD-D7A2-4A99-A008-3B9E0E6C5FE9}" srcOrd="1" destOrd="0" presId="urn:microsoft.com/office/officeart/2005/8/layout/list1"/>
    <dgm:cxn modelId="{B6D339BA-943D-4A23-BB37-E212583E90FD}" type="presOf" srcId="{6A38F697-54DD-4444-B12D-EF53A8FABFD3}" destId="{C4AB2664-40D6-4656-8AEC-83976DD4C530}" srcOrd="1" destOrd="0" presId="urn:microsoft.com/office/officeart/2005/8/layout/list1"/>
    <dgm:cxn modelId="{93077BC3-98E8-493B-9DE5-88B3408D361E}" type="presOf" srcId="{D2FA6E9F-F5B0-496C-BFD2-701AE7E572D2}" destId="{56449213-C22F-47B4-80B9-AC7477B3A5EC}" srcOrd="0" destOrd="0" presId="urn:microsoft.com/office/officeart/2005/8/layout/list1"/>
    <dgm:cxn modelId="{2A3D9BDD-01A4-4CEE-901E-8E88F7F91B97}" type="presOf" srcId="{61190CC8-3874-4361-9054-2898A7D3A7C6}" destId="{01225CBD-859F-46C5-A51A-F24735291B59}" srcOrd="0" destOrd="0" presId="urn:microsoft.com/office/officeart/2005/8/layout/list1"/>
    <dgm:cxn modelId="{E0A0F7E1-2A31-461D-BA51-9BA5F1CFB352}" type="presOf" srcId="{8E9BBCC5-E55B-4D53-B945-BCEA027DF503}" destId="{B0765635-1E2E-448A-9F01-C6BEDBAFCF6C}" srcOrd="0" destOrd="0" presId="urn:microsoft.com/office/officeart/2005/8/layout/list1"/>
    <dgm:cxn modelId="{05B8E4D2-8BE0-4812-8F68-3F406653BBD2}" type="presParOf" srcId="{56449213-C22F-47B4-80B9-AC7477B3A5EC}" destId="{F12228A8-056F-423F-B076-EA9A14136FB3}" srcOrd="0" destOrd="0" presId="urn:microsoft.com/office/officeart/2005/8/layout/list1"/>
    <dgm:cxn modelId="{092FAE5A-19EB-4E66-802B-B5CAA7725DDD}" type="presParOf" srcId="{F12228A8-056F-423F-B076-EA9A14136FB3}" destId="{9F7E4484-835C-44BC-A45A-378B63C0CA76}" srcOrd="0" destOrd="0" presId="urn:microsoft.com/office/officeart/2005/8/layout/list1"/>
    <dgm:cxn modelId="{E9129F26-BEC0-4FCF-A4A3-D8CBEA7C423B}" type="presParOf" srcId="{F12228A8-056F-423F-B076-EA9A14136FB3}" destId="{AAF290AD-D7A2-4A99-A008-3B9E0E6C5FE9}" srcOrd="1" destOrd="0" presId="urn:microsoft.com/office/officeart/2005/8/layout/list1"/>
    <dgm:cxn modelId="{2C2D2B54-46DD-47D4-B885-B4AC3D81385A}" type="presParOf" srcId="{56449213-C22F-47B4-80B9-AC7477B3A5EC}" destId="{C61F785A-2097-4054-9974-CA49D4E128C4}" srcOrd="1" destOrd="0" presId="urn:microsoft.com/office/officeart/2005/8/layout/list1"/>
    <dgm:cxn modelId="{96A5C0DB-0FE6-4544-BC89-CD7787ACF10D}" type="presParOf" srcId="{56449213-C22F-47B4-80B9-AC7477B3A5EC}" destId="{9C28ED20-5756-4782-8CCB-96EDB6AE0205}" srcOrd="2" destOrd="0" presId="urn:microsoft.com/office/officeart/2005/8/layout/list1"/>
    <dgm:cxn modelId="{798F356E-588A-400A-BF42-0FA2B276F768}" type="presParOf" srcId="{56449213-C22F-47B4-80B9-AC7477B3A5EC}" destId="{B0A0E092-8E9D-43B6-B690-547E62C62CCF}" srcOrd="3" destOrd="0" presId="urn:microsoft.com/office/officeart/2005/8/layout/list1"/>
    <dgm:cxn modelId="{254D0BAB-0C40-49D0-B827-D77B07806C15}" type="presParOf" srcId="{56449213-C22F-47B4-80B9-AC7477B3A5EC}" destId="{CF5A31A3-D79D-4E87-AD43-71AAC38D97C7}" srcOrd="4" destOrd="0" presId="urn:microsoft.com/office/officeart/2005/8/layout/list1"/>
    <dgm:cxn modelId="{47843998-9926-4FF9-825F-737EFC6ED990}" type="presParOf" srcId="{CF5A31A3-D79D-4E87-AD43-71AAC38D97C7}" destId="{B0765635-1E2E-448A-9F01-C6BEDBAFCF6C}" srcOrd="0" destOrd="0" presId="urn:microsoft.com/office/officeart/2005/8/layout/list1"/>
    <dgm:cxn modelId="{A6B666CF-9320-4499-BFFB-537A4030A932}" type="presParOf" srcId="{CF5A31A3-D79D-4E87-AD43-71AAC38D97C7}" destId="{733CD018-FEB4-4184-AD26-7462CDD939E0}" srcOrd="1" destOrd="0" presId="urn:microsoft.com/office/officeart/2005/8/layout/list1"/>
    <dgm:cxn modelId="{CBD2BCB2-20A7-4587-88DB-4E97701CA1FA}" type="presParOf" srcId="{56449213-C22F-47B4-80B9-AC7477B3A5EC}" destId="{026FBD61-FCB1-42B0-BD82-F1B00B8C3C4A}" srcOrd="5" destOrd="0" presId="urn:microsoft.com/office/officeart/2005/8/layout/list1"/>
    <dgm:cxn modelId="{6CEB1BD0-667D-46EB-B8F1-7431B480F6B9}" type="presParOf" srcId="{56449213-C22F-47B4-80B9-AC7477B3A5EC}" destId="{01225CBD-859F-46C5-A51A-F24735291B59}" srcOrd="6" destOrd="0" presId="urn:microsoft.com/office/officeart/2005/8/layout/list1"/>
    <dgm:cxn modelId="{5F7A1E23-8BF6-4FF6-912C-6510A02D0AE1}" type="presParOf" srcId="{56449213-C22F-47B4-80B9-AC7477B3A5EC}" destId="{F24C3E59-F514-4E05-B685-F67A75F8FA76}" srcOrd="7" destOrd="0" presId="urn:microsoft.com/office/officeart/2005/8/layout/list1"/>
    <dgm:cxn modelId="{00B7DCB2-769C-4F7E-8826-43074116DFF6}" type="presParOf" srcId="{56449213-C22F-47B4-80B9-AC7477B3A5EC}" destId="{B94A876A-8556-4827-9897-18EB9B3B2D1C}" srcOrd="8" destOrd="0" presId="urn:microsoft.com/office/officeart/2005/8/layout/list1"/>
    <dgm:cxn modelId="{75EAD6C8-4817-47BD-88D2-718A8FFF0246}" type="presParOf" srcId="{B94A876A-8556-4827-9897-18EB9B3B2D1C}" destId="{69F94FA5-0C70-46D3-94F5-0485CEDAD700}" srcOrd="0" destOrd="0" presId="urn:microsoft.com/office/officeart/2005/8/layout/list1"/>
    <dgm:cxn modelId="{358991F2-C34A-4F05-914D-6FE7B612DEA2}" type="presParOf" srcId="{B94A876A-8556-4827-9897-18EB9B3B2D1C}" destId="{61F52FC4-2B73-427C-B60D-6635D2FD3F12}" srcOrd="1" destOrd="0" presId="urn:microsoft.com/office/officeart/2005/8/layout/list1"/>
    <dgm:cxn modelId="{D601D0BF-2392-4CF9-9D4B-968839E3CAFB}" type="presParOf" srcId="{56449213-C22F-47B4-80B9-AC7477B3A5EC}" destId="{CDEAAF63-EBC9-481D-82E3-D288BD22345F}" srcOrd="9" destOrd="0" presId="urn:microsoft.com/office/officeart/2005/8/layout/list1"/>
    <dgm:cxn modelId="{736C86D6-E728-43CA-9566-87C7D91C3ABD}" type="presParOf" srcId="{56449213-C22F-47B4-80B9-AC7477B3A5EC}" destId="{EB877ED8-EC9F-4792-A36A-162CAF3DFC61}" srcOrd="10" destOrd="0" presId="urn:microsoft.com/office/officeart/2005/8/layout/list1"/>
    <dgm:cxn modelId="{82FF25D1-DD7C-4119-B240-F0ADF452D95C}" type="presParOf" srcId="{56449213-C22F-47B4-80B9-AC7477B3A5EC}" destId="{A4B1A7C8-A572-4F70-AF37-47C68655D3B5}" srcOrd="11" destOrd="0" presId="urn:microsoft.com/office/officeart/2005/8/layout/list1"/>
    <dgm:cxn modelId="{C8D7342B-857A-4505-876F-7F81F8785E7E}" type="presParOf" srcId="{56449213-C22F-47B4-80B9-AC7477B3A5EC}" destId="{2C79DB85-6663-41F3-B6DF-4C85CF63EAFF}" srcOrd="12" destOrd="0" presId="urn:microsoft.com/office/officeart/2005/8/layout/list1"/>
    <dgm:cxn modelId="{5FE917B2-35C2-4B9B-87F0-D8CEB266F881}" type="presParOf" srcId="{2C79DB85-6663-41F3-B6DF-4C85CF63EAFF}" destId="{89B25BD2-3ED7-4A33-A046-85F36C0EE2A0}" srcOrd="0" destOrd="0" presId="urn:microsoft.com/office/officeart/2005/8/layout/list1"/>
    <dgm:cxn modelId="{275957A6-D78B-4C7F-8861-1289C3FD005B}" type="presParOf" srcId="{2C79DB85-6663-41F3-B6DF-4C85CF63EAFF}" destId="{C4AB2664-40D6-4656-8AEC-83976DD4C530}" srcOrd="1" destOrd="0" presId="urn:microsoft.com/office/officeart/2005/8/layout/list1"/>
    <dgm:cxn modelId="{9B91D11F-E163-47E6-8A44-D3E395B30D10}" type="presParOf" srcId="{56449213-C22F-47B4-80B9-AC7477B3A5EC}" destId="{818F1848-BF9B-4CC3-8BC1-0F44A3C3138F}" srcOrd="13" destOrd="0" presId="urn:microsoft.com/office/officeart/2005/8/layout/list1"/>
    <dgm:cxn modelId="{B49F8729-18A5-406C-8A5A-13E8DAC32D92}" type="presParOf" srcId="{56449213-C22F-47B4-80B9-AC7477B3A5EC}" destId="{FBE82745-6509-4F4D-8011-9FCBEF541419}" srcOrd="14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1131A1A1-9AE2-4CE2-83CD-A8AE9EEF4D48}" type="doc">
      <dgm:prSet loTypeId="urn:microsoft.com/office/officeart/2005/8/layout/vProcess5" loCatId="process" qsTypeId="urn:microsoft.com/office/officeart/2005/8/quickstyle/simple1" qsCatId="simple" csTypeId="urn:microsoft.com/office/officeart/2005/8/colors/colorful1" csCatId="colorful" phldr="1"/>
      <dgm:spPr/>
    </dgm:pt>
    <dgm:pt modelId="{D7FD3D63-DB01-432E-AFF7-F70D73750B57}">
      <dgm:prSet phldrT="[Text]" custT="1"/>
      <dgm:spPr/>
      <dgm:t>
        <a:bodyPr/>
        <a:lstStyle/>
        <a:p>
          <a:pPr>
            <a:tabLst>
              <a:tab pos="4976813" algn="l"/>
            </a:tabLst>
          </a:pPr>
          <a:r>
            <a:rPr lang="nb-NO" sz="1800">
              <a:solidFill>
                <a:srgbClr val="39302A"/>
              </a:solidFill>
            </a:rPr>
            <a:t>Entitas menentukan jenis pengaturan bersama yang entitas</a:t>
          </a:r>
          <a:r>
            <a:rPr lang="id-ID" sz="1800">
              <a:solidFill>
                <a:srgbClr val="39302A"/>
              </a:solidFill>
            </a:rPr>
            <a:t> tersebut terlibat di dalamnya. </a:t>
          </a:r>
          <a:endParaRPr lang="en-US" sz="1800">
            <a:solidFill>
              <a:srgbClr val="39302A"/>
            </a:solidFill>
          </a:endParaRPr>
        </a:p>
        <a:p>
          <a:pPr marL="0" indent="0">
            <a:tabLst/>
          </a:pPr>
          <a:r>
            <a:rPr lang="id-ID" sz="1800">
              <a:solidFill>
                <a:srgbClr val="39302A"/>
              </a:solidFill>
            </a:rPr>
            <a:t>Klasifikasi pengaturan bersama </a:t>
          </a:r>
          <a:r>
            <a:rPr lang="it-IT" sz="1800">
              <a:solidFill>
                <a:srgbClr val="39302A"/>
              </a:solidFill>
            </a:rPr>
            <a:t>sebagai operasi bersama atau ventura bersama bergantung pada</a:t>
          </a:r>
          <a:r>
            <a:rPr lang="id-ID" sz="1800">
              <a:solidFill>
                <a:srgbClr val="39302A"/>
              </a:solidFill>
            </a:rPr>
            <a:t> </a:t>
          </a:r>
          <a:r>
            <a:rPr lang="id-ID" sz="1800" b="1">
              <a:solidFill>
                <a:srgbClr val="39302A"/>
              </a:solidFill>
            </a:rPr>
            <a:t>hak dan kewajiban para pihak dalam pengaturan</a:t>
          </a:r>
          <a:r>
            <a:rPr lang="id-ID" sz="1800">
              <a:solidFill>
                <a:srgbClr val="39302A"/>
              </a:solidFill>
            </a:rPr>
            <a:t>.</a:t>
          </a:r>
          <a:endParaRPr lang="id-ID" sz="1800" dirty="0">
            <a:solidFill>
              <a:srgbClr val="39302A"/>
            </a:solidFill>
          </a:endParaRPr>
        </a:p>
      </dgm:t>
    </dgm:pt>
    <dgm:pt modelId="{B2861811-C9D9-4EDC-8608-3E07CFFD4275}" type="parTrans" cxnId="{71A943BB-A5B2-4607-BDB2-BDAE4EA1B883}">
      <dgm:prSet/>
      <dgm:spPr/>
      <dgm:t>
        <a:bodyPr/>
        <a:lstStyle/>
        <a:p>
          <a:endParaRPr lang="id-ID" sz="1800">
            <a:solidFill>
              <a:srgbClr val="39302A"/>
            </a:solidFill>
          </a:endParaRPr>
        </a:p>
      </dgm:t>
    </dgm:pt>
    <dgm:pt modelId="{BF0DD537-3E76-4E04-892A-33853B2201F9}" type="sibTrans" cxnId="{71A943BB-A5B2-4607-BDB2-BDAE4EA1B883}">
      <dgm:prSet custT="1"/>
      <dgm:spPr/>
      <dgm:t>
        <a:bodyPr/>
        <a:lstStyle/>
        <a:p>
          <a:endParaRPr lang="id-ID" sz="1800">
            <a:solidFill>
              <a:srgbClr val="39302A"/>
            </a:solidFill>
          </a:endParaRPr>
        </a:p>
      </dgm:t>
    </dgm:pt>
    <dgm:pt modelId="{BF893ABE-C477-4DE7-A4F7-A3245C991D59}">
      <dgm:prSet custT="1"/>
      <dgm:spPr/>
      <dgm:t>
        <a:bodyPr/>
        <a:lstStyle/>
        <a:p>
          <a:r>
            <a:rPr lang="id-ID" sz="1800" b="1" dirty="0">
              <a:solidFill>
                <a:srgbClr val="39302A"/>
              </a:solidFill>
            </a:rPr>
            <a:t>Operasi bersama</a:t>
          </a:r>
          <a:r>
            <a:rPr lang="id-ID" sz="1800" dirty="0">
              <a:solidFill>
                <a:srgbClr val="39302A"/>
              </a:solidFill>
            </a:rPr>
            <a:t> adalah pengaturan bersama yang mengatur bahwa para pihak yang memiliki pengendalian bersama </a:t>
          </a:r>
          <a:r>
            <a:rPr lang="es-ES" sz="1800" dirty="0">
              <a:solidFill>
                <a:srgbClr val="39302A"/>
              </a:solidFill>
            </a:rPr>
            <a:t>atas </a:t>
          </a:r>
          <a:r>
            <a:rPr lang="es-ES" sz="1800" b="1" dirty="0" err="1">
              <a:solidFill>
                <a:srgbClr val="39302A"/>
              </a:solidFill>
            </a:rPr>
            <a:t>pengaturan</a:t>
          </a:r>
          <a:r>
            <a:rPr lang="es-ES" sz="1800" b="1" dirty="0">
              <a:solidFill>
                <a:srgbClr val="39302A"/>
              </a:solidFill>
            </a:rPr>
            <a:t> </a:t>
          </a:r>
          <a:r>
            <a:rPr lang="es-ES" sz="1800" b="1" dirty="0" err="1">
              <a:solidFill>
                <a:srgbClr val="39302A"/>
              </a:solidFill>
            </a:rPr>
            <a:t>memiliki</a:t>
          </a:r>
          <a:r>
            <a:rPr lang="es-ES" sz="1800" b="1" dirty="0">
              <a:solidFill>
                <a:srgbClr val="39302A"/>
              </a:solidFill>
            </a:rPr>
            <a:t> </a:t>
          </a:r>
          <a:r>
            <a:rPr lang="es-ES" sz="1800" b="1" dirty="0" err="1">
              <a:solidFill>
                <a:srgbClr val="39302A"/>
              </a:solidFill>
            </a:rPr>
            <a:t>hak</a:t>
          </a:r>
          <a:r>
            <a:rPr lang="es-ES" sz="1800" b="1" dirty="0">
              <a:solidFill>
                <a:srgbClr val="39302A"/>
              </a:solidFill>
            </a:rPr>
            <a:t> atas </a:t>
          </a:r>
          <a:r>
            <a:rPr lang="es-ES" sz="1800" b="1" dirty="0" err="1">
              <a:solidFill>
                <a:srgbClr val="39302A"/>
              </a:solidFill>
            </a:rPr>
            <a:t>aset</a:t>
          </a:r>
          <a:r>
            <a:rPr lang="es-ES" sz="1800" b="1" dirty="0">
              <a:solidFill>
                <a:srgbClr val="39302A"/>
              </a:solidFill>
            </a:rPr>
            <a:t>, dan </a:t>
          </a:r>
          <a:r>
            <a:rPr lang="es-ES" sz="1800" b="1" dirty="0" err="1">
              <a:solidFill>
                <a:srgbClr val="39302A"/>
              </a:solidFill>
            </a:rPr>
            <a:t>kewajiban</a:t>
          </a:r>
          <a:r>
            <a:rPr lang="es-ES" sz="1800" b="1" dirty="0">
              <a:solidFill>
                <a:srgbClr val="39302A"/>
              </a:solidFill>
            </a:rPr>
            <a:t> </a:t>
          </a:r>
          <a:r>
            <a:rPr lang="es-ES" sz="1800" b="1" dirty="0" err="1">
              <a:solidFill>
                <a:srgbClr val="39302A"/>
              </a:solidFill>
            </a:rPr>
            <a:t>terhadap</a:t>
          </a:r>
          <a:r>
            <a:rPr lang="id-ID" sz="1800" b="1" dirty="0">
              <a:solidFill>
                <a:srgbClr val="39302A"/>
              </a:solidFill>
            </a:rPr>
            <a:t> liabilitas</a:t>
          </a:r>
          <a:r>
            <a:rPr lang="id-ID" sz="1800" dirty="0">
              <a:solidFill>
                <a:srgbClr val="39302A"/>
              </a:solidFill>
            </a:rPr>
            <a:t>, terkait dengan pengaturan tersebut. </a:t>
          </a:r>
          <a:endParaRPr lang="en-US" sz="1800" dirty="0">
            <a:solidFill>
              <a:srgbClr val="39302A"/>
            </a:solidFill>
          </a:endParaRPr>
        </a:p>
        <a:p>
          <a:r>
            <a:rPr lang="id-ID" sz="1800" dirty="0">
              <a:solidFill>
                <a:srgbClr val="39302A"/>
              </a:solidFill>
            </a:rPr>
            <a:t>Para pihak tersebut disebut operator bersama.</a:t>
          </a:r>
        </a:p>
      </dgm:t>
    </dgm:pt>
    <dgm:pt modelId="{862B1534-5275-4EDD-8D24-C226DA9A8419}" type="parTrans" cxnId="{FEC6E011-DDDE-4E8C-8479-F7F96363DCBC}">
      <dgm:prSet/>
      <dgm:spPr/>
      <dgm:t>
        <a:bodyPr/>
        <a:lstStyle/>
        <a:p>
          <a:endParaRPr lang="id-ID" sz="1800">
            <a:solidFill>
              <a:srgbClr val="39302A"/>
            </a:solidFill>
          </a:endParaRPr>
        </a:p>
      </dgm:t>
    </dgm:pt>
    <dgm:pt modelId="{99822821-F7B7-4169-9DF2-F347D13E6FD0}" type="sibTrans" cxnId="{FEC6E011-DDDE-4E8C-8479-F7F96363DCBC}">
      <dgm:prSet custT="1"/>
      <dgm:spPr/>
      <dgm:t>
        <a:bodyPr/>
        <a:lstStyle/>
        <a:p>
          <a:endParaRPr lang="id-ID" sz="1800">
            <a:solidFill>
              <a:srgbClr val="39302A"/>
            </a:solidFill>
          </a:endParaRPr>
        </a:p>
      </dgm:t>
    </dgm:pt>
    <dgm:pt modelId="{CF291B3C-94F7-491A-A432-26EB57555FCE}">
      <dgm:prSet custT="1"/>
      <dgm:spPr/>
      <dgm:t>
        <a:bodyPr/>
        <a:lstStyle/>
        <a:p>
          <a:r>
            <a:rPr lang="it-IT" sz="1800" b="1">
              <a:solidFill>
                <a:srgbClr val="39302A"/>
              </a:solidFill>
            </a:rPr>
            <a:t>Ventura bersama</a:t>
          </a:r>
          <a:r>
            <a:rPr lang="it-IT" sz="1800">
              <a:solidFill>
                <a:srgbClr val="39302A"/>
              </a:solidFill>
            </a:rPr>
            <a:t> adalah pengaturan bersama yang</a:t>
          </a:r>
          <a:r>
            <a:rPr lang="id-ID" sz="1800">
              <a:solidFill>
                <a:srgbClr val="39302A"/>
              </a:solidFill>
            </a:rPr>
            <a:t> mengatur bahwa para pihak yang memiliki pengendalian bersama atas pengaturan memiliki hak atas </a:t>
          </a:r>
          <a:r>
            <a:rPr lang="id-ID" sz="1800" b="1">
              <a:solidFill>
                <a:srgbClr val="39302A"/>
              </a:solidFill>
            </a:rPr>
            <a:t>aset neto pengaturan </a:t>
          </a:r>
          <a:r>
            <a:rPr lang="id-ID" sz="1800">
              <a:solidFill>
                <a:srgbClr val="39302A"/>
              </a:solidFill>
            </a:rPr>
            <a:t>tersebut. Para pihak tersebut disebut venturer bersama.</a:t>
          </a:r>
          <a:endParaRPr lang="id-ID" sz="1800" dirty="0">
            <a:solidFill>
              <a:srgbClr val="39302A"/>
            </a:solidFill>
          </a:endParaRPr>
        </a:p>
      </dgm:t>
    </dgm:pt>
    <dgm:pt modelId="{F0E8C5E9-F9AF-432B-AFA5-8CB0B980E365}" type="parTrans" cxnId="{48712113-643A-41B2-BF5C-5DF92B2A20B5}">
      <dgm:prSet/>
      <dgm:spPr/>
      <dgm:t>
        <a:bodyPr/>
        <a:lstStyle/>
        <a:p>
          <a:endParaRPr lang="id-ID" sz="1800">
            <a:solidFill>
              <a:srgbClr val="39302A"/>
            </a:solidFill>
          </a:endParaRPr>
        </a:p>
      </dgm:t>
    </dgm:pt>
    <dgm:pt modelId="{2C12D0D1-E5A3-4798-A5F6-D7547474513C}" type="sibTrans" cxnId="{48712113-643A-41B2-BF5C-5DF92B2A20B5}">
      <dgm:prSet/>
      <dgm:spPr/>
      <dgm:t>
        <a:bodyPr/>
        <a:lstStyle/>
        <a:p>
          <a:endParaRPr lang="id-ID" sz="1800">
            <a:solidFill>
              <a:srgbClr val="39302A"/>
            </a:solidFill>
          </a:endParaRPr>
        </a:p>
      </dgm:t>
    </dgm:pt>
    <dgm:pt modelId="{316AE46A-1BAE-475E-B14B-C53409405937}" type="pres">
      <dgm:prSet presAssocID="{1131A1A1-9AE2-4CE2-83CD-A8AE9EEF4D48}" presName="outerComposite" presStyleCnt="0">
        <dgm:presLayoutVars>
          <dgm:chMax val="5"/>
          <dgm:dir/>
          <dgm:resizeHandles val="exact"/>
        </dgm:presLayoutVars>
      </dgm:prSet>
      <dgm:spPr/>
    </dgm:pt>
    <dgm:pt modelId="{303DEB6C-631C-4AB6-B256-5FB1DC927D4E}" type="pres">
      <dgm:prSet presAssocID="{1131A1A1-9AE2-4CE2-83CD-A8AE9EEF4D48}" presName="dummyMaxCanvas" presStyleCnt="0">
        <dgm:presLayoutVars/>
      </dgm:prSet>
      <dgm:spPr/>
    </dgm:pt>
    <dgm:pt modelId="{97202D8F-FBA9-4804-8DA4-578ECB500A8B}" type="pres">
      <dgm:prSet presAssocID="{1131A1A1-9AE2-4CE2-83CD-A8AE9EEF4D48}" presName="ThreeNodes_1" presStyleLbl="node1" presStyleIdx="0" presStyleCnt="3" custScaleY="108955">
        <dgm:presLayoutVars>
          <dgm:bulletEnabled val="1"/>
        </dgm:presLayoutVars>
      </dgm:prSet>
      <dgm:spPr>
        <a:prstGeom prst="snipRoundRect">
          <a:avLst/>
        </a:prstGeom>
      </dgm:spPr>
    </dgm:pt>
    <dgm:pt modelId="{0B88249A-779D-48F8-824C-33D3B89B9BC2}" type="pres">
      <dgm:prSet presAssocID="{1131A1A1-9AE2-4CE2-83CD-A8AE9EEF4D48}" presName="ThreeNodes_2" presStyleLbl="node1" presStyleIdx="1" presStyleCnt="3" custScaleX="101610" custScaleY="113720" custLinFactNeighborY="3743">
        <dgm:presLayoutVars>
          <dgm:bulletEnabled val="1"/>
        </dgm:presLayoutVars>
      </dgm:prSet>
      <dgm:spPr>
        <a:prstGeom prst="snipRoundRect">
          <a:avLst/>
        </a:prstGeom>
      </dgm:spPr>
    </dgm:pt>
    <dgm:pt modelId="{D1CE63E1-9CAD-4E6D-B3E6-FEDECE43718E}" type="pres">
      <dgm:prSet presAssocID="{1131A1A1-9AE2-4CE2-83CD-A8AE9EEF4D48}" presName="ThreeNodes_3" presStyleLbl="node1" presStyleIdx="2" presStyleCnt="3">
        <dgm:presLayoutVars>
          <dgm:bulletEnabled val="1"/>
        </dgm:presLayoutVars>
      </dgm:prSet>
      <dgm:spPr>
        <a:prstGeom prst="snipRoundRect">
          <a:avLst/>
        </a:prstGeom>
      </dgm:spPr>
    </dgm:pt>
    <dgm:pt modelId="{A8CDCECC-8B0C-42C5-8E58-BACDA041B8F8}" type="pres">
      <dgm:prSet presAssocID="{1131A1A1-9AE2-4CE2-83CD-A8AE9EEF4D48}" presName="ThreeConn_1-2" presStyleLbl="fgAccFollowNode1" presStyleIdx="0" presStyleCnt="2">
        <dgm:presLayoutVars>
          <dgm:bulletEnabled val="1"/>
        </dgm:presLayoutVars>
      </dgm:prSet>
      <dgm:spPr/>
    </dgm:pt>
    <dgm:pt modelId="{CD644BCB-2DBA-42C0-932B-28866C8338CD}" type="pres">
      <dgm:prSet presAssocID="{1131A1A1-9AE2-4CE2-83CD-A8AE9EEF4D48}" presName="ThreeConn_2-3" presStyleLbl="fgAccFollowNode1" presStyleIdx="1" presStyleCnt="2">
        <dgm:presLayoutVars>
          <dgm:bulletEnabled val="1"/>
        </dgm:presLayoutVars>
      </dgm:prSet>
      <dgm:spPr/>
    </dgm:pt>
    <dgm:pt modelId="{DA5C8D0A-610A-42D0-84D6-F3D6D5D2CAA5}" type="pres">
      <dgm:prSet presAssocID="{1131A1A1-9AE2-4CE2-83CD-A8AE9EEF4D48}" presName="ThreeNodes_1_text" presStyleLbl="node1" presStyleIdx="2" presStyleCnt="3">
        <dgm:presLayoutVars>
          <dgm:bulletEnabled val="1"/>
        </dgm:presLayoutVars>
      </dgm:prSet>
      <dgm:spPr/>
    </dgm:pt>
    <dgm:pt modelId="{20FB42CB-30A4-4206-BAA3-E0EAEE981887}" type="pres">
      <dgm:prSet presAssocID="{1131A1A1-9AE2-4CE2-83CD-A8AE9EEF4D48}" presName="ThreeNodes_2_text" presStyleLbl="node1" presStyleIdx="2" presStyleCnt="3">
        <dgm:presLayoutVars>
          <dgm:bulletEnabled val="1"/>
        </dgm:presLayoutVars>
      </dgm:prSet>
      <dgm:spPr/>
    </dgm:pt>
    <dgm:pt modelId="{ADA91FE4-D650-4F17-9A5C-E3C591A7FC3B}" type="pres">
      <dgm:prSet presAssocID="{1131A1A1-9AE2-4CE2-83CD-A8AE9EEF4D48}" presName="ThreeNodes_3_text" presStyleLbl="node1" presStyleIdx="2" presStyleCnt="3">
        <dgm:presLayoutVars>
          <dgm:bulletEnabled val="1"/>
        </dgm:presLayoutVars>
      </dgm:prSet>
      <dgm:spPr/>
    </dgm:pt>
  </dgm:ptLst>
  <dgm:cxnLst>
    <dgm:cxn modelId="{FEC6E011-DDDE-4E8C-8479-F7F96363DCBC}" srcId="{1131A1A1-9AE2-4CE2-83CD-A8AE9EEF4D48}" destId="{BF893ABE-C477-4DE7-A4F7-A3245C991D59}" srcOrd="1" destOrd="0" parTransId="{862B1534-5275-4EDD-8D24-C226DA9A8419}" sibTransId="{99822821-F7B7-4169-9DF2-F347D13E6FD0}"/>
    <dgm:cxn modelId="{48712113-643A-41B2-BF5C-5DF92B2A20B5}" srcId="{1131A1A1-9AE2-4CE2-83CD-A8AE9EEF4D48}" destId="{CF291B3C-94F7-491A-A432-26EB57555FCE}" srcOrd="2" destOrd="0" parTransId="{F0E8C5E9-F9AF-432B-AFA5-8CB0B980E365}" sibTransId="{2C12D0D1-E5A3-4798-A5F6-D7547474513C}"/>
    <dgm:cxn modelId="{EF9AD31F-9ECA-4EB2-936B-65B6197C0723}" type="presOf" srcId="{D7FD3D63-DB01-432E-AFF7-F70D73750B57}" destId="{DA5C8D0A-610A-42D0-84D6-F3D6D5D2CAA5}" srcOrd="1" destOrd="0" presId="urn:microsoft.com/office/officeart/2005/8/layout/vProcess5"/>
    <dgm:cxn modelId="{B1958138-BCE4-4AA3-82A4-1798EABBF03C}" type="presOf" srcId="{D7FD3D63-DB01-432E-AFF7-F70D73750B57}" destId="{97202D8F-FBA9-4804-8DA4-578ECB500A8B}" srcOrd="0" destOrd="0" presId="urn:microsoft.com/office/officeart/2005/8/layout/vProcess5"/>
    <dgm:cxn modelId="{978CE040-1D16-4008-9796-92A9929D643F}" type="presOf" srcId="{BF893ABE-C477-4DE7-A4F7-A3245C991D59}" destId="{20FB42CB-30A4-4206-BAA3-E0EAEE981887}" srcOrd="1" destOrd="0" presId="urn:microsoft.com/office/officeart/2005/8/layout/vProcess5"/>
    <dgm:cxn modelId="{3D31C26E-57AA-45C0-A800-6F6599DD3362}" type="presOf" srcId="{CF291B3C-94F7-491A-A432-26EB57555FCE}" destId="{ADA91FE4-D650-4F17-9A5C-E3C591A7FC3B}" srcOrd="1" destOrd="0" presId="urn:microsoft.com/office/officeart/2005/8/layout/vProcess5"/>
    <dgm:cxn modelId="{512B4D8C-73A2-4549-94C6-B5F964B6DF1C}" type="presOf" srcId="{BF893ABE-C477-4DE7-A4F7-A3245C991D59}" destId="{0B88249A-779D-48F8-824C-33D3B89B9BC2}" srcOrd="0" destOrd="0" presId="urn:microsoft.com/office/officeart/2005/8/layout/vProcess5"/>
    <dgm:cxn modelId="{6BB4ED8E-DA0F-49DD-A6E1-CCA35C18383B}" type="presOf" srcId="{BF0DD537-3E76-4E04-892A-33853B2201F9}" destId="{A8CDCECC-8B0C-42C5-8E58-BACDA041B8F8}" srcOrd="0" destOrd="0" presId="urn:microsoft.com/office/officeart/2005/8/layout/vProcess5"/>
    <dgm:cxn modelId="{61FD60B8-8592-4236-B126-ECC1402BA4FA}" type="presOf" srcId="{99822821-F7B7-4169-9DF2-F347D13E6FD0}" destId="{CD644BCB-2DBA-42C0-932B-28866C8338CD}" srcOrd="0" destOrd="0" presId="urn:microsoft.com/office/officeart/2005/8/layout/vProcess5"/>
    <dgm:cxn modelId="{71A943BB-A5B2-4607-BDB2-BDAE4EA1B883}" srcId="{1131A1A1-9AE2-4CE2-83CD-A8AE9EEF4D48}" destId="{D7FD3D63-DB01-432E-AFF7-F70D73750B57}" srcOrd="0" destOrd="0" parTransId="{B2861811-C9D9-4EDC-8608-3E07CFFD4275}" sibTransId="{BF0DD537-3E76-4E04-892A-33853B2201F9}"/>
    <dgm:cxn modelId="{08AA61F7-DDA4-4199-BD9F-E381787BAE68}" type="presOf" srcId="{1131A1A1-9AE2-4CE2-83CD-A8AE9EEF4D48}" destId="{316AE46A-1BAE-475E-B14B-C53409405937}" srcOrd="0" destOrd="0" presId="urn:microsoft.com/office/officeart/2005/8/layout/vProcess5"/>
    <dgm:cxn modelId="{3A3D4BF8-6D41-4494-8EB7-DFF64A3707DB}" type="presOf" srcId="{CF291B3C-94F7-491A-A432-26EB57555FCE}" destId="{D1CE63E1-9CAD-4E6D-B3E6-FEDECE43718E}" srcOrd="0" destOrd="0" presId="urn:microsoft.com/office/officeart/2005/8/layout/vProcess5"/>
    <dgm:cxn modelId="{9AC58FD4-AA82-4CCB-B6B6-E945E515B573}" type="presParOf" srcId="{316AE46A-1BAE-475E-B14B-C53409405937}" destId="{303DEB6C-631C-4AB6-B256-5FB1DC927D4E}" srcOrd="0" destOrd="0" presId="urn:microsoft.com/office/officeart/2005/8/layout/vProcess5"/>
    <dgm:cxn modelId="{0B6D9447-A931-4699-819D-C76D17BFDFC4}" type="presParOf" srcId="{316AE46A-1BAE-475E-B14B-C53409405937}" destId="{97202D8F-FBA9-4804-8DA4-578ECB500A8B}" srcOrd="1" destOrd="0" presId="urn:microsoft.com/office/officeart/2005/8/layout/vProcess5"/>
    <dgm:cxn modelId="{C30BD0E2-4586-435C-A983-0CC1CEB67EFC}" type="presParOf" srcId="{316AE46A-1BAE-475E-B14B-C53409405937}" destId="{0B88249A-779D-48F8-824C-33D3B89B9BC2}" srcOrd="2" destOrd="0" presId="urn:microsoft.com/office/officeart/2005/8/layout/vProcess5"/>
    <dgm:cxn modelId="{A447CE16-976B-4C27-B903-8591AAC49374}" type="presParOf" srcId="{316AE46A-1BAE-475E-B14B-C53409405937}" destId="{D1CE63E1-9CAD-4E6D-B3E6-FEDECE43718E}" srcOrd="3" destOrd="0" presId="urn:microsoft.com/office/officeart/2005/8/layout/vProcess5"/>
    <dgm:cxn modelId="{972A4F91-2736-4F35-A586-483937C05D9F}" type="presParOf" srcId="{316AE46A-1BAE-475E-B14B-C53409405937}" destId="{A8CDCECC-8B0C-42C5-8E58-BACDA041B8F8}" srcOrd="4" destOrd="0" presId="urn:microsoft.com/office/officeart/2005/8/layout/vProcess5"/>
    <dgm:cxn modelId="{3B9310A6-8D26-4C37-801B-3EA65FCDD646}" type="presParOf" srcId="{316AE46A-1BAE-475E-B14B-C53409405937}" destId="{CD644BCB-2DBA-42C0-932B-28866C8338CD}" srcOrd="5" destOrd="0" presId="urn:microsoft.com/office/officeart/2005/8/layout/vProcess5"/>
    <dgm:cxn modelId="{9C1F7EF9-9822-4A76-B977-39EE099CB071}" type="presParOf" srcId="{316AE46A-1BAE-475E-B14B-C53409405937}" destId="{DA5C8D0A-610A-42D0-84D6-F3D6D5D2CAA5}" srcOrd="6" destOrd="0" presId="urn:microsoft.com/office/officeart/2005/8/layout/vProcess5"/>
    <dgm:cxn modelId="{2DB62A07-654E-407B-9C28-64C0362E5E34}" type="presParOf" srcId="{316AE46A-1BAE-475E-B14B-C53409405937}" destId="{20FB42CB-30A4-4206-BAA3-E0EAEE981887}" srcOrd="7" destOrd="0" presId="urn:microsoft.com/office/officeart/2005/8/layout/vProcess5"/>
    <dgm:cxn modelId="{91C72CB3-0A15-4677-8369-9EB656D79346}" type="presParOf" srcId="{316AE46A-1BAE-475E-B14B-C53409405937}" destId="{ADA91FE4-D650-4F17-9A5C-E3C591A7FC3B}" srcOrd="8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6B297CAF-C273-2E41-B708-D5E46BF763AF}" type="doc">
      <dgm:prSet loTypeId="urn:microsoft.com/office/officeart/2005/8/layout/orgChart1" loCatId="list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711D8B7B-D550-1344-A758-32E14A75CC60}">
      <dgm:prSet custT="1">
        <dgm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en-US" sz="2400" b="1" dirty="0" err="1">
              <a:solidFill>
                <a:srgbClr val="39302A"/>
              </a:solidFill>
            </a:rPr>
            <a:t>Struktur</a:t>
          </a:r>
          <a:r>
            <a:rPr lang="en-US" sz="2400" b="1" dirty="0">
              <a:solidFill>
                <a:srgbClr val="39302A"/>
              </a:solidFill>
            </a:rPr>
            <a:t> </a:t>
          </a:r>
          <a:r>
            <a:rPr lang="en-US" sz="2400" b="1" dirty="0" err="1">
              <a:solidFill>
                <a:srgbClr val="39302A"/>
              </a:solidFill>
            </a:rPr>
            <a:t>Pengaturan</a:t>
          </a:r>
          <a:r>
            <a:rPr lang="en-US" sz="2400" b="1" dirty="0">
              <a:solidFill>
                <a:srgbClr val="39302A"/>
              </a:solidFill>
            </a:rPr>
            <a:t> Bersama</a:t>
          </a:r>
          <a:endParaRPr lang="en-ID" sz="2400" b="1" dirty="0">
            <a:solidFill>
              <a:srgbClr val="39302A"/>
            </a:solidFill>
          </a:endParaRPr>
        </a:p>
      </dgm:t>
    </dgm:pt>
    <dgm:pt modelId="{FD619ACE-C694-F346-88F0-3592B291A9A7}" type="parTrans" cxnId="{0FF1EC26-E943-614B-B71D-9D8698EDEAA1}">
      <dgm:prSet/>
      <dgm:spPr/>
      <dgm:t>
        <a:bodyPr/>
        <a:lstStyle/>
        <a:p>
          <a:endParaRPr lang="en-US" sz="1050" b="1"/>
        </a:p>
      </dgm:t>
    </dgm:pt>
    <dgm:pt modelId="{1D53A57E-8288-1344-A2F7-621AFA53CC0D}" type="sibTrans" cxnId="{0FF1EC26-E943-614B-B71D-9D8698EDEAA1}">
      <dgm:prSet/>
      <dgm:spPr/>
      <dgm:t>
        <a:bodyPr/>
        <a:lstStyle/>
        <a:p>
          <a:endParaRPr lang="en-US" sz="1050" b="1"/>
        </a:p>
      </dgm:t>
    </dgm:pt>
    <dgm:pt modelId="{3BAADC98-8E49-1D4C-89A3-AE5710F4A0F7}">
      <dgm:prSet custT="1">
        <dgm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dgm:style>
      </dgm:prSet>
      <dgm:spPr/>
      <dgm:t>
        <a:bodyPr anchor="ctr"/>
        <a:lstStyle/>
        <a:p>
          <a:r>
            <a:rPr lang="en-US" sz="2000" b="1" dirty="0" err="1">
              <a:solidFill>
                <a:srgbClr val="39302A"/>
              </a:solidFill>
            </a:rPr>
            <a:t>Tidak</a:t>
          </a:r>
          <a:r>
            <a:rPr lang="en-US" sz="2000" b="1" dirty="0">
              <a:solidFill>
                <a:srgbClr val="39302A"/>
              </a:solidFill>
            </a:rPr>
            <a:t> </a:t>
          </a:r>
          <a:r>
            <a:rPr lang="en-US" sz="2000" b="1" dirty="0" err="1">
              <a:solidFill>
                <a:srgbClr val="39302A"/>
              </a:solidFill>
            </a:rPr>
            <a:t>dibentuk</a:t>
          </a:r>
          <a:r>
            <a:rPr lang="en-US" sz="2000" b="1" dirty="0">
              <a:solidFill>
                <a:srgbClr val="39302A"/>
              </a:solidFill>
            </a:rPr>
            <a:t> </a:t>
          </a:r>
          <a:r>
            <a:rPr lang="en-US" sz="2000" b="1" dirty="0" err="1">
              <a:solidFill>
                <a:srgbClr val="39302A"/>
              </a:solidFill>
            </a:rPr>
            <a:t>melalu</a:t>
          </a:r>
          <a:r>
            <a:rPr lang="en-US" sz="2000" b="1" dirty="0">
              <a:solidFill>
                <a:srgbClr val="39302A"/>
              </a:solidFill>
            </a:rPr>
            <a:t> </a:t>
          </a:r>
          <a:r>
            <a:rPr lang="en-US" sz="2000" b="1" dirty="0" err="1">
              <a:solidFill>
                <a:srgbClr val="39302A"/>
              </a:solidFill>
            </a:rPr>
            <a:t>kendaraan</a:t>
          </a:r>
          <a:r>
            <a:rPr lang="en-US" sz="2000" b="1" dirty="0">
              <a:solidFill>
                <a:srgbClr val="39302A"/>
              </a:solidFill>
            </a:rPr>
            <a:t> </a:t>
          </a:r>
          <a:r>
            <a:rPr lang="en-US" sz="2000" b="1" dirty="0" err="1">
              <a:solidFill>
                <a:srgbClr val="39302A"/>
              </a:solidFill>
            </a:rPr>
            <a:t>terpisah</a:t>
          </a:r>
          <a:endParaRPr lang="en-ID" sz="2000" b="1" dirty="0">
            <a:solidFill>
              <a:srgbClr val="39302A"/>
            </a:solidFill>
          </a:endParaRPr>
        </a:p>
      </dgm:t>
    </dgm:pt>
    <dgm:pt modelId="{9D48D045-7A5A-DD4A-92EE-10F6D48BDA5A}" type="parTrans" cxnId="{BF8F46E1-730D-154A-A106-851E0107C8C5}">
      <dgm:prSet>
        <dgm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dgm:style>
      </dgm:prSet>
      <dgm:spPr>
        <a:ln w="57150"/>
        <a:effectLst/>
      </dgm:spPr>
      <dgm:t>
        <a:bodyPr/>
        <a:lstStyle/>
        <a:p>
          <a:endParaRPr lang="en-US" sz="1050" b="1"/>
        </a:p>
      </dgm:t>
    </dgm:pt>
    <dgm:pt modelId="{B7CB3EED-E7F3-B041-BEE9-41ACA3953C60}" type="sibTrans" cxnId="{BF8F46E1-730D-154A-A106-851E0107C8C5}">
      <dgm:prSet/>
      <dgm:spPr/>
      <dgm:t>
        <a:bodyPr/>
        <a:lstStyle/>
        <a:p>
          <a:endParaRPr lang="en-US" sz="1050" b="1"/>
        </a:p>
      </dgm:t>
    </dgm:pt>
    <dgm:pt modelId="{C5E5897E-0E4B-884C-8E98-7EF4C4EF3123}">
      <dgm:prSet custT="1">
        <dgm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dgm:style>
      </dgm:prSet>
      <dgm:spPr/>
      <dgm:t>
        <a:bodyPr anchor="ctr"/>
        <a:lstStyle/>
        <a:p>
          <a:r>
            <a:rPr lang="en-US" sz="2000" b="1">
              <a:solidFill>
                <a:srgbClr val="39302A"/>
              </a:solidFill>
            </a:rPr>
            <a:t>Dibentuk melalui kendaraan terpisah</a:t>
          </a:r>
          <a:endParaRPr lang="en-ID" sz="2000" b="1" dirty="0">
            <a:solidFill>
              <a:srgbClr val="39302A"/>
            </a:solidFill>
          </a:endParaRPr>
        </a:p>
      </dgm:t>
    </dgm:pt>
    <dgm:pt modelId="{EE7B36A3-865A-CE4E-93FF-969BAEC6F925}" type="parTrans" cxnId="{56DC7D6E-6BF3-2447-BAD3-B0A658F0F522}">
      <dgm:prSet>
        <dgm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dgm:style>
      </dgm:prSet>
      <dgm:spPr>
        <a:ln w="57150"/>
        <a:effectLst/>
      </dgm:spPr>
      <dgm:t>
        <a:bodyPr/>
        <a:lstStyle/>
        <a:p>
          <a:endParaRPr lang="en-US" sz="1050" b="1"/>
        </a:p>
      </dgm:t>
    </dgm:pt>
    <dgm:pt modelId="{859F7064-E1EA-5542-A47A-6ADD2665FA1C}" type="sibTrans" cxnId="{56DC7D6E-6BF3-2447-BAD3-B0A658F0F522}">
      <dgm:prSet/>
      <dgm:spPr/>
      <dgm:t>
        <a:bodyPr/>
        <a:lstStyle/>
        <a:p>
          <a:endParaRPr lang="en-US" sz="1050" b="1"/>
        </a:p>
      </dgm:t>
    </dgm:pt>
    <dgm:pt modelId="{1C7BB301-0778-504C-A1A6-D47F7E546E55}" type="pres">
      <dgm:prSet presAssocID="{6B297CAF-C273-2E41-B708-D5E46BF763AF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CB1976D6-678A-6340-9890-CDC6EB9704A9}" type="pres">
      <dgm:prSet presAssocID="{711D8B7B-D550-1344-A758-32E14A75CC60}" presName="hierRoot1" presStyleCnt="0">
        <dgm:presLayoutVars>
          <dgm:hierBranch val="init"/>
        </dgm:presLayoutVars>
      </dgm:prSet>
      <dgm:spPr/>
    </dgm:pt>
    <dgm:pt modelId="{8DFCE0C6-78ED-114C-850B-5CD02FB4099F}" type="pres">
      <dgm:prSet presAssocID="{711D8B7B-D550-1344-A758-32E14A75CC60}" presName="rootComposite1" presStyleCnt="0"/>
      <dgm:spPr/>
    </dgm:pt>
    <dgm:pt modelId="{5E6ED64C-7F33-3940-AF4B-D4FB78B8938F}" type="pres">
      <dgm:prSet presAssocID="{711D8B7B-D550-1344-A758-32E14A75CC60}" presName="rootText1" presStyleLbl="node0" presStyleIdx="0" presStyleCnt="1" custScaleY="21459" custLinFactNeighborX="1975" custLinFactNeighborY="-2415">
        <dgm:presLayoutVars>
          <dgm:chPref val="3"/>
        </dgm:presLayoutVars>
      </dgm:prSet>
      <dgm:spPr/>
    </dgm:pt>
    <dgm:pt modelId="{25343FDE-85A7-D843-86AC-BEF9656A3F08}" type="pres">
      <dgm:prSet presAssocID="{711D8B7B-D550-1344-A758-32E14A75CC60}" presName="rootConnector1" presStyleLbl="node1" presStyleIdx="0" presStyleCnt="0"/>
      <dgm:spPr/>
    </dgm:pt>
    <dgm:pt modelId="{11F41660-9EB9-6F43-ACBC-4482127FA6DC}" type="pres">
      <dgm:prSet presAssocID="{711D8B7B-D550-1344-A758-32E14A75CC60}" presName="hierChild2" presStyleCnt="0"/>
      <dgm:spPr/>
    </dgm:pt>
    <dgm:pt modelId="{34A4FD85-EDFA-BC4F-B8B7-B3CF440E866C}" type="pres">
      <dgm:prSet presAssocID="{9D48D045-7A5A-DD4A-92EE-10F6D48BDA5A}" presName="Name37" presStyleLbl="parChTrans1D2" presStyleIdx="0" presStyleCnt="2"/>
      <dgm:spPr/>
    </dgm:pt>
    <dgm:pt modelId="{F3E50487-FE17-6D48-AE5A-4F3674E7E8E2}" type="pres">
      <dgm:prSet presAssocID="{3BAADC98-8E49-1D4C-89A3-AE5710F4A0F7}" presName="hierRoot2" presStyleCnt="0">
        <dgm:presLayoutVars>
          <dgm:hierBranch val="init"/>
        </dgm:presLayoutVars>
      </dgm:prSet>
      <dgm:spPr/>
    </dgm:pt>
    <dgm:pt modelId="{154263C8-6EE7-744D-9C7B-58440C16411A}" type="pres">
      <dgm:prSet presAssocID="{3BAADC98-8E49-1D4C-89A3-AE5710F4A0F7}" presName="rootComposite" presStyleCnt="0"/>
      <dgm:spPr/>
    </dgm:pt>
    <dgm:pt modelId="{C1B74798-132A-2A40-B6AE-9980DD94C693}" type="pres">
      <dgm:prSet presAssocID="{3BAADC98-8E49-1D4C-89A3-AE5710F4A0F7}" presName="rootText" presStyleLbl="node2" presStyleIdx="0" presStyleCnt="2" custScaleY="21459" custLinFactNeighborX="1975" custLinFactNeighborY="-9069">
        <dgm:presLayoutVars>
          <dgm:chPref val="3"/>
        </dgm:presLayoutVars>
      </dgm:prSet>
      <dgm:spPr/>
    </dgm:pt>
    <dgm:pt modelId="{E2F70286-2BE4-134C-96BD-241D330C27B9}" type="pres">
      <dgm:prSet presAssocID="{3BAADC98-8E49-1D4C-89A3-AE5710F4A0F7}" presName="rootConnector" presStyleLbl="node2" presStyleIdx="0" presStyleCnt="2"/>
      <dgm:spPr/>
    </dgm:pt>
    <dgm:pt modelId="{31CA69A7-913F-634F-B613-4F885969EC02}" type="pres">
      <dgm:prSet presAssocID="{3BAADC98-8E49-1D4C-89A3-AE5710F4A0F7}" presName="hierChild4" presStyleCnt="0"/>
      <dgm:spPr/>
    </dgm:pt>
    <dgm:pt modelId="{A3758DCC-336E-474D-988D-9B6D5472DAE5}" type="pres">
      <dgm:prSet presAssocID="{3BAADC98-8E49-1D4C-89A3-AE5710F4A0F7}" presName="hierChild5" presStyleCnt="0"/>
      <dgm:spPr/>
    </dgm:pt>
    <dgm:pt modelId="{B2A7AECF-B41F-1A43-AD8F-FFCCFB2F152B}" type="pres">
      <dgm:prSet presAssocID="{EE7B36A3-865A-CE4E-93FF-969BAEC6F925}" presName="Name37" presStyleLbl="parChTrans1D2" presStyleIdx="1" presStyleCnt="2"/>
      <dgm:spPr/>
    </dgm:pt>
    <dgm:pt modelId="{4BAE5779-EEDE-E742-9480-6C39A3650523}" type="pres">
      <dgm:prSet presAssocID="{C5E5897E-0E4B-884C-8E98-7EF4C4EF3123}" presName="hierRoot2" presStyleCnt="0">
        <dgm:presLayoutVars>
          <dgm:hierBranch val="init"/>
        </dgm:presLayoutVars>
      </dgm:prSet>
      <dgm:spPr/>
    </dgm:pt>
    <dgm:pt modelId="{CFFD9AF7-FEE4-8440-B2BD-C417678C9D3E}" type="pres">
      <dgm:prSet presAssocID="{C5E5897E-0E4B-884C-8E98-7EF4C4EF3123}" presName="rootComposite" presStyleCnt="0"/>
      <dgm:spPr/>
    </dgm:pt>
    <dgm:pt modelId="{1E737D18-3BBB-A94F-A987-A44356E3AB56}" type="pres">
      <dgm:prSet presAssocID="{C5E5897E-0E4B-884C-8E98-7EF4C4EF3123}" presName="rootText" presStyleLbl="node2" presStyleIdx="1" presStyleCnt="2" custScaleY="21459" custLinFactNeighborX="53" custLinFactNeighborY="-9069">
        <dgm:presLayoutVars>
          <dgm:chPref val="3"/>
        </dgm:presLayoutVars>
      </dgm:prSet>
      <dgm:spPr/>
    </dgm:pt>
    <dgm:pt modelId="{E62930FB-FA00-CF4E-913E-ED98F95533EE}" type="pres">
      <dgm:prSet presAssocID="{C5E5897E-0E4B-884C-8E98-7EF4C4EF3123}" presName="rootConnector" presStyleLbl="node2" presStyleIdx="1" presStyleCnt="2"/>
      <dgm:spPr/>
    </dgm:pt>
    <dgm:pt modelId="{EF53210E-6DAC-0347-BD55-4D8F8FC56FF2}" type="pres">
      <dgm:prSet presAssocID="{C5E5897E-0E4B-884C-8E98-7EF4C4EF3123}" presName="hierChild4" presStyleCnt="0"/>
      <dgm:spPr/>
    </dgm:pt>
    <dgm:pt modelId="{10594208-C66F-F84B-8B86-629743D4E1FD}" type="pres">
      <dgm:prSet presAssocID="{C5E5897E-0E4B-884C-8E98-7EF4C4EF3123}" presName="hierChild5" presStyleCnt="0"/>
      <dgm:spPr/>
    </dgm:pt>
    <dgm:pt modelId="{DD71FCA0-80A9-DD47-B383-AD6738C9922B}" type="pres">
      <dgm:prSet presAssocID="{711D8B7B-D550-1344-A758-32E14A75CC60}" presName="hierChild3" presStyleCnt="0"/>
      <dgm:spPr/>
    </dgm:pt>
  </dgm:ptLst>
  <dgm:cxnLst>
    <dgm:cxn modelId="{0FF1EC26-E943-614B-B71D-9D8698EDEAA1}" srcId="{6B297CAF-C273-2E41-B708-D5E46BF763AF}" destId="{711D8B7B-D550-1344-A758-32E14A75CC60}" srcOrd="0" destOrd="0" parTransId="{FD619ACE-C694-F346-88F0-3592B291A9A7}" sibTransId="{1D53A57E-8288-1344-A2F7-621AFA53CC0D}"/>
    <dgm:cxn modelId="{6F80022D-58B7-A245-90D3-35861D62E033}" type="presOf" srcId="{EE7B36A3-865A-CE4E-93FF-969BAEC6F925}" destId="{B2A7AECF-B41F-1A43-AD8F-FFCCFB2F152B}" srcOrd="0" destOrd="0" presId="urn:microsoft.com/office/officeart/2005/8/layout/orgChart1"/>
    <dgm:cxn modelId="{D4C34738-07E3-F648-814A-17942909AF99}" type="presOf" srcId="{C5E5897E-0E4B-884C-8E98-7EF4C4EF3123}" destId="{1E737D18-3BBB-A94F-A987-A44356E3AB56}" srcOrd="0" destOrd="0" presId="urn:microsoft.com/office/officeart/2005/8/layout/orgChart1"/>
    <dgm:cxn modelId="{50AB3545-881B-AA4E-90B8-6A7445311C48}" type="presOf" srcId="{9D48D045-7A5A-DD4A-92EE-10F6D48BDA5A}" destId="{34A4FD85-EDFA-BC4F-B8B7-B3CF440E866C}" srcOrd="0" destOrd="0" presId="urn:microsoft.com/office/officeart/2005/8/layout/orgChart1"/>
    <dgm:cxn modelId="{56DC7D6E-6BF3-2447-BAD3-B0A658F0F522}" srcId="{711D8B7B-D550-1344-A758-32E14A75CC60}" destId="{C5E5897E-0E4B-884C-8E98-7EF4C4EF3123}" srcOrd="1" destOrd="0" parTransId="{EE7B36A3-865A-CE4E-93FF-969BAEC6F925}" sibTransId="{859F7064-E1EA-5542-A47A-6ADD2665FA1C}"/>
    <dgm:cxn modelId="{6F544651-40BD-FE42-9A7C-660CD34335C1}" type="presOf" srcId="{3BAADC98-8E49-1D4C-89A3-AE5710F4A0F7}" destId="{E2F70286-2BE4-134C-96BD-241D330C27B9}" srcOrd="1" destOrd="0" presId="urn:microsoft.com/office/officeart/2005/8/layout/orgChart1"/>
    <dgm:cxn modelId="{E0AFCE73-511B-9E43-9118-7BF19B9D858C}" type="presOf" srcId="{711D8B7B-D550-1344-A758-32E14A75CC60}" destId="{5E6ED64C-7F33-3940-AF4B-D4FB78B8938F}" srcOrd="0" destOrd="0" presId="urn:microsoft.com/office/officeart/2005/8/layout/orgChart1"/>
    <dgm:cxn modelId="{E4F0BDB6-4E4C-E94F-AFF9-E56387DB0617}" type="presOf" srcId="{711D8B7B-D550-1344-A758-32E14A75CC60}" destId="{25343FDE-85A7-D843-86AC-BEF9656A3F08}" srcOrd="1" destOrd="0" presId="urn:microsoft.com/office/officeart/2005/8/layout/orgChart1"/>
    <dgm:cxn modelId="{714F4DC9-24DB-2A4A-AE02-DACC4F4630BC}" type="presOf" srcId="{6B297CAF-C273-2E41-B708-D5E46BF763AF}" destId="{1C7BB301-0778-504C-A1A6-D47F7E546E55}" srcOrd="0" destOrd="0" presId="urn:microsoft.com/office/officeart/2005/8/layout/orgChart1"/>
    <dgm:cxn modelId="{BF8F46E1-730D-154A-A106-851E0107C8C5}" srcId="{711D8B7B-D550-1344-A758-32E14A75CC60}" destId="{3BAADC98-8E49-1D4C-89A3-AE5710F4A0F7}" srcOrd="0" destOrd="0" parTransId="{9D48D045-7A5A-DD4A-92EE-10F6D48BDA5A}" sibTransId="{B7CB3EED-E7F3-B041-BEE9-41ACA3953C60}"/>
    <dgm:cxn modelId="{2D72AAE5-07D1-9449-9B2C-3EF16529C3BA}" type="presOf" srcId="{3BAADC98-8E49-1D4C-89A3-AE5710F4A0F7}" destId="{C1B74798-132A-2A40-B6AE-9980DD94C693}" srcOrd="0" destOrd="0" presId="urn:microsoft.com/office/officeart/2005/8/layout/orgChart1"/>
    <dgm:cxn modelId="{95CC42EE-84A3-4745-9E77-721C6A1F94FF}" type="presOf" srcId="{C5E5897E-0E4B-884C-8E98-7EF4C4EF3123}" destId="{E62930FB-FA00-CF4E-913E-ED98F95533EE}" srcOrd="1" destOrd="0" presId="urn:microsoft.com/office/officeart/2005/8/layout/orgChart1"/>
    <dgm:cxn modelId="{225D85DF-CCA7-044A-9E56-D956F8D754EA}" type="presParOf" srcId="{1C7BB301-0778-504C-A1A6-D47F7E546E55}" destId="{CB1976D6-678A-6340-9890-CDC6EB9704A9}" srcOrd="0" destOrd="0" presId="urn:microsoft.com/office/officeart/2005/8/layout/orgChart1"/>
    <dgm:cxn modelId="{4B1A436A-505D-DB4C-B17D-EA9FF4793981}" type="presParOf" srcId="{CB1976D6-678A-6340-9890-CDC6EB9704A9}" destId="{8DFCE0C6-78ED-114C-850B-5CD02FB4099F}" srcOrd="0" destOrd="0" presId="urn:microsoft.com/office/officeart/2005/8/layout/orgChart1"/>
    <dgm:cxn modelId="{DEDAA3F4-4ABF-3F40-AA67-963576E9008A}" type="presParOf" srcId="{8DFCE0C6-78ED-114C-850B-5CD02FB4099F}" destId="{5E6ED64C-7F33-3940-AF4B-D4FB78B8938F}" srcOrd="0" destOrd="0" presId="urn:microsoft.com/office/officeart/2005/8/layout/orgChart1"/>
    <dgm:cxn modelId="{B67A33C3-6CB6-5E4E-B115-5673D8EC3DF0}" type="presParOf" srcId="{8DFCE0C6-78ED-114C-850B-5CD02FB4099F}" destId="{25343FDE-85A7-D843-86AC-BEF9656A3F08}" srcOrd="1" destOrd="0" presId="urn:microsoft.com/office/officeart/2005/8/layout/orgChart1"/>
    <dgm:cxn modelId="{CFB6FCBD-976F-C142-AAC3-D35654913D5C}" type="presParOf" srcId="{CB1976D6-678A-6340-9890-CDC6EB9704A9}" destId="{11F41660-9EB9-6F43-ACBC-4482127FA6DC}" srcOrd="1" destOrd="0" presId="urn:microsoft.com/office/officeart/2005/8/layout/orgChart1"/>
    <dgm:cxn modelId="{EA76F76E-97C0-A94F-9EBD-CDE4F5C945F3}" type="presParOf" srcId="{11F41660-9EB9-6F43-ACBC-4482127FA6DC}" destId="{34A4FD85-EDFA-BC4F-B8B7-B3CF440E866C}" srcOrd="0" destOrd="0" presId="urn:microsoft.com/office/officeart/2005/8/layout/orgChart1"/>
    <dgm:cxn modelId="{60C71E0F-91FA-0042-9EE1-D7D24930AC42}" type="presParOf" srcId="{11F41660-9EB9-6F43-ACBC-4482127FA6DC}" destId="{F3E50487-FE17-6D48-AE5A-4F3674E7E8E2}" srcOrd="1" destOrd="0" presId="urn:microsoft.com/office/officeart/2005/8/layout/orgChart1"/>
    <dgm:cxn modelId="{FB8BC519-01E4-BA49-B8DD-F62D12CE3F84}" type="presParOf" srcId="{F3E50487-FE17-6D48-AE5A-4F3674E7E8E2}" destId="{154263C8-6EE7-744D-9C7B-58440C16411A}" srcOrd="0" destOrd="0" presId="urn:microsoft.com/office/officeart/2005/8/layout/orgChart1"/>
    <dgm:cxn modelId="{C5714F9A-B49A-2347-BF8A-A51C7FAC7D55}" type="presParOf" srcId="{154263C8-6EE7-744D-9C7B-58440C16411A}" destId="{C1B74798-132A-2A40-B6AE-9980DD94C693}" srcOrd="0" destOrd="0" presId="urn:microsoft.com/office/officeart/2005/8/layout/orgChart1"/>
    <dgm:cxn modelId="{5A98E6D7-2A5E-794A-82C3-1A91A397BDA7}" type="presParOf" srcId="{154263C8-6EE7-744D-9C7B-58440C16411A}" destId="{E2F70286-2BE4-134C-96BD-241D330C27B9}" srcOrd="1" destOrd="0" presId="urn:microsoft.com/office/officeart/2005/8/layout/orgChart1"/>
    <dgm:cxn modelId="{9C8AE20B-9CC2-7146-8398-27CB8A9E72DB}" type="presParOf" srcId="{F3E50487-FE17-6D48-AE5A-4F3674E7E8E2}" destId="{31CA69A7-913F-634F-B613-4F885969EC02}" srcOrd="1" destOrd="0" presId="urn:microsoft.com/office/officeart/2005/8/layout/orgChart1"/>
    <dgm:cxn modelId="{D601E08E-76E4-E844-9E1C-9D290D4B82B2}" type="presParOf" srcId="{F3E50487-FE17-6D48-AE5A-4F3674E7E8E2}" destId="{A3758DCC-336E-474D-988D-9B6D5472DAE5}" srcOrd="2" destOrd="0" presId="urn:microsoft.com/office/officeart/2005/8/layout/orgChart1"/>
    <dgm:cxn modelId="{3959A09E-E761-864D-AD3F-BCA76534AC0D}" type="presParOf" srcId="{11F41660-9EB9-6F43-ACBC-4482127FA6DC}" destId="{B2A7AECF-B41F-1A43-AD8F-FFCCFB2F152B}" srcOrd="2" destOrd="0" presId="urn:microsoft.com/office/officeart/2005/8/layout/orgChart1"/>
    <dgm:cxn modelId="{70F1FB0E-53E6-AB44-9701-6B88ADDC9C0E}" type="presParOf" srcId="{11F41660-9EB9-6F43-ACBC-4482127FA6DC}" destId="{4BAE5779-EEDE-E742-9480-6C39A3650523}" srcOrd="3" destOrd="0" presId="urn:microsoft.com/office/officeart/2005/8/layout/orgChart1"/>
    <dgm:cxn modelId="{CF12890E-AD95-1B4A-A814-EF5450D3A9A6}" type="presParOf" srcId="{4BAE5779-EEDE-E742-9480-6C39A3650523}" destId="{CFFD9AF7-FEE4-8440-B2BD-C417678C9D3E}" srcOrd="0" destOrd="0" presId="urn:microsoft.com/office/officeart/2005/8/layout/orgChart1"/>
    <dgm:cxn modelId="{146E0067-E5F0-8F4A-B705-419437A3D4DB}" type="presParOf" srcId="{CFFD9AF7-FEE4-8440-B2BD-C417678C9D3E}" destId="{1E737D18-3BBB-A94F-A987-A44356E3AB56}" srcOrd="0" destOrd="0" presId="urn:microsoft.com/office/officeart/2005/8/layout/orgChart1"/>
    <dgm:cxn modelId="{041B5673-0022-7A4F-ADB5-3840E9910A33}" type="presParOf" srcId="{CFFD9AF7-FEE4-8440-B2BD-C417678C9D3E}" destId="{E62930FB-FA00-CF4E-913E-ED98F95533EE}" srcOrd="1" destOrd="0" presId="urn:microsoft.com/office/officeart/2005/8/layout/orgChart1"/>
    <dgm:cxn modelId="{17CFF138-A7DC-B342-B93E-6DEB2F9DEE14}" type="presParOf" srcId="{4BAE5779-EEDE-E742-9480-6C39A3650523}" destId="{EF53210E-6DAC-0347-BD55-4D8F8FC56FF2}" srcOrd="1" destOrd="0" presId="urn:microsoft.com/office/officeart/2005/8/layout/orgChart1"/>
    <dgm:cxn modelId="{1649C7A9-A4DF-1244-B63D-EAF4D1A3C3A3}" type="presParOf" srcId="{4BAE5779-EEDE-E742-9480-6C39A3650523}" destId="{10594208-C66F-F84B-8B86-629743D4E1FD}" srcOrd="2" destOrd="0" presId="urn:microsoft.com/office/officeart/2005/8/layout/orgChart1"/>
    <dgm:cxn modelId="{F591BE77-A996-A242-B791-B1F8361340C6}" type="presParOf" srcId="{CB1976D6-678A-6340-9890-CDC6EB9704A9}" destId="{DD71FCA0-80A9-DD47-B383-AD6738C9922B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CBB7FA00-25FE-7940-A823-853CD08CC6CD}" type="doc">
      <dgm:prSet loTypeId="urn:microsoft.com/office/officeart/2005/8/layout/orgChart1" loCatId="list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en-US"/>
        </a:p>
      </dgm:t>
    </dgm:pt>
    <dgm:pt modelId="{0CD7DDD4-E25C-0C48-B25B-1A102BA1394B}">
      <dgm:prSet custT="1"/>
      <dgm:spPr>
        <a:solidFill>
          <a:schemeClr val="accent3">
            <a:lumMod val="40000"/>
            <a:lumOff val="60000"/>
          </a:schemeClr>
        </a:solidFill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en-US" sz="2000" dirty="0" err="1">
              <a:solidFill>
                <a:srgbClr val="39302A"/>
              </a:solidFill>
            </a:rPr>
            <a:t>Klasifikasi</a:t>
          </a:r>
          <a:r>
            <a:rPr lang="en-US" sz="2000" dirty="0">
              <a:solidFill>
                <a:srgbClr val="39302A"/>
              </a:solidFill>
            </a:rPr>
            <a:t> </a:t>
          </a:r>
          <a:r>
            <a:rPr lang="en-US" sz="2000" dirty="0" err="1">
              <a:solidFill>
                <a:srgbClr val="39302A"/>
              </a:solidFill>
            </a:rPr>
            <a:t>harus</a:t>
          </a:r>
          <a:r>
            <a:rPr lang="en-US" sz="2000" dirty="0">
              <a:solidFill>
                <a:srgbClr val="39302A"/>
              </a:solidFill>
            </a:rPr>
            <a:t> </a:t>
          </a:r>
          <a:r>
            <a:rPr lang="en-US" sz="2000" dirty="0" err="1">
              <a:solidFill>
                <a:srgbClr val="39302A"/>
              </a:solidFill>
            </a:rPr>
            <a:t>merefleksikan</a:t>
          </a:r>
          <a:r>
            <a:rPr lang="en-US" sz="2000" dirty="0">
              <a:solidFill>
                <a:srgbClr val="39302A"/>
              </a:solidFill>
            </a:rPr>
            <a:t> </a:t>
          </a:r>
          <a:r>
            <a:rPr lang="en-US" sz="2000" dirty="0" err="1">
              <a:solidFill>
                <a:srgbClr val="39302A"/>
              </a:solidFill>
            </a:rPr>
            <a:t>hak</a:t>
          </a:r>
          <a:r>
            <a:rPr lang="en-US" sz="2000" dirty="0">
              <a:solidFill>
                <a:srgbClr val="39302A"/>
              </a:solidFill>
            </a:rPr>
            <a:t> dan </a:t>
          </a:r>
          <a:r>
            <a:rPr lang="en-US" sz="2000" dirty="0" err="1">
              <a:solidFill>
                <a:srgbClr val="39302A"/>
              </a:solidFill>
            </a:rPr>
            <a:t>kewajiban</a:t>
          </a:r>
          <a:r>
            <a:rPr lang="en-US" sz="2000" dirty="0">
              <a:solidFill>
                <a:srgbClr val="39302A"/>
              </a:solidFill>
            </a:rPr>
            <a:t> para </a:t>
          </a:r>
          <a:r>
            <a:rPr lang="en-US" sz="2000" dirty="0" err="1">
              <a:solidFill>
                <a:srgbClr val="39302A"/>
              </a:solidFill>
            </a:rPr>
            <a:t>pihak</a:t>
          </a:r>
          <a:r>
            <a:rPr lang="en-US" sz="2000" dirty="0">
              <a:solidFill>
                <a:srgbClr val="39302A"/>
              </a:solidFill>
            </a:rPr>
            <a:t> </a:t>
          </a:r>
          <a:r>
            <a:rPr lang="en-US" sz="2000" dirty="0" err="1">
              <a:solidFill>
                <a:srgbClr val="39302A"/>
              </a:solidFill>
            </a:rPr>
            <a:t>dalam</a:t>
          </a:r>
          <a:r>
            <a:rPr lang="en-US" sz="2000" dirty="0">
              <a:solidFill>
                <a:srgbClr val="39302A"/>
              </a:solidFill>
            </a:rPr>
            <a:t> </a:t>
          </a:r>
          <a:r>
            <a:rPr lang="en-US" sz="2000" dirty="0" err="1">
              <a:solidFill>
                <a:srgbClr val="39302A"/>
              </a:solidFill>
            </a:rPr>
            <a:t>pengaturan</a:t>
          </a:r>
          <a:endParaRPr lang="en-ID" sz="2000" dirty="0">
            <a:solidFill>
              <a:srgbClr val="39302A"/>
            </a:solidFill>
          </a:endParaRPr>
        </a:p>
      </dgm:t>
    </dgm:pt>
    <dgm:pt modelId="{2F7E4158-29DB-F446-972A-4B7B96F3CDF4}" type="parTrans" cxnId="{F02C4B5D-2820-F64C-A392-D07AC762C75C}">
      <dgm:prSet/>
      <dgm:spPr/>
      <dgm:t>
        <a:bodyPr/>
        <a:lstStyle/>
        <a:p>
          <a:endParaRPr lang="en-US" sz="1200">
            <a:solidFill>
              <a:srgbClr val="39302A"/>
            </a:solidFill>
          </a:endParaRPr>
        </a:p>
      </dgm:t>
    </dgm:pt>
    <dgm:pt modelId="{65BA2359-9FE4-3B43-ADB8-29C1F76016A8}" type="sibTrans" cxnId="{F02C4B5D-2820-F64C-A392-D07AC762C75C}">
      <dgm:prSet/>
      <dgm:spPr/>
      <dgm:t>
        <a:bodyPr/>
        <a:lstStyle/>
        <a:p>
          <a:endParaRPr lang="en-US" sz="1200">
            <a:solidFill>
              <a:srgbClr val="39302A"/>
            </a:solidFill>
          </a:endParaRPr>
        </a:p>
      </dgm:t>
    </dgm:pt>
    <dgm:pt modelId="{3FE1C533-B5DE-4040-A46C-465E43F7E800}">
      <dgm:prSet custT="1"/>
      <dgm:spPr>
        <a:solidFill>
          <a:schemeClr val="accent5">
            <a:lumMod val="60000"/>
            <a:lumOff val="40000"/>
          </a:schemeClr>
        </a:solidFill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en-US" sz="1800" dirty="0" err="1">
              <a:solidFill>
                <a:srgbClr val="39302A"/>
              </a:solidFill>
            </a:rPr>
            <a:t>Operasi</a:t>
          </a:r>
          <a:r>
            <a:rPr lang="en-US" sz="1800" dirty="0">
              <a:solidFill>
                <a:srgbClr val="39302A"/>
              </a:solidFill>
            </a:rPr>
            <a:t> Bersama – </a:t>
          </a:r>
          <a:r>
            <a:rPr lang="en-US" sz="1800" dirty="0" err="1">
              <a:solidFill>
                <a:srgbClr val="39302A"/>
              </a:solidFill>
            </a:rPr>
            <a:t>memiliki</a:t>
          </a:r>
          <a:r>
            <a:rPr lang="en-US" sz="1800" b="1" dirty="0">
              <a:solidFill>
                <a:schemeClr val="accent5">
                  <a:lumMod val="75000"/>
                </a:schemeClr>
              </a:solidFill>
            </a:rPr>
            <a:t> </a:t>
          </a:r>
          <a:r>
            <a:rPr lang="en-US" sz="1800" b="1" dirty="0" err="1">
              <a:solidFill>
                <a:schemeClr val="accent5">
                  <a:lumMod val="75000"/>
                </a:schemeClr>
              </a:solidFill>
            </a:rPr>
            <a:t>hak</a:t>
          </a:r>
          <a:r>
            <a:rPr lang="en-US" sz="1800" b="1" dirty="0">
              <a:solidFill>
                <a:schemeClr val="accent5">
                  <a:lumMod val="75000"/>
                </a:schemeClr>
              </a:solidFill>
            </a:rPr>
            <a:t> </a:t>
          </a:r>
          <a:r>
            <a:rPr lang="en-US" sz="1800" b="1" dirty="0" err="1">
              <a:solidFill>
                <a:schemeClr val="accent5">
                  <a:lumMod val="75000"/>
                </a:schemeClr>
              </a:solidFill>
            </a:rPr>
            <a:t>atas</a:t>
          </a:r>
          <a:r>
            <a:rPr lang="en-US" sz="1800" b="1" dirty="0">
              <a:solidFill>
                <a:schemeClr val="accent5">
                  <a:lumMod val="75000"/>
                </a:schemeClr>
              </a:solidFill>
            </a:rPr>
            <a:t> asset dan </a:t>
          </a:r>
          <a:r>
            <a:rPr lang="en-US" sz="1800" b="1" dirty="0" err="1">
              <a:solidFill>
                <a:schemeClr val="accent5">
                  <a:lumMod val="75000"/>
                </a:schemeClr>
              </a:solidFill>
            </a:rPr>
            <a:t>kewajiban</a:t>
          </a:r>
          <a:r>
            <a:rPr lang="en-US" sz="1800" b="1" dirty="0">
              <a:solidFill>
                <a:schemeClr val="accent5">
                  <a:lumMod val="75000"/>
                </a:schemeClr>
              </a:solidFill>
            </a:rPr>
            <a:t> </a:t>
          </a:r>
          <a:r>
            <a:rPr lang="en-US" sz="1800" b="1" dirty="0" err="1">
              <a:solidFill>
                <a:schemeClr val="accent5">
                  <a:lumMod val="75000"/>
                </a:schemeClr>
              </a:solidFill>
            </a:rPr>
            <a:t>atas</a:t>
          </a:r>
          <a:r>
            <a:rPr lang="en-US" sz="1800" b="1" dirty="0">
              <a:solidFill>
                <a:schemeClr val="accent5">
                  <a:lumMod val="75000"/>
                </a:schemeClr>
              </a:solidFill>
            </a:rPr>
            <a:t> </a:t>
          </a:r>
          <a:r>
            <a:rPr lang="en-US" sz="1800" b="1" dirty="0" err="1">
              <a:solidFill>
                <a:schemeClr val="accent5">
                  <a:lumMod val="75000"/>
                </a:schemeClr>
              </a:solidFill>
            </a:rPr>
            <a:t>liabilitas</a:t>
          </a:r>
          <a:r>
            <a:rPr lang="en-US" sz="1800" b="1" dirty="0">
              <a:solidFill>
                <a:schemeClr val="accent5">
                  <a:lumMod val="75000"/>
                </a:schemeClr>
              </a:solidFill>
            </a:rPr>
            <a:t> </a:t>
          </a:r>
          <a:r>
            <a:rPr lang="en-US" sz="1800" dirty="0">
              <a:solidFill>
                <a:srgbClr val="39302A"/>
              </a:solidFill>
            </a:rPr>
            <a:t>dan </a:t>
          </a:r>
          <a:r>
            <a:rPr lang="en-US" sz="1800" dirty="0" err="1">
              <a:solidFill>
                <a:srgbClr val="39302A"/>
              </a:solidFill>
            </a:rPr>
            <a:t>pengaturan</a:t>
          </a:r>
          <a:endParaRPr lang="en-ID" sz="1800" dirty="0">
            <a:solidFill>
              <a:srgbClr val="39302A"/>
            </a:solidFill>
          </a:endParaRPr>
        </a:p>
      </dgm:t>
    </dgm:pt>
    <dgm:pt modelId="{56165DFB-658A-7B44-B16C-2757278C6D74}" type="parTrans" cxnId="{4501FC4F-4429-6F4E-92D6-5F2261A866BE}">
      <dgm:prSet/>
      <dgm:spPr>
        <a:solidFill>
          <a:schemeClr val="bg2">
            <a:lumMod val="50000"/>
            <a:lumOff val="50000"/>
          </a:schemeClr>
        </a:solidFill>
        <a:ln w="76200">
          <a:solidFill>
            <a:schemeClr val="bg2">
              <a:lumMod val="75000"/>
              <a:lumOff val="25000"/>
            </a:schemeClr>
          </a:solidFill>
        </a:ln>
      </dgm:spPr>
      <dgm:t>
        <a:bodyPr/>
        <a:lstStyle/>
        <a:p>
          <a:endParaRPr lang="en-US" sz="1200">
            <a:solidFill>
              <a:srgbClr val="39302A"/>
            </a:solidFill>
          </a:endParaRPr>
        </a:p>
      </dgm:t>
    </dgm:pt>
    <dgm:pt modelId="{E750EA8D-DDAA-6642-8302-2A03DA53EE84}" type="sibTrans" cxnId="{4501FC4F-4429-6F4E-92D6-5F2261A866BE}">
      <dgm:prSet/>
      <dgm:spPr/>
      <dgm:t>
        <a:bodyPr/>
        <a:lstStyle/>
        <a:p>
          <a:endParaRPr lang="en-US" sz="1200">
            <a:solidFill>
              <a:srgbClr val="39302A"/>
            </a:solidFill>
          </a:endParaRPr>
        </a:p>
      </dgm:t>
    </dgm:pt>
    <dgm:pt modelId="{181661AF-EEFD-B34B-B34E-01E7A74B1823}">
      <dgm:prSet custT="1"/>
      <dgm:spPr>
        <a:solidFill>
          <a:srgbClr val="E9E1FF"/>
        </a:solidFill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en-US" sz="1600" dirty="0" err="1">
              <a:solidFill>
                <a:srgbClr val="39302A"/>
              </a:solidFill>
            </a:rPr>
            <a:t>Operasi</a:t>
          </a:r>
          <a:r>
            <a:rPr lang="en-US" sz="1600" dirty="0">
              <a:solidFill>
                <a:srgbClr val="39302A"/>
              </a:solidFill>
            </a:rPr>
            <a:t> Bersama </a:t>
          </a:r>
          <a:r>
            <a:rPr lang="en-US" sz="1600" dirty="0" err="1">
              <a:solidFill>
                <a:srgbClr val="39302A"/>
              </a:solidFill>
            </a:rPr>
            <a:t>adalah</a:t>
          </a:r>
          <a:r>
            <a:rPr lang="en-US" sz="1600" dirty="0">
              <a:solidFill>
                <a:srgbClr val="39302A"/>
              </a:solidFill>
            </a:rPr>
            <a:t> </a:t>
          </a:r>
          <a:r>
            <a:rPr lang="en-US" sz="1600" dirty="0" err="1">
              <a:solidFill>
                <a:srgbClr val="39302A"/>
              </a:solidFill>
            </a:rPr>
            <a:t>pengaturan</a:t>
          </a:r>
          <a:r>
            <a:rPr lang="en-US" sz="1600" dirty="0">
              <a:solidFill>
                <a:srgbClr val="39302A"/>
              </a:solidFill>
            </a:rPr>
            <a:t> Bersama yang </a:t>
          </a:r>
          <a:r>
            <a:rPr lang="en-US" sz="1600" dirty="0" err="1">
              <a:solidFill>
                <a:srgbClr val="39302A"/>
              </a:solidFill>
            </a:rPr>
            <a:t>mengatur</a:t>
          </a:r>
          <a:r>
            <a:rPr lang="en-US" sz="1600" dirty="0">
              <a:solidFill>
                <a:srgbClr val="39302A"/>
              </a:solidFill>
            </a:rPr>
            <a:t> </a:t>
          </a:r>
          <a:r>
            <a:rPr lang="en-US" sz="1600" dirty="0" err="1">
              <a:solidFill>
                <a:srgbClr val="39302A"/>
              </a:solidFill>
            </a:rPr>
            <a:t>bahwa</a:t>
          </a:r>
          <a:r>
            <a:rPr lang="en-US" sz="1600" dirty="0">
              <a:solidFill>
                <a:srgbClr val="39302A"/>
              </a:solidFill>
            </a:rPr>
            <a:t> para </a:t>
          </a:r>
          <a:r>
            <a:rPr lang="en-US" sz="1600" dirty="0" err="1">
              <a:solidFill>
                <a:srgbClr val="39302A"/>
              </a:solidFill>
            </a:rPr>
            <a:t>pihak</a:t>
          </a:r>
          <a:r>
            <a:rPr lang="en-US" sz="1600" dirty="0">
              <a:solidFill>
                <a:srgbClr val="39302A"/>
              </a:solidFill>
            </a:rPr>
            <a:t> yang </a:t>
          </a:r>
          <a:r>
            <a:rPr lang="en-US" sz="1600" dirty="0" err="1">
              <a:solidFill>
                <a:srgbClr val="39302A"/>
              </a:solidFill>
            </a:rPr>
            <a:t>memiliki</a:t>
          </a:r>
          <a:r>
            <a:rPr lang="en-US" sz="1600" dirty="0">
              <a:solidFill>
                <a:srgbClr val="39302A"/>
              </a:solidFill>
            </a:rPr>
            <a:t> </a:t>
          </a:r>
          <a:r>
            <a:rPr lang="en-US" sz="1600" dirty="0" err="1">
              <a:solidFill>
                <a:srgbClr val="39302A"/>
              </a:solidFill>
            </a:rPr>
            <a:t>pengendalian</a:t>
          </a:r>
          <a:r>
            <a:rPr lang="en-US" sz="1600" dirty="0">
              <a:solidFill>
                <a:srgbClr val="39302A"/>
              </a:solidFill>
            </a:rPr>
            <a:t> </a:t>
          </a:r>
          <a:r>
            <a:rPr lang="en-US" sz="1600" dirty="0" err="1">
              <a:solidFill>
                <a:srgbClr val="39302A"/>
              </a:solidFill>
            </a:rPr>
            <a:t>berama</a:t>
          </a:r>
          <a:r>
            <a:rPr lang="en-US" sz="1600" dirty="0">
              <a:solidFill>
                <a:srgbClr val="39302A"/>
              </a:solidFill>
            </a:rPr>
            <a:t> </a:t>
          </a:r>
          <a:r>
            <a:rPr lang="en-US" sz="1600" dirty="0" err="1">
              <a:solidFill>
                <a:srgbClr val="39302A"/>
              </a:solidFill>
            </a:rPr>
            <a:t>atas</a:t>
          </a:r>
          <a:r>
            <a:rPr lang="en-US" sz="1600" dirty="0">
              <a:solidFill>
                <a:srgbClr val="39302A"/>
              </a:solidFill>
            </a:rPr>
            <a:t> </a:t>
          </a:r>
          <a:r>
            <a:rPr lang="en-US" sz="1600" dirty="0" err="1">
              <a:solidFill>
                <a:srgbClr val="39302A"/>
              </a:solidFill>
            </a:rPr>
            <a:t>pengaturan</a:t>
          </a:r>
          <a:r>
            <a:rPr lang="en-US" sz="1600" dirty="0">
              <a:solidFill>
                <a:srgbClr val="39302A"/>
              </a:solidFill>
            </a:rPr>
            <a:t> </a:t>
          </a:r>
          <a:r>
            <a:rPr lang="en-US" sz="1600" dirty="0" err="1">
              <a:solidFill>
                <a:srgbClr val="39302A"/>
              </a:solidFill>
            </a:rPr>
            <a:t>memiliki</a:t>
          </a:r>
          <a:r>
            <a:rPr lang="en-US" sz="1600" b="1" dirty="0">
              <a:solidFill>
                <a:schemeClr val="accent5">
                  <a:lumMod val="75000"/>
                </a:schemeClr>
              </a:solidFill>
            </a:rPr>
            <a:t> </a:t>
          </a:r>
          <a:r>
            <a:rPr lang="en-US" sz="1600" b="1" dirty="0" err="1">
              <a:solidFill>
                <a:schemeClr val="accent5">
                  <a:lumMod val="75000"/>
                </a:schemeClr>
              </a:solidFill>
            </a:rPr>
            <a:t>hak</a:t>
          </a:r>
          <a:r>
            <a:rPr lang="en-US" sz="1600" b="1" dirty="0">
              <a:solidFill>
                <a:schemeClr val="accent5">
                  <a:lumMod val="75000"/>
                </a:schemeClr>
              </a:solidFill>
            </a:rPr>
            <a:t> </a:t>
          </a:r>
          <a:r>
            <a:rPr lang="en-US" sz="1600" b="1" dirty="0" err="1">
              <a:solidFill>
                <a:schemeClr val="accent5">
                  <a:lumMod val="75000"/>
                </a:schemeClr>
              </a:solidFill>
            </a:rPr>
            <a:t>atas</a:t>
          </a:r>
          <a:r>
            <a:rPr lang="en-US" sz="1600" b="1" dirty="0">
              <a:solidFill>
                <a:schemeClr val="accent5">
                  <a:lumMod val="75000"/>
                </a:schemeClr>
              </a:solidFill>
            </a:rPr>
            <a:t> </a:t>
          </a:r>
          <a:r>
            <a:rPr lang="en-US" sz="1600" b="1" dirty="0" err="1">
              <a:solidFill>
                <a:schemeClr val="accent5">
                  <a:lumMod val="75000"/>
                </a:schemeClr>
              </a:solidFill>
            </a:rPr>
            <a:t>aset</a:t>
          </a:r>
          <a:r>
            <a:rPr lang="en-US" sz="1600" b="1" dirty="0">
              <a:solidFill>
                <a:schemeClr val="accent5">
                  <a:lumMod val="75000"/>
                </a:schemeClr>
              </a:solidFill>
            </a:rPr>
            <a:t> dan </a:t>
          </a:r>
          <a:r>
            <a:rPr lang="en-US" sz="1600" b="1" dirty="0" err="1">
              <a:solidFill>
                <a:schemeClr val="accent5">
                  <a:lumMod val="75000"/>
                </a:schemeClr>
              </a:solidFill>
            </a:rPr>
            <a:t>kewajiban</a:t>
          </a:r>
          <a:r>
            <a:rPr lang="en-US" sz="1600" b="1" dirty="0">
              <a:solidFill>
                <a:schemeClr val="accent5">
                  <a:lumMod val="75000"/>
                </a:schemeClr>
              </a:solidFill>
            </a:rPr>
            <a:t> </a:t>
          </a:r>
          <a:r>
            <a:rPr lang="en-US" sz="1600" b="1" dirty="0" err="1">
              <a:solidFill>
                <a:schemeClr val="accent5">
                  <a:lumMod val="75000"/>
                </a:schemeClr>
              </a:solidFill>
            </a:rPr>
            <a:t>terhadap</a:t>
          </a:r>
          <a:r>
            <a:rPr lang="en-US" sz="1600" b="1" dirty="0">
              <a:solidFill>
                <a:schemeClr val="accent5">
                  <a:lumMod val="75000"/>
                </a:schemeClr>
              </a:solidFill>
            </a:rPr>
            <a:t> </a:t>
          </a:r>
          <a:r>
            <a:rPr lang="en-US" sz="1600" b="1" dirty="0" err="1">
              <a:solidFill>
                <a:schemeClr val="accent5">
                  <a:lumMod val="75000"/>
                </a:schemeClr>
              </a:solidFill>
            </a:rPr>
            <a:t>liabilitas</a:t>
          </a:r>
          <a:r>
            <a:rPr lang="en-US" sz="1600" b="1" dirty="0">
              <a:solidFill>
                <a:schemeClr val="accent5">
                  <a:lumMod val="75000"/>
                </a:schemeClr>
              </a:solidFill>
            </a:rPr>
            <a:t> </a:t>
          </a:r>
          <a:r>
            <a:rPr lang="en-US" sz="1600" dirty="0" err="1">
              <a:solidFill>
                <a:srgbClr val="39302A"/>
              </a:solidFill>
            </a:rPr>
            <a:t>terkait</a:t>
          </a:r>
          <a:r>
            <a:rPr lang="en-US" sz="1600" dirty="0">
              <a:solidFill>
                <a:srgbClr val="39302A"/>
              </a:solidFill>
            </a:rPr>
            <a:t> </a:t>
          </a:r>
          <a:r>
            <a:rPr lang="en-US" sz="1600" dirty="0" err="1">
              <a:solidFill>
                <a:srgbClr val="39302A"/>
              </a:solidFill>
            </a:rPr>
            <a:t>dengan</a:t>
          </a:r>
          <a:r>
            <a:rPr lang="en-US" sz="1600" dirty="0">
              <a:solidFill>
                <a:srgbClr val="39302A"/>
              </a:solidFill>
            </a:rPr>
            <a:t> </a:t>
          </a:r>
          <a:r>
            <a:rPr lang="en-US" sz="1600" dirty="0" err="1">
              <a:solidFill>
                <a:srgbClr val="39302A"/>
              </a:solidFill>
            </a:rPr>
            <a:t>pengaturan</a:t>
          </a:r>
          <a:r>
            <a:rPr lang="en-US" sz="1600" dirty="0">
              <a:solidFill>
                <a:srgbClr val="39302A"/>
              </a:solidFill>
            </a:rPr>
            <a:t> </a:t>
          </a:r>
          <a:r>
            <a:rPr lang="en-US" sz="1600" dirty="0" err="1">
              <a:solidFill>
                <a:srgbClr val="39302A"/>
              </a:solidFill>
            </a:rPr>
            <a:t>tersebut</a:t>
          </a:r>
          <a:endParaRPr lang="en-ID" sz="1600" dirty="0">
            <a:solidFill>
              <a:srgbClr val="39302A"/>
            </a:solidFill>
          </a:endParaRPr>
        </a:p>
      </dgm:t>
    </dgm:pt>
    <dgm:pt modelId="{7F876EC5-452B-8247-881B-2DBFECE2A5BA}" type="parTrans" cxnId="{6D4C5B03-F37D-2042-95F4-014379503AB2}">
      <dgm:prSet/>
      <dgm:spPr>
        <a:solidFill>
          <a:schemeClr val="bg2">
            <a:lumMod val="50000"/>
            <a:lumOff val="50000"/>
          </a:schemeClr>
        </a:solidFill>
        <a:ln w="76200">
          <a:solidFill>
            <a:schemeClr val="bg2">
              <a:lumMod val="75000"/>
              <a:lumOff val="25000"/>
            </a:schemeClr>
          </a:solidFill>
        </a:ln>
      </dgm:spPr>
      <dgm:t>
        <a:bodyPr/>
        <a:lstStyle/>
        <a:p>
          <a:endParaRPr lang="en-US" sz="1200">
            <a:solidFill>
              <a:srgbClr val="39302A"/>
            </a:solidFill>
          </a:endParaRPr>
        </a:p>
      </dgm:t>
    </dgm:pt>
    <dgm:pt modelId="{CD920427-80B5-0D41-80A2-18C5F303DEA9}" type="sibTrans" cxnId="{6D4C5B03-F37D-2042-95F4-014379503AB2}">
      <dgm:prSet/>
      <dgm:spPr/>
      <dgm:t>
        <a:bodyPr/>
        <a:lstStyle/>
        <a:p>
          <a:endParaRPr lang="en-US" sz="1200">
            <a:solidFill>
              <a:srgbClr val="39302A"/>
            </a:solidFill>
          </a:endParaRPr>
        </a:p>
      </dgm:t>
    </dgm:pt>
    <dgm:pt modelId="{E7C944C2-18BE-314B-A9F2-B3B7AE657E9C}">
      <dgm:prSet custT="1"/>
      <dgm:spPr>
        <a:solidFill>
          <a:schemeClr val="accent1">
            <a:lumMod val="20000"/>
            <a:lumOff val="80000"/>
          </a:schemeClr>
        </a:solidFill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en-US" sz="1600" dirty="0" err="1">
              <a:solidFill>
                <a:srgbClr val="39302A"/>
              </a:solidFill>
            </a:rPr>
            <a:t>Setiap</a:t>
          </a:r>
          <a:r>
            <a:rPr lang="en-US" sz="1600" dirty="0">
              <a:solidFill>
                <a:srgbClr val="39302A"/>
              </a:solidFill>
            </a:rPr>
            <a:t> operator Bersama </a:t>
          </a:r>
          <a:r>
            <a:rPr lang="en-US" sz="1600" dirty="0" err="1">
              <a:solidFill>
                <a:srgbClr val="39302A"/>
              </a:solidFill>
            </a:rPr>
            <a:t>mengakui</a:t>
          </a:r>
          <a:r>
            <a:rPr lang="en-US" sz="1600" dirty="0">
              <a:solidFill>
                <a:srgbClr val="39302A"/>
              </a:solidFill>
            </a:rPr>
            <a:t> </a:t>
          </a:r>
          <a:r>
            <a:rPr lang="en-US" sz="1600" dirty="0" err="1">
              <a:solidFill>
                <a:srgbClr val="39302A"/>
              </a:solidFill>
            </a:rPr>
            <a:t>aset</a:t>
          </a:r>
          <a:r>
            <a:rPr lang="en-US" sz="1600" dirty="0">
              <a:solidFill>
                <a:srgbClr val="39302A"/>
              </a:solidFill>
            </a:rPr>
            <a:t>, </a:t>
          </a:r>
          <a:r>
            <a:rPr lang="en-US" sz="1600" dirty="0" err="1">
              <a:solidFill>
                <a:srgbClr val="39302A"/>
              </a:solidFill>
            </a:rPr>
            <a:t>liabilitas</a:t>
          </a:r>
          <a:r>
            <a:rPr lang="en-US" sz="1600" dirty="0">
              <a:solidFill>
                <a:srgbClr val="39302A"/>
              </a:solidFill>
            </a:rPr>
            <a:t>, </a:t>
          </a:r>
          <a:r>
            <a:rPr lang="en-US" sz="1600" dirty="0" err="1">
              <a:solidFill>
                <a:srgbClr val="39302A"/>
              </a:solidFill>
            </a:rPr>
            <a:t>beban</a:t>
          </a:r>
          <a:r>
            <a:rPr lang="en-US" sz="1600" dirty="0">
              <a:solidFill>
                <a:srgbClr val="39302A"/>
              </a:solidFill>
            </a:rPr>
            <a:t>, dan </a:t>
          </a:r>
          <a:r>
            <a:rPr lang="en-US" sz="1600" dirty="0" err="1">
              <a:solidFill>
                <a:srgbClr val="39302A"/>
              </a:solidFill>
            </a:rPr>
            <a:t>pendapatan</a:t>
          </a:r>
          <a:r>
            <a:rPr lang="en-US" sz="1600" dirty="0">
              <a:solidFill>
                <a:srgbClr val="39302A"/>
              </a:solidFill>
            </a:rPr>
            <a:t> </a:t>
          </a:r>
          <a:r>
            <a:rPr lang="en-US" sz="1600" dirty="0" err="1">
              <a:solidFill>
                <a:srgbClr val="39302A"/>
              </a:solidFill>
            </a:rPr>
            <a:t>miliknya</a:t>
          </a:r>
          <a:r>
            <a:rPr lang="en-US" sz="1600" dirty="0">
              <a:solidFill>
                <a:srgbClr val="39302A"/>
              </a:solidFill>
            </a:rPr>
            <a:t> dan </a:t>
          </a:r>
          <a:r>
            <a:rPr lang="en-US" sz="1600" dirty="0" err="1">
              <a:solidFill>
                <a:srgbClr val="39302A"/>
              </a:solidFill>
            </a:rPr>
            <a:t>bagiannya</a:t>
          </a:r>
          <a:r>
            <a:rPr lang="en-US" sz="1600" dirty="0">
              <a:solidFill>
                <a:srgbClr val="39302A"/>
              </a:solidFill>
            </a:rPr>
            <a:t> </a:t>
          </a:r>
          <a:r>
            <a:rPr lang="en-US" sz="1600" dirty="0" err="1">
              <a:solidFill>
                <a:srgbClr val="39302A"/>
              </a:solidFill>
            </a:rPr>
            <a:t>atas</a:t>
          </a:r>
          <a:r>
            <a:rPr lang="en-US" sz="1600" dirty="0">
              <a:solidFill>
                <a:srgbClr val="39302A"/>
              </a:solidFill>
            </a:rPr>
            <a:t> asset, </a:t>
          </a:r>
          <a:r>
            <a:rPr lang="en-US" sz="1600" dirty="0" err="1">
              <a:solidFill>
                <a:srgbClr val="39302A"/>
              </a:solidFill>
            </a:rPr>
            <a:t>liabilitas</a:t>
          </a:r>
          <a:r>
            <a:rPr lang="en-US" sz="1600" dirty="0">
              <a:solidFill>
                <a:srgbClr val="39302A"/>
              </a:solidFill>
            </a:rPr>
            <a:t>, dan </a:t>
          </a:r>
          <a:r>
            <a:rPr lang="en-US" sz="1600" dirty="0" err="1">
              <a:solidFill>
                <a:srgbClr val="39302A"/>
              </a:solidFill>
            </a:rPr>
            <a:t>pendapatan</a:t>
          </a:r>
          <a:endParaRPr lang="en-ID" sz="1600" dirty="0">
            <a:solidFill>
              <a:srgbClr val="39302A"/>
            </a:solidFill>
          </a:endParaRPr>
        </a:p>
      </dgm:t>
    </dgm:pt>
    <dgm:pt modelId="{7BEDDA55-C09E-C645-8CF9-0EFE9A496131}" type="parTrans" cxnId="{774C2AA2-BFD4-6441-9E12-922B1A0E244A}">
      <dgm:prSet/>
      <dgm:spPr>
        <a:solidFill>
          <a:schemeClr val="bg2">
            <a:lumMod val="50000"/>
            <a:lumOff val="50000"/>
          </a:schemeClr>
        </a:solidFill>
        <a:ln w="76200">
          <a:noFill/>
        </a:ln>
      </dgm:spPr>
      <dgm:t>
        <a:bodyPr/>
        <a:lstStyle/>
        <a:p>
          <a:endParaRPr lang="en-US" sz="1200">
            <a:solidFill>
              <a:srgbClr val="39302A"/>
            </a:solidFill>
          </a:endParaRPr>
        </a:p>
      </dgm:t>
    </dgm:pt>
    <dgm:pt modelId="{EAEC3731-5054-D544-9154-48202A2315EC}" type="sibTrans" cxnId="{774C2AA2-BFD4-6441-9E12-922B1A0E244A}">
      <dgm:prSet/>
      <dgm:spPr/>
      <dgm:t>
        <a:bodyPr/>
        <a:lstStyle/>
        <a:p>
          <a:endParaRPr lang="en-US" sz="1200">
            <a:solidFill>
              <a:srgbClr val="39302A"/>
            </a:solidFill>
          </a:endParaRPr>
        </a:p>
      </dgm:t>
    </dgm:pt>
    <dgm:pt modelId="{BB15D694-3404-074A-BA56-CC18ECFFFDD3}">
      <dgm:prSet custT="1"/>
      <dgm:spPr>
        <a:solidFill>
          <a:schemeClr val="accent5">
            <a:lumMod val="60000"/>
            <a:lumOff val="40000"/>
          </a:schemeClr>
        </a:solidFill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en-US" sz="1800" dirty="0">
              <a:solidFill>
                <a:srgbClr val="39302A"/>
              </a:solidFill>
            </a:rPr>
            <a:t>Ventura Bersama – </a:t>
          </a:r>
          <a:r>
            <a:rPr lang="en-US" sz="1800" dirty="0" err="1">
              <a:solidFill>
                <a:srgbClr val="39302A"/>
              </a:solidFill>
            </a:rPr>
            <a:t>memiliki</a:t>
          </a:r>
          <a:r>
            <a:rPr lang="en-US" sz="1800" dirty="0">
              <a:solidFill>
                <a:srgbClr val="39302A"/>
              </a:solidFill>
            </a:rPr>
            <a:t> </a:t>
          </a:r>
          <a:r>
            <a:rPr lang="en-US" sz="1800" b="1" dirty="0" err="1">
              <a:solidFill>
                <a:schemeClr val="accent5">
                  <a:lumMod val="75000"/>
                </a:schemeClr>
              </a:solidFill>
            </a:rPr>
            <a:t>hak</a:t>
          </a:r>
          <a:r>
            <a:rPr lang="en-US" sz="1800" b="1" dirty="0">
              <a:solidFill>
                <a:schemeClr val="accent5">
                  <a:lumMod val="75000"/>
                </a:schemeClr>
              </a:solidFill>
            </a:rPr>
            <a:t> </a:t>
          </a:r>
          <a:r>
            <a:rPr lang="en-US" sz="1800" b="1" dirty="0" err="1">
              <a:solidFill>
                <a:schemeClr val="accent5">
                  <a:lumMod val="75000"/>
                </a:schemeClr>
              </a:solidFill>
            </a:rPr>
            <a:t>atas</a:t>
          </a:r>
          <a:r>
            <a:rPr lang="en-US" sz="1800" b="1" dirty="0">
              <a:solidFill>
                <a:schemeClr val="accent5">
                  <a:lumMod val="75000"/>
                </a:schemeClr>
              </a:solidFill>
            </a:rPr>
            <a:t> </a:t>
          </a:r>
          <a:r>
            <a:rPr lang="en-US" sz="1800" b="1" dirty="0" err="1">
              <a:solidFill>
                <a:schemeClr val="accent5">
                  <a:lumMod val="75000"/>
                </a:schemeClr>
              </a:solidFill>
            </a:rPr>
            <a:t>aset</a:t>
          </a:r>
          <a:r>
            <a:rPr lang="en-US" sz="1800" b="1" dirty="0">
              <a:solidFill>
                <a:schemeClr val="accent5">
                  <a:lumMod val="75000"/>
                </a:schemeClr>
              </a:solidFill>
            </a:rPr>
            <a:t> </a:t>
          </a:r>
          <a:r>
            <a:rPr lang="en-US" sz="1800" b="1" dirty="0" err="1">
              <a:solidFill>
                <a:schemeClr val="accent5">
                  <a:lumMod val="75000"/>
                </a:schemeClr>
              </a:solidFill>
            </a:rPr>
            <a:t>neto</a:t>
          </a:r>
          <a:r>
            <a:rPr lang="en-US" sz="1800" b="1" dirty="0">
              <a:solidFill>
                <a:schemeClr val="accent5">
                  <a:lumMod val="75000"/>
                </a:schemeClr>
              </a:solidFill>
            </a:rPr>
            <a:t> </a:t>
          </a:r>
          <a:r>
            <a:rPr lang="en-US" sz="1800" dirty="0" err="1">
              <a:solidFill>
                <a:srgbClr val="39302A"/>
              </a:solidFill>
            </a:rPr>
            <a:t>dari</a:t>
          </a:r>
          <a:r>
            <a:rPr lang="en-US" sz="1800" dirty="0">
              <a:solidFill>
                <a:srgbClr val="39302A"/>
              </a:solidFill>
            </a:rPr>
            <a:t> </a:t>
          </a:r>
          <a:r>
            <a:rPr lang="en-US" sz="1800" dirty="0" err="1">
              <a:solidFill>
                <a:srgbClr val="39302A"/>
              </a:solidFill>
            </a:rPr>
            <a:t>pengaturan</a:t>
          </a:r>
          <a:r>
            <a:rPr lang="en-US" sz="1800" dirty="0">
              <a:solidFill>
                <a:srgbClr val="39302A"/>
              </a:solidFill>
            </a:rPr>
            <a:t> </a:t>
          </a:r>
          <a:endParaRPr lang="en-ID" sz="1800" dirty="0">
            <a:solidFill>
              <a:srgbClr val="39302A"/>
            </a:solidFill>
          </a:endParaRPr>
        </a:p>
      </dgm:t>
    </dgm:pt>
    <dgm:pt modelId="{2F18B065-C4D0-8C45-81FC-521638544D85}" type="parTrans" cxnId="{44B65244-4AAD-6F41-B0A6-97CE1106DEF4}">
      <dgm:prSet/>
      <dgm:spPr>
        <a:solidFill>
          <a:schemeClr val="bg2">
            <a:lumMod val="50000"/>
            <a:lumOff val="50000"/>
          </a:schemeClr>
        </a:solidFill>
        <a:ln w="76200">
          <a:solidFill>
            <a:schemeClr val="bg2">
              <a:lumMod val="75000"/>
              <a:lumOff val="25000"/>
            </a:schemeClr>
          </a:solidFill>
        </a:ln>
      </dgm:spPr>
      <dgm:t>
        <a:bodyPr/>
        <a:lstStyle/>
        <a:p>
          <a:endParaRPr lang="en-US" sz="1200">
            <a:solidFill>
              <a:srgbClr val="39302A"/>
            </a:solidFill>
          </a:endParaRPr>
        </a:p>
      </dgm:t>
    </dgm:pt>
    <dgm:pt modelId="{8A764E5A-DA53-0F4F-959E-5AA96FD9524B}" type="sibTrans" cxnId="{44B65244-4AAD-6F41-B0A6-97CE1106DEF4}">
      <dgm:prSet/>
      <dgm:spPr/>
      <dgm:t>
        <a:bodyPr/>
        <a:lstStyle/>
        <a:p>
          <a:endParaRPr lang="en-US" sz="1200">
            <a:solidFill>
              <a:srgbClr val="39302A"/>
            </a:solidFill>
          </a:endParaRPr>
        </a:p>
      </dgm:t>
    </dgm:pt>
    <dgm:pt modelId="{7165CB3D-4E3F-9B48-B4DF-89718F4658F5}">
      <dgm:prSet custT="1"/>
      <dgm:spPr>
        <a:solidFill>
          <a:srgbClr val="E9E1FF"/>
        </a:solidFill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en-US" sz="1600" dirty="0">
              <a:solidFill>
                <a:srgbClr val="39302A"/>
              </a:solidFill>
            </a:rPr>
            <a:t>Ventura Bersama </a:t>
          </a:r>
          <a:r>
            <a:rPr lang="en-US" sz="1600" dirty="0" err="1">
              <a:solidFill>
                <a:srgbClr val="39302A"/>
              </a:solidFill>
            </a:rPr>
            <a:t>adalah</a:t>
          </a:r>
          <a:r>
            <a:rPr lang="en-US" sz="1600" dirty="0">
              <a:solidFill>
                <a:srgbClr val="39302A"/>
              </a:solidFill>
            </a:rPr>
            <a:t> </a:t>
          </a:r>
          <a:r>
            <a:rPr lang="en-US" sz="1600" dirty="0" err="1">
              <a:solidFill>
                <a:srgbClr val="39302A"/>
              </a:solidFill>
            </a:rPr>
            <a:t>pengaturan</a:t>
          </a:r>
          <a:r>
            <a:rPr lang="en-US" sz="1600" dirty="0">
              <a:solidFill>
                <a:srgbClr val="39302A"/>
              </a:solidFill>
            </a:rPr>
            <a:t> yang para </a:t>
          </a:r>
          <a:r>
            <a:rPr lang="en-US" sz="1600" dirty="0" err="1">
              <a:solidFill>
                <a:srgbClr val="39302A"/>
              </a:solidFill>
            </a:rPr>
            <a:t>pihaknya</a:t>
          </a:r>
          <a:r>
            <a:rPr lang="en-US" sz="1600" dirty="0">
              <a:solidFill>
                <a:srgbClr val="39302A"/>
              </a:solidFill>
            </a:rPr>
            <a:t> </a:t>
          </a:r>
          <a:r>
            <a:rPr lang="en-US" sz="1600" dirty="0" err="1">
              <a:solidFill>
                <a:srgbClr val="39302A"/>
              </a:solidFill>
            </a:rPr>
            <a:t>memiliki</a:t>
          </a:r>
          <a:r>
            <a:rPr lang="en-US" sz="1600" dirty="0">
              <a:solidFill>
                <a:srgbClr val="39302A"/>
              </a:solidFill>
            </a:rPr>
            <a:t> </a:t>
          </a:r>
          <a:r>
            <a:rPr lang="en-US" sz="1600" dirty="0" err="1">
              <a:solidFill>
                <a:srgbClr val="39302A"/>
              </a:solidFill>
            </a:rPr>
            <a:t>pengendalian</a:t>
          </a:r>
          <a:r>
            <a:rPr lang="en-US" sz="1600" dirty="0">
              <a:solidFill>
                <a:srgbClr val="39302A"/>
              </a:solidFill>
            </a:rPr>
            <a:t> Bersama </a:t>
          </a:r>
          <a:r>
            <a:rPr lang="en-US" sz="1600" dirty="0" err="1">
              <a:solidFill>
                <a:srgbClr val="39302A"/>
              </a:solidFill>
            </a:rPr>
            <a:t>atas</a:t>
          </a:r>
          <a:r>
            <a:rPr lang="en-US" sz="1600" dirty="0">
              <a:solidFill>
                <a:srgbClr val="39302A"/>
              </a:solidFill>
            </a:rPr>
            <a:t> </a:t>
          </a:r>
          <a:r>
            <a:rPr lang="en-US" sz="1600" dirty="0" err="1">
              <a:solidFill>
                <a:srgbClr val="39302A"/>
              </a:solidFill>
            </a:rPr>
            <a:t>pengaturan</a:t>
          </a:r>
          <a:r>
            <a:rPr lang="en-US" sz="1600" dirty="0">
              <a:solidFill>
                <a:srgbClr val="39302A"/>
              </a:solidFill>
            </a:rPr>
            <a:t> yang </a:t>
          </a:r>
          <a:r>
            <a:rPr lang="en-US" sz="1600" dirty="0" err="1">
              <a:solidFill>
                <a:srgbClr val="39302A"/>
              </a:solidFill>
            </a:rPr>
            <a:t>memiliki</a:t>
          </a:r>
          <a:r>
            <a:rPr lang="en-US" sz="1600" dirty="0">
              <a:solidFill>
                <a:srgbClr val="39302A"/>
              </a:solidFill>
            </a:rPr>
            <a:t> </a:t>
          </a:r>
          <a:r>
            <a:rPr lang="en-US" sz="1600" b="1" dirty="0" err="1">
              <a:solidFill>
                <a:schemeClr val="accent5">
                  <a:lumMod val="75000"/>
                </a:schemeClr>
              </a:solidFill>
            </a:rPr>
            <a:t>hak</a:t>
          </a:r>
          <a:r>
            <a:rPr lang="en-US" sz="1600" b="1" dirty="0">
              <a:solidFill>
                <a:schemeClr val="accent5">
                  <a:lumMod val="75000"/>
                </a:schemeClr>
              </a:solidFill>
            </a:rPr>
            <a:t> </a:t>
          </a:r>
          <a:r>
            <a:rPr lang="en-US" sz="1600" b="1" dirty="0" err="1">
              <a:solidFill>
                <a:schemeClr val="accent5">
                  <a:lumMod val="75000"/>
                </a:schemeClr>
              </a:solidFill>
            </a:rPr>
            <a:t>atas</a:t>
          </a:r>
          <a:r>
            <a:rPr lang="en-US" sz="1600" b="1" dirty="0">
              <a:solidFill>
                <a:schemeClr val="accent5">
                  <a:lumMod val="75000"/>
                </a:schemeClr>
              </a:solidFill>
            </a:rPr>
            <a:t> asset </a:t>
          </a:r>
          <a:r>
            <a:rPr lang="en-US" sz="1600" b="1" dirty="0" err="1">
              <a:solidFill>
                <a:schemeClr val="accent5">
                  <a:lumMod val="75000"/>
                </a:schemeClr>
              </a:solidFill>
            </a:rPr>
            <a:t>neto</a:t>
          </a:r>
          <a:r>
            <a:rPr lang="en-US" sz="1600" b="1" dirty="0">
              <a:solidFill>
                <a:schemeClr val="accent5">
                  <a:lumMod val="75000"/>
                </a:schemeClr>
              </a:solidFill>
            </a:rPr>
            <a:t> </a:t>
          </a:r>
          <a:r>
            <a:rPr lang="en-US" sz="1600" dirty="0" err="1">
              <a:solidFill>
                <a:srgbClr val="39302A"/>
              </a:solidFill>
            </a:rPr>
            <a:t>dari</a:t>
          </a:r>
          <a:r>
            <a:rPr lang="en-US" sz="1600" dirty="0">
              <a:solidFill>
                <a:srgbClr val="39302A"/>
              </a:solidFill>
            </a:rPr>
            <a:t> </a:t>
          </a:r>
          <a:r>
            <a:rPr lang="en-US" sz="1600" dirty="0" err="1">
              <a:solidFill>
                <a:srgbClr val="39302A"/>
              </a:solidFill>
            </a:rPr>
            <a:t>pengaturan</a:t>
          </a:r>
          <a:r>
            <a:rPr lang="en-US" sz="1600" dirty="0">
              <a:solidFill>
                <a:srgbClr val="39302A"/>
              </a:solidFill>
            </a:rPr>
            <a:t> </a:t>
          </a:r>
          <a:r>
            <a:rPr lang="en-US" sz="1600" dirty="0" err="1">
              <a:solidFill>
                <a:srgbClr val="39302A"/>
              </a:solidFill>
            </a:rPr>
            <a:t>tersebut</a:t>
          </a:r>
          <a:endParaRPr lang="en-ID" sz="1600" dirty="0">
            <a:solidFill>
              <a:srgbClr val="39302A"/>
            </a:solidFill>
          </a:endParaRPr>
        </a:p>
      </dgm:t>
    </dgm:pt>
    <dgm:pt modelId="{0717B373-05C2-3546-8891-DA14755DDA1B}" type="parTrans" cxnId="{8935815A-7127-2A4E-AB9B-F9B0AE334A1B}">
      <dgm:prSet/>
      <dgm:spPr>
        <a:solidFill>
          <a:schemeClr val="bg2">
            <a:lumMod val="50000"/>
            <a:lumOff val="50000"/>
          </a:schemeClr>
        </a:solidFill>
        <a:ln w="76200">
          <a:solidFill>
            <a:schemeClr val="bg2">
              <a:lumMod val="75000"/>
              <a:lumOff val="25000"/>
            </a:schemeClr>
          </a:solidFill>
        </a:ln>
      </dgm:spPr>
      <dgm:t>
        <a:bodyPr/>
        <a:lstStyle/>
        <a:p>
          <a:endParaRPr lang="en-US" sz="1200">
            <a:solidFill>
              <a:srgbClr val="39302A"/>
            </a:solidFill>
          </a:endParaRPr>
        </a:p>
      </dgm:t>
    </dgm:pt>
    <dgm:pt modelId="{27324A54-9881-804F-9134-2F1815CC480F}" type="sibTrans" cxnId="{8935815A-7127-2A4E-AB9B-F9B0AE334A1B}">
      <dgm:prSet/>
      <dgm:spPr/>
      <dgm:t>
        <a:bodyPr/>
        <a:lstStyle/>
        <a:p>
          <a:endParaRPr lang="en-US" sz="1200">
            <a:solidFill>
              <a:srgbClr val="39302A"/>
            </a:solidFill>
          </a:endParaRPr>
        </a:p>
      </dgm:t>
    </dgm:pt>
    <dgm:pt modelId="{6F11A9C1-FFB6-9448-BA66-F36FC8029B63}">
      <dgm:prSet custT="1"/>
      <dgm:spPr>
        <a:solidFill>
          <a:schemeClr val="accent1">
            <a:lumMod val="20000"/>
            <a:lumOff val="80000"/>
          </a:schemeClr>
        </a:solidFill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en-US" sz="1800" dirty="0" err="1">
              <a:solidFill>
                <a:srgbClr val="39302A"/>
              </a:solidFill>
            </a:rPr>
            <a:t>Metode</a:t>
          </a:r>
          <a:r>
            <a:rPr lang="en-US" sz="1800" dirty="0">
              <a:solidFill>
                <a:srgbClr val="39302A"/>
              </a:solidFill>
            </a:rPr>
            <a:t> </a:t>
          </a:r>
          <a:r>
            <a:rPr lang="en-US" sz="1800" dirty="0" err="1">
              <a:solidFill>
                <a:srgbClr val="39302A"/>
              </a:solidFill>
            </a:rPr>
            <a:t>Ekuitas</a:t>
          </a:r>
          <a:endParaRPr lang="en-ID" sz="1800" dirty="0">
            <a:solidFill>
              <a:srgbClr val="39302A"/>
            </a:solidFill>
          </a:endParaRPr>
        </a:p>
      </dgm:t>
    </dgm:pt>
    <dgm:pt modelId="{4FD910B3-7E10-C74A-88DE-637BC89458F7}" type="parTrans" cxnId="{658EB2D8-8311-554C-B31B-F466626E3E8C}">
      <dgm:prSet/>
      <dgm:spPr>
        <a:solidFill>
          <a:schemeClr val="bg2">
            <a:lumMod val="50000"/>
            <a:lumOff val="50000"/>
          </a:schemeClr>
        </a:solidFill>
        <a:ln w="76200">
          <a:noFill/>
        </a:ln>
      </dgm:spPr>
      <dgm:t>
        <a:bodyPr/>
        <a:lstStyle/>
        <a:p>
          <a:endParaRPr lang="en-US" sz="1200">
            <a:solidFill>
              <a:srgbClr val="39302A"/>
            </a:solidFill>
          </a:endParaRPr>
        </a:p>
      </dgm:t>
    </dgm:pt>
    <dgm:pt modelId="{175F0F50-AA27-AE4D-AD28-0A7C81329BA1}" type="sibTrans" cxnId="{658EB2D8-8311-554C-B31B-F466626E3E8C}">
      <dgm:prSet/>
      <dgm:spPr/>
      <dgm:t>
        <a:bodyPr/>
        <a:lstStyle/>
        <a:p>
          <a:endParaRPr lang="en-US" sz="1200">
            <a:solidFill>
              <a:srgbClr val="39302A"/>
            </a:solidFill>
          </a:endParaRPr>
        </a:p>
      </dgm:t>
    </dgm:pt>
    <dgm:pt modelId="{72C4059B-2D73-B444-B031-FAC1AA0BB3C6}" type="pres">
      <dgm:prSet presAssocID="{CBB7FA00-25FE-7940-A823-853CD08CC6CD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4C43743F-3E09-084D-B734-ED167B90DED0}" type="pres">
      <dgm:prSet presAssocID="{0CD7DDD4-E25C-0C48-B25B-1A102BA1394B}" presName="hierRoot1" presStyleCnt="0">
        <dgm:presLayoutVars>
          <dgm:hierBranch val="init"/>
        </dgm:presLayoutVars>
      </dgm:prSet>
      <dgm:spPr/>
    </dgm:pt>
    <dgm:pt modelId="{AC59CF48-00B6-0F43-AB63-F9CAE8224505}" type="pres">
      <dgm:prSet presAssocID="{0CD7DDD4-E25C-0C48-B25B-1A102BA1394B}" presName="rootComposite1" presStyleCnt="0"/>
      <dgm:spPr/>
    </dgm:pt>
    <dgm:pt modelId="{66883B85-E19E-0D44-AFEA-98F8F077DEB4}" type="pres">
      <dgm:prSet presAssocID="{0CD7DDD4-E25C-0C48-B25B-1A102BA1394B}" presName="rootText1" presStyleLbl="node0" presStyleIdx="0" presStyleCnt="1" custScaleX="424931" custScaleY="45348" custLinFactNeighborY="-27311">
        <dgm:presLayoutVars>
          <dgm:chPref val="3"/>
        </dgm:presLayoutVars>
      </dgm:prSet>
      <dgm:spPr/>
    </dgm:pt>
    <dgm:pt modelId="{77C73D15-F5D0-CE4D-A9E9-7DBDFFFF77C7}" type="pres">
      <dgm:prSet presAssocID="{0CD7DDD4-E25C-0C48-B25B-1A102BA1394B}" presName="rootConnector1" presStyleLbl="node1" presStyleIdx="0" presStyleCnt="0"/>
      <dgm:spPr/>
    </dgm:pt>
    <dgm:pt modelId="{83B11F6D-9E9F-D247-8465-E4F388F6532F}" type="pres">
      <dgm:prSet presAssocID="{0CD7DDD4-E25C-0C48-B25B-1A102BA1394B}" presName="hierChild2" presStyleCnt="0"/>
      <dgm:spPr/>
    </dgm:pt>
    <dgm:pt modelId="{0180366E-0AA9-F54F-AE5D-1ABD694BC0C5}" type="pres">
      <dgm:prSet presAssocID="{56165DFB-658A-7B44-B16C-2757278C6D74}" presName="Name37" presStyleLbl="parChTrans1D2" presStyleIdx="0" presStyleCnt="2"/>
      <dgm:spPr/>
    </dgm:pt>
    <dgm:pt modelId="{C6520483-22F6-1841-9DE7-7577F16AB04A}" type="pres">
      <dgm:prSet presAssocID="{3FE1C533-B5DE-4040-A46C-465E43F7E800}" presName="hierRoot2" presStyleCnt="0">
        <dgm:presLayoutVars>
          <dgm:hierBranch val="init"/>
        </dgm:presLayoutVars>
      </dgm:prSet>
      <dgm:spPr/>
    </dgm:pt>
    <dgm:pt modelId="{699FF6BD-B1DB-AE46-B255-4A0D93BA21BA}" type="pres">
      <dgm:prSet presAssocID="{3FE1C533-B5DE-4040-A46C-465E43F7E800}" presName="rootComposite" presStyleCnt="0"/>
      <dgm:spPr/>
    </dgm:pt>
    <dgm:pt modelId="{F580BC8A-1A48-834B-B0D4-9BB3D673EB9E}" type="pres">
      <dgm:prSet presAssocID="{3FE1C533-B5DE-4040-A46C-465E43F7E800}" presName="rootText" presStyleLbl="node2" presStyleIdx="0" presStyleCnt="2" custScaleX="229674" custScaleY="59826" custLinFactNeighborY="11297">
        <dgm:presLayoutVars>
          <dgm:chPref val="3"/>
        </dgm:presLayoutVars>
      </dgm:prSet>
      <dgm:spPr/>
    </dgm:pt>
    <dgm:pt modelId="{B7A09B11-3E0E-5346-AE96-1FED6009CB44}" type="pres">
      <dgm:prSet presAssocID="{3FE1C533-B5DE-4040-A46C-465E43F7E800}" presName="rootConnector" presStyleLbl="node2" presStyleIdx="0" presStyleCnt="2"/>
      <dgm:spPr/>
    </dgm:pt>
    <dgm:pt modelId="{A7CFEEEF-02AB-AF43-B551-5192BB1D21A7}" type="pres">
      <dgm:prSet presAssocID="{3FE1C533-B5DE-4040-A46C-465E43F7E800}" presName="hierChild4" presStyleCnt="0"/>
      <dgm:spPr/>
    </dgm:pt>
    <dgm:pt modelId="{A9DAA055-9C67-9041-96BA-754FAC1A99F6}" type="pres">
      <dgm:prSet presAssocID="{7F876EC5-452B-8247-881B-2DBFECE2A5BA}" presName="Name37" presStyleLbl="parChTrans1D3" presStyleIdx="0" presStyleCnt="2"/>
      <dgm:spPr/>
    </dgm:pt>
    <dgm:pt modelId="{55801547-7B4F-AF42-AA12-0D3A4843F395}" type="pres">
      <dgm:prSet presAssocID="{181661AF-EEFD-B34B-B34E-01E7A74B1823}" presName="hierRoot2" presStyleCnt="0">
        <dgm:presLayoutVars>
          <dgm:hierBranch val="init"/>
        </dgm:presLayoutVars>
      </dgm:prSet>
      <dgm:spPr/>
    </dgm:pt>
    <dgm:pt modelId="{C649B3C5-0F06-7A4F-B737-95E8A25607EB}" type="pres">
      <dgm:prSet presAssocID="{181661AF-EEFD-B34B-B34E-01E7A74B1823}" presName="rootComposite" presStyleCnt="0"/>
      <dgm:spPr/>
    </dgm:pt>
    <dgm:pt modelId="{C58C8263-AB83-DB41-89F4-7DBE94DCA633}" type="pres">
      <dgm:prSet presAssocID="{181661AF-EEFD-B34B-B34E-01E7A74B1823}" presName="rootText" presStyleLbl="node3" presStyleIdx="0" presStyleCnt="2" custScaleX="224281" custScaleY="136401" custLinFactNeighborY="-7799">
        <dgm:presLayoutVars>
          <dgm:chPref val="3"/>
        </dgm:presLayoutVars>
      </dgm:prSet>
      <dgm:spPr/>
    </dgm:pt>
    <dgm:pt modelId="{06C3280B-CCAF-0745-B270-00211E390060}" type="pres">
      <dgm:prSet presAssocID="{181661AF-EEFD-B34B-B34E-01E7A74B1823}" presName="rootConnector" presStyleLbl="node3" presStyleIdx="0" presStyleCnt="2"/>
      <dgm:spPr/>
    </dgm:pt>
    <dgm:pt modelId="{FEAB26C1-B252-F841-BF43-32AE6A025A5B}" type="pres">
      <dgm:prSet presAssocID="{181661AF-EEFD-B34B-B34E-01E7A74B1823}" presName="hierChild4" presStyleCnt="0"/>
      <dgm:spPr/>
    </dgm:pt>
    <dgm:pt modelId="{FEA109FA-A5BC-4245-9BCB-B3C86E4BFC6B}" type="pres">
      <dgm:prSet presAssocID="{7BEDDA55-C09E-C645-8CF9-0EFE9A496131}" presName="Name37" presStyleLbl="parChTrans1D4" presStyleIdx="0" presStyleCnt="2"/>
      <dgm:spPr/>
    </dgm:pt>
    <dgm:pt modelId="{C7DADE52-7474-A846-AA20-B99D1652EB07}" type="pres">
      <dgm:prSet presAssocID="{E7C944C2-18BE-314B-A9F2-B3B7AE657E9C}" presName="hierRoot2" presStyleCnt="0">
        <dgm:presLayoutVars>
          <dgm:hierBranch val="init"/>
        </dgm:presLayoutVars>
      </dgm:prSet>
      <dgm:spPr/>
    </dgm:pt>
    <dgm:pt modelId="{98EC6BF1-D0A5-FA4E-9216-327DE5F00C3D}" type="pres">
      <dgm:prSet presAssocID="{E7C944C2-18BE-314B-A9F2-B3B7AE657E9C}" presName="rootComposite" presStyleCnt="0"/>
      <dgm:spPr/>
    </dgm:pt>
    <dgm:pt modelId="{DE1D8794-78AD-EB4A-A9C8-337340646CF4}" type="pres">
      <dgm:prSet presAssocID="{E7C944C2-18BE-314B-A9F2-B3B7AE657E9C}" presName="rootText" presStyleLbl="node4" presStyleIdx="0" presStyleCnt="2" custScaleX="225844" custLinFactNeighborX="-54249" custLinFactNeighborY="11632">
        <dgm:presLayoutVars>
          <dgm:chPref val="3"/>
        </dgm:presLayoutVars>
      </dgm:prSet>
      <dgm:spPr/>
    </dgm:pt>
    <dgm:pt modelId="{EFE880AB-8B9E-B44A-A805-25F6690D8DBD}" type="pres">
      <dgm:prSet presAssocID="{E7C944C2-18BE-314B-A9F2-B3B7AE657E9C}" presName="rootConnector" presStyleLbl="node4" presStyleIdx="0" presStyleCnt="2"/>
      <dgm:spPr/>
    </dgm:pt>
    <dgm:pt modelId="{E894D7AA-EEE1-C946-92EA-C99CE44D27CC}" type="pres">
      <dgm:prSet presAssocID="{E7C944C2-18BE-314B-A9F2-B3B7AE657E9C}" presName="hierChild4" presStyleCnt="0"/>
      <dgm:spPr/>
    </dgm:pt>
    <dgm:pt modelId="{AB48606B-2E4B-F848-AAF3-46DB54BCF2A3}" type="pres">
      <dgm:prSet presAssocID="{E7C944C2-18BE-314B-A9F2-B3B7AE657E9C}" presName="hierChild5" presStyleCnt="0"/>
      <dgm:spPr/>
    </dgm:pt>
    <dgm:pt modelId="{553C47F4-B8FE-1C4B-9B0E-1DB16B981FA6}" type="pres">
      <dgm:prSet presAssocID="{181661AF-EEFD-B34B-B34E-01E7A74B1823}" presName="hierChild5" presStyleCnt="0"/>
      <dgm:spPr/>
    </dgm:pt>
    <dgm:pt modelId="{AEBC4332-F502-204B-95FD-81401E2067FF}" type="pres">
      <dgm:prSet presAssocID="{3FE1C533-B5DE-4040-A46C-465E43F7E800}" presName="hierChild5" presStyleCnt="0"/>
      <dgm:spPr/>
    </dgm:pt>
    <dgm:pt modelId="{2E143D5A-1061-F840-9B2B-3CB343B82D98}" type="pres">
      <dgm:prSet presAssocID="{2F18B065-C4D0-8C45-81FC-521638544D85}" presName="Name37" presStyleLbl="parChTrans1D2" presStyleIdx="1" presStyleCnt="2"/>
      <dgm:spPr/>
    </dgm:pt>
    <dgm:pt modelId="{3CB55797-99C9-A947-9119-A40F157B29F9}" type="pres">
      <dgm:prSet presAssocID="{BB15D694-3404-074A-BA56-CC18ECFFFDD3}" presName="hierRoot2" presStyleCnt="0">
        <dgm:presLayoutVars>
          <dgm:hierBranch val="init"/>
        </dgm:presLayoutVars>
      </dgm:prSet>
      <dgm:spPr/>
    </dgm:pt>
    <dgm:pt modelId="{FB2B35A1-FFD7-9B44-807B-756F1F0F6040}" type="pres">
      <dgm:prSet presAssocID="{BB15D694-3404-074A-BA56-CC18ECFFFDD3}" presName="rootComposite" presStyleCnt="0"/>
      <dgm:spPr/>
    </dgm:pt>
    <dgm:pt modelId="{0D613BF9-0304-DA41-A955-F4208C0EFAC6}" type="pres">
      <dgm:prSet presAssocID="{BB15D694-3404-074A-BA56-CC18ECFFFDD3}" presName="rootText" presStyleLbl="node2" presStyleIdx="1" presStyleCnt="2" custScaleX="229674" custScaleY="59826" custLinFactNeighborY="11297">
        <dgm:presLayoutVars>
          <dgm:chPref val="3"/>
        </dgm:presLayoutVars>
      </dgm:prSet>
      <dgm:spPr/>
    </dgm:pt>
    <dgm:pt modelId="{0D39E46D-36B4-FE43-9560-617D590938F6}" type="pres">
      <dgm:prSet presAssocID="{BB15D694-3404-074A-BA56-CC18ECFFFDD3}" presName="rootConnector" presStyleLbl="node2" presStyleIdx="1" presStyleCnt="2"/>
      <dgm:spPr/>
    </dgm:pt>
    <dgm:pt modelId="{777D3CB5-DDA0-1A44-AF19-2E912756A47F}" type="pres">
      <dgm:prSet presAssocID="{BB15D694-3404-074A-BA56-CC18ECFFFDD3}" presName="hierChild4" presStyleCnt="0"/>
      <dgm:spPr/>
    </dgm:pt>
    <dgm:pt modelId="{797C9786-EAA0-C141-BFFD-07F8558A123B}" type="pres">
      <dgm:prSet presAssocID="{0717B373-05C2-3546-8891-DA14755DDA1B}" presName="Name37" presStyleLbl="parChTrans1D3" presStyleIdx="1" presStyleCnt="2"/>
      <dgm:spPr/>
    </dgm:pt>
    <dgm:pt modelId="{27C54C8A-95B6-E342-BF16-D154AB62D2A4}" type="pres">
      <dgm:prSet presAssocID="{7165CB3D-4E3F-9B48-B4DF-89718F4658F5}" presName="hierRoot2" presStyleCnt="0">
        <dgm:presLayoutVars>
          <dgm:hierBranch val="init"/>
        </dgm:presLayoutVars>
      </dgm:prSet>
      <dgm:spPr/>
    </dgm:pt>
    <dgm:pt modelId="{B2F9E37F-D19E-9647-8D91-8616342CF4ED}" type="pres">
      <dgm:prSet presAssocID="{7165CB3D-4E3F-9B48-B4DF-89718F4658F5}" presName="rootComposite" presStyleCnt="0"/>
      <dgm:spPr/>
    </dgm:pt>
    <dgm:pt modelId="{1619E160-90D1-9441-960C-A3D0B971006C}" type="pres">
      <dgm:prSet presAssocID="{7165CB3D-4E3F-9B48-B4DF-89718F4658F5}" presName="rootText" presStyleLbl="node3" presStyleIdx="1" presStyleCnt="2" custScaleX="224281" custScaleY="136401" custLinFactNeighborY="-7799">
        <dgm:presLayoutVars>
          <dgm:chPref val="3"/>
        </dgm:presLayoutVars>
      </dgm:prSet>
      <dgm:spPr/>
    </dgm:pt>
    <dgm:pt modelId="{8CAC2B89-03C5-354B-B136-A21C3ABFF000}" type="pres">
      <dgm:prSet presAssocID="{7165CB3D-4E3F-9B48-B4DF-89718F4658F5}" presName="rootConnector" presStyleLbl="node3" presStyleIdx="1" presStyleCnt="2"/>
      <dgm:spPr/>
    </dgm:pt>
    <dgm:pt modelId="{F4D8258E-85F5-EE47-87B9-F67F882D4C36}" type="pres">
      <dgm:prSet presAssocID="{7165CB3D-4E3F-9B48-B4DF-89718F4658F5}" presName="hierChild4" presStyleCnt="0"/>
      <dgm:spPr/>
    </dgm:pt>
    <dgm:pt modelId="{9F4B12D7-5EAC-8445-93CD-DDB771C82879}" type="pres">
      <dgm:prSet presAssocID="{4FD910B3-7E10-C74A-88DE-637BC89458F7}" presName="Name37" presStyleLbl="parChTrans1D4" presStyleIdx="1" presStyleCnt="2"/>
      <dgm:spPr/>
    </dgm:pt>
    <dgm:pt modelId="{0BAAEE2F-22F7-1A44-98EA-5B9C52ED0736}" type="pres">
      <dgm:prSet presAssocID="{6F11A9C1-FFB6-9448-BA66-F36FC8029B63}" presName="hierRoot2" presStyleCnt="0">
        <dgm:presLayoutVars>
          <dgm:hierBranch val="init"/>
        </dgm:presLayoutVars>
      </dgm:prSet>
      <dgm:spPr/>
    </dgm:pt>
    <dgm:pt modelId="{ADDC4409-945F-9744-A4C6-E466F026BAE9}" type="pres">
      <dgm:prSet presAssocID="{6F11A9C1-FFB6-9448-BA66-F36FC8029B63}" presName="rootComposite" presStyleCnt="0"/>
      <dgm:spPr/>
    </dgm:pt>
    <dgm:pt modelId="{6A0F1150-FACF-6E49-8544-427F7CBD2AFB}" type="pres">
      <dgm:prSet presAssocID="{6F11A9C1-FFB6-9448-BA66-F36FC8029B63}" presName="rootText" presStyleLbl="node4" presStyleIdx="1" presStyleCnt="2" custScaleX="225844" custLinFactNeighborX="-54270" custLinFactNeighborY="11632">
        <dgm:presLayoutVars>
          <dgm:chPref val="3"/>
        </dgm:presLayoutVars>
      </dgm:prSet>
      <dgm:spPr/>
    </dgm:pt>
    <dgm:pt modelId="{3C5CEB52-DB5A-094F-9A8A-4FFC641F1665}" type="pres">
      <dgm:prSet presAssocID="{6F11A9C1-FFB6-9448-BA66-F36FC8029B63}" presName="rootConnector" presStyleLbl="node4" presStyleIdx="1" presStyleCnt="2"/>
      <dgm:spPr/>
    </dgm:pt>
    <dgm:pt modelId="{6D5C392E-3EF7-EB42-85E0-0771F8081836}" type="pres">
      <dgm:prSet presAssocID="{6F11A9C1-FFB6-9448-BA66-F36FC8029B63}" presName="hierChild4" presStyleCnt="0"/>
      <dgm:spPr/>
    </dgm:pt>
    <dgm:pt modelId="{934F5218-90F2-1C4F-8452-237C2B772592}" type="pres">
      <dgm:prSet presAssocID="{6F11A9C1-FFB6-9448-BA66-F36FC8029B63}" presName="hierChild5" presStyleCnt="0"/>
      <dgm:spPr/>
    </dgm:pt>
    <dgm:pt modelId="{5A143643-6FB7-B340-B0B7-53DA94D01FDB}" type="pres">
      <dgm:prSet presAssocID="{7165CB3D-4E3F-9B48-B4DF-89718F4658F5}" presName="hierChild5" presStyleCnt="0"/>
      <dgm:spPr/>
    </dgm:pt>
    <dgm:pt modelId="{A17C4B5B-CD98-8349-BDDE-DDF36E37C3FD}" type="pres">
      <dgm:prSet presAssocID="{BB15D694-3404-074A-BA56-CC18ECFFFDD3}" presName="hierChild5" presStyleCnt="0"/>
      <dgm:spPr/>
    </dgm:pt>
    <dgm:pt modelId="{34B3D948-286B-DB40-92C6-ABEB6EA2BCA9}" type="pres">
      <dgm:prSet presAssocID="{0CD7DDD4-E25C-0C48-B25B-1A102BA1394B}" presName="hierChild3" presStyleCnt="0"/>
      <dgm:spPr/>
    </dgm:pt>
  </dgm:ptLst>
  <dgm:cxnLst>
    <dgm:cxn modelId="{792DB901-BB8A-664F-9118-187BF422AFB4}" type="presOf" srcId="{BB15D694-3404-074A-BA56-CC18ECFFFDD3}" destId="{0D39E46D-36B4-FE43-9560-617D590938F6}" srcOrd="1" destOrd="0" presId="urn:microsoft.com/office/officeart/2005/8/layout/orgChart1"/>
    <dgm:cxn modelId="{6D4C5B03-F37D-2042-95F4-014379503AB2}" srcId="{3FE1C533-B5DE-4040-A46C-465E43F7E800}" destId="{181661AF-EEFD-B34B-B34E-01E7A74B1823}" srcOrd="0" destOrd="0" parTransId="{7F876EC5-452B-8247-881B-2DBFECE2A5BA}" sibTransId="{CD920427-80B5-0D41-80A2-18C5F303DEA9}"/>
    <dgm:cxn modelId="{BE2E8306-D2F4-3740-A38A-3384AA435250}" type="presOf" srcId="{4FD910B3-7E10-C74A-88DE-637BC89458F7}" destId="{9F4B12D7-5EAC-8445-93CD-DDB771C82879}" srcOrd="0" destOrd="0" presId="urn:microsoft.com/office/officeart/2005/8/layout/orgChart1"/>
    <dgm:cxn modelId="{DA011816-39A0-454E-8A29-72EF49F5F49D}" type="presOf" srcId="{7165CB3D-4E3F-9B48-B4DF-89718F4658F5}" destId="{8CAC2B89-03C5-354B-B136-A21C3ABFF000}" srcOrd="1" destOrd="0" presId="urn:microsoft.com/office/officeart/2005/8/layout/orgChart1"/>
    <dgm:cxn modelId="{3335A419-8DE5-3C46-8BD0-A6B485049ED3}" type="presOf" srcId="{BB15D694-3404-074A-BA56-CC18ECFFFDD3}" destId="{0D613BF9-0304-DA41-A955-F4208C0EFAC6}" srcOrd="0" destOrd="0" presId="urn:microsoft.com/office/officeart/2005/8/layout/orgChart1"/>
    <dgm:cxn modelId="{68AE7320-0551-1F4D-8764-1A4A8840AA72}" type="presOf" srcId="{0CD7DDD4-E25C-0C48-B25B-1A102BA1394B}" destId="{77C73D15-F5D0-CE4D-A9E9-7DBDFFFF77C7}" srcOrd="1" destOrd="0" presId="urn:microsoft.com/office/officeart/2005/8/layout/orgChart1"/>
    <dgm:cxn modelId="{CB503524-0461-0140-86EB-1FD47C1D8096}" type="presOf" srcId="{3FE1C533-B5DE-4040-A46C-465E43F7E800}" destId="{F580BC8A-1A48-834B-B0D4-9BB3D673EB9E}" srcOrd="0" destOrd="0" presId="urn:microsoft.com/office/officeart/2005/8/layout/orgChart1"/>
    <dgm:cxn modelId="{4E39D025-CCD1-AF48-9A95-E694E6F3725A}" type="presOf" srcId="{0717B373-05C2-3546-8891-DA14755DDA1B}" destId="{797C9786-EAA0-C141-BFFD-07F8558A123B}" srcOrd="0" destOrd="0" presId="urn:microsoft.com/office/officeart/2005/8/layout/orgChart1"/>
    <dgm:cxn modelId="{1661A738-C8CE-3249-AAEC-EBE7A0C256C0}" type="presOf" srcId="{0CD7DDD4-E25C-0C48-B25B-1A102BA1394B}" destId="{66883B85-E19E-0D44-AFEA-98F8F077DEB4}" srcOrd="0" destOrd="0" presId="urn:microsoft.com/office/officeart/2005/8/layout/orgChart1"/>
    <dgm:cxn modelId="{7DE8113B-65FB-3D49-91C4-6636C1BF16C3}" type="presOf" srcId="{6F11A9C1-FFB6-9448-BA66-F36FC8029B63}" destId="{3C5CEB52-DB5A-094F-9A8A-4FFC641F1665}" srcOrd="1" destOrd="0" presId="urn:microsoft.com/office/officeart/2005/8/layout/orgChart1"/>
    <dgm:cxn modelId="{F02C4B5D-2820-F64C-A392-D07AC762C75C}" srcId="{CBB7FA00-25FE-7940-A823-853CD08CC6CD}" destId="{0CD7DDD4-E25C-0C48-B25B-1A102BA1394B}" srcOrd="0" destOrd="0" parTransId="{2F7E4158-29DB-F446-972A-4B7B96F3CDF4}" sibTransId="{65BA2359-9FE4-3B43-ADB8-29C1F76016A8}"/>
    <dgm:cxn modelId="{17C16D43-CD4B-FF45-9EB3-ACC9E86EF76A}" type="presOf" srcId="{E7C944C2-18BE-314B-A9F2-B3B7AE657E9C}" destId="{DE1D8794-78AD-EB4A-A9C8-337340646CF4}" srcOrd="0" destOrd="0" presId="urn:microsoft.com/office/officeart/2005/8/layout/orgChart1"/>
    <dgm:cxn modelId="{44B65244-4AAD-6F41-B0A6-97CE1106DEF4}" srcId="{0CD7DDD4-E25C-0C48-B25B-1A102BA1394B}" destId="{BB15D694-3404-074A-BA56-CC18ECFFFDD3}" srcOrd="1" destOrd="0" parTransId="{2F18B065-C4D0-8C45-81FC-521638544D85}" sibTransId="{8A764E5A-DA53-0F4F-959E-5AA96FD9524B}"/>
    <dgm:cxn modelId="{0770784E-D2F1-CA46-9FD6-4FE99734B924}" type="presOf" srcId="{181661AF-EEFD-B34B-B34E-01E7A74B1823}" destId="{06C3280B-CCAF-0745-B270-00211E390060}" srcOrd="1" destOrd="0" presId="urn:microsoft.com/office/officeart/2005/8/layout/orgChart1"/>
    <dgm:cxn modelId="{4501FC4F-4429-6F4E-92D6-5F2261A866BE}" srcId="{0CD7DDD4-E25C-0C48-B25B-1A102BA1394B}" destId="{3FE1C533-B5DE-4040-A46C-465E43F7E800}" srcOrd="0" destOrd="0" parTransId="{56165DFB-658A-7B44-B16C-2757278C6D74}" sibTransId="{E750EA8D-DDAA-6642-8302-2A03DA53EE84}"/>
    <dgm:cxn modelId="{8935815A-7127-2A4E-AB9B-F9B0AE334A1B}" srcId="{BB15D694-3404-074A-BA56-CC18ECFFFDD3}" destId="{7165CB3D-4E3F-9B48-B4DF-89718F4658F5}" srcOrd="0" destOrd="0" parTransId="{0717B373-05C2-3546-8891-DA14755DDA1B}" sibTransId="{27324A54-9881-804F-9134-2F1815CC480F}"/>
    <dgm:cxn modelId="{4510BA7D-A590-6047-B818-51FCD8B72C63}" type="presOf" srcId="{E7C944C2-18BE-314B-A9F2-B3B7AE657E9C}" destId="{EFE880AB-8B9E-B44A-A805-25F6690D8DBD}" srcOrd="1" destOrd="0" presId="urn:microsoft.com/office/officeart/2005/8/layout/orgChart1"/>
    <dgm:cxn modelId="{FAB9DD81-9B73-284C-BADE-88BD6A0A3365}" type="presOf" srcId="{7165CB3D-4E3F-9B48-B4DF-89718F4658F5}" destId="{1619E160-90D1-9441-960C-A3D0B971006C}" srcOrd="0" destOrd="0" presId="urn:microsoft.com/office/officeart/2005/8/layout/orgChart1"/>
    <dgm:cxn modelId="{B574D184-879E-2F4E-A5BF-C2B39AFD325F}" type="presOf" srcId="{7BEDDA55-C09E-C645-8CF9-0EFE9A496131}" destId="{FEA109FA-A5BC-4245-9BCB-B3C86E4BFC6B}" srcOrd="0" destOrd="0" presId="urn:microsoft.com/office/officeart/2005/8/layout/orgChart1"/>
    <dgm:cxn modelId="{EF2E5E8D-AEEE-3745-8BE9-A4456C26C4C5}" type="presOf" srcId="{7F876EC5-452B-8247-881B-2DBFECE2A5BA}" destId="{A9DAA055-9C67-9041-96BA-754FAC1A99F6}" srcOrd="0" destOrd="0" presId="urn:microsoft.com/office/officeart/2005/8/layout/orgChart1"/>
    <dgm:cxn modelId="{774C2AA2-BFD4-6441-9E12-922B1A0E244A}" srcId="{181661AF-EEFD-B34B-B34E-01E7A74B1823}" destId="{E7C944C2-18BE-314B-A9F2-B3B7AE657E9C}" srcOrd="0" destOrd="0" parTransId="{7BEDDA55-C09E-C645-8CF9-0EFE9A496131}" sibTransId="{EAEC3731-5054-D544-9154-48202A2315EC}"/>
    <dgm:cxn modelId="{BAA579B0-EED8-EA4B-AC54-F60664655DA4}" type="presOf" srcId="{CBB7FA00-25FE-7940-A823-853CD08CC6CD}" destId="{72C4059B-2D73-B444-B031-FAC1AA0BB3C6}" srcOrd="0" destOrd="0" presId="urn:microsoft.com/office/officeart/2005/8/layout/orgChart1"/>
    <dgm:cxn modelId="{7A1D73B4-D9D0-E64A-9725-0747A683C646}" type="presOf" srcId="{6F11A9C1-FFB6-9448-BA66-F36FC8029B63}" destId="{6A0F1150-FACF-6E49-8544-427F7CBD2AFB}" srcOrd="0" destOrd="0" presId="urn:microsoft.com/office/officeart/2005/8/layout/orgChart1"/>
    <dgm:cxn modelId="{FE4762BF-6AA9-B046-A40C-AD1AF319F090}" type="presOf" srcId="{56165DFB-658A-7B44-B16C-2757278C6D74}" destId="{0180366E-0AA9-F54F-AE5D-1ABD694BC0C5}" srcOrd="0" destOrd="0" presId="urn:microsoft.com/office/officeart/2005/8/layout/orgChart1"/>
    <dgm:cxn modelId="{658EB2D8-8311-554C-B31B-F466626E3E8C}" srcId="{7165CB3D-4E3F-9B48-B4DF-89718F4658F5}" destId="{6F11A9C1-FFB6-9448-BA66-F36FC8029B63}" srcOrd="0" destOrd="0" parTransId="{4FD910B3-7E10-C74A-88DE-637BC89458F7}" sibTransId="{175F0F50-AA27-AE4D-AD28-0A7C81329BA1}"/>
    <dgm:cxn modelId="{391623DE-318B-AD4B-B5BE-75F35B48BB4C}" type="presOf" srcId="{3FE1C533-B5DE-4040-A46C-465E43F7E800}" destId="{B7A09B11-3E0E-5346-AE96-1FED6009CB44}" srcOrd="1" destOrd="0" presId="urn:microsoft.com/office/officeart/2005/8/layout/orgChart1"/>
    <dgm:cxn modelId="{CBAECDFA-3E11-4A4A-A565-257E1982AE10}" type="presOf" srcId="{181661AF-EEFD-B34B-B34E-01E7A74B1823}" destId="{C58C8263-AB83-DB41-89F4-7DBE94DCA633}" srcOrd="0" destOrd="0" presId="urn:microsoft.com/office/officeart/2005/8/layout/orgChart1"/>
    <dgm:cxn modelId="{2295ADFC-2161-4646-8A03-557D1278BD3D}" type="presOf" srcId="{2F18B065-C4D0-8C45-81FC-521638544D85}" destId="{2E143D5A-1061-F840-9B2B-3CB343B82D98}" srcOrd="0" destOrd="0" presId="urn:microsoft.com/office/officeart/2005/8/layout/orgChart1"/>
    <dgm:cxn modelId="{5C7BBC3E-763C-9D40-8F5D-A1867A85B550}" type="presParOf" srcId="{72C4059B-2D73-B444-B031-FAC1AA0BB3C6}" destId="{4C43743F-3E09-084D-B734-ED167B90DED0}" srcOrd="0" destOrd="0" presId="urn:microsoft.com/office/officeart/2005/8/layout/orgChart1"/>
    <dgm:cxn modelId="{4A8E16E0-3151-484D-85AF-BB83642C0071}" type="presParOf" srcId="{4C43743F-3E09-084D-B734-ED167B90DED0}" destId="{AC59CF48-00B6-0F43-AB63-F9CAE8224505}" srcOrd="0" destOrd="0" presId="urn:microsoft.com/office/officeart/2005/8/layout/orgChart1"/>
    <dgm:cxn modelId="{D298FAB9-0D0B-244E-AB8F-1AB674CE056F}" type="presParOf" srcId="{AC59CF48-00B6-0F43-AB63-F9CAE8224505}" destId="{66883B85-E19E-0D44-AFEA-98F8F077DEB4}" srcOrd="0" destOrd="0" presId="urn:microsoft.com/office/officeart/2005/8/layout/orgChart1"/>
    <dgm:cxn modelId="{5173224B-638A-4048-AA96-68C9F8FA24CC}" type="presParOf" srcId="{AC59CF48-00B6-0F43-AB63-F9CAE8224505}" destId="{77C73D15-F5D0-CE4D-A9E9-7DBDFFFF77C7}" srcOrd="1" destOrd="0" presId="urn:microsoft.com/office/officeart/2005/8/layout/orgChart1"/>
    <dgm:cxn modelId="{E44A6255-93EC-F147-BCD9-CE79569C588C}" type="presParOf" srcId="{4C43743F-3E09-084D-B734-ED167B90DED0}" destId="{83B11F6D-9E9F-D247-8465-E4F388F6532F}" srcOrd="1" destOrd="0" presId="urn:microsoft.com/office/officeart/2005/8/layout/orgChart1"/>
    <dgm:cxn modelId="{E534DD5D-8866-1646-BDEC-2B36151C40D0}" type="presParOf" srcId="{83B11F6D-9E9F-D247-8465-E4F388F6532F}" destId="{0180366E-0AA9-F54F-AE5D-1ABD694BC0C5}" srcOrd="0" destOrd="0" presId="urn:microsoft.com/office/officeart/2005/8/layout/orgChart1"/>
    <dgm:cxn modelId="{255539B8-5BE8-7C45-92CB-925EDDCF01E8}" type="presParOf" srcId="{83B11F6D-9E9F-D247-8465-E4F388F6532F}" destId="{C6520483-22F6-1841-9DE7-7577F16AB04A}" srcOrd="1" destOrd="0" presId="urn:microsoft.com/office/officeart/2005/8/layout/orgChart1"/>
    <dgm:cxn modelId="{3AF572E0-0C59-C040-AFEB-093A7212618F}" type="presParOf" srcId="{C6520483-22F6-1841-9DE7-7577F16AB04A}" destId="{699FF6BD-B1DB-AE46-B255-4A0D93BA21BA}" srcOrd="0" destOrd="0" presId="urn:microsoft.com/office/officeart/2005/8/layout/orgChart1"/>
    <dgm:cxn modelId="{BB625186-F548-1C47-8C13-35C88097CAD1}" type="presParOf" srcId="{699FF6BD-B1DB-AE46-B255-4A0D93BA21BA}" destId="{F580BC8A-1A48-834B-B0D4-9BB3D673EB9E}" srcOrd="0" destOrd="0" presId="urn:microsoft.com/office/officeart/2005/8/layout/orgChart1"/>
    <dgm:cxn modelId="{B714D9B6-9B38-3445-A066-1B4DF2BA3EA7}" type="presParOf" srcId="{699FF6BD-B1DB-AE46-B255-4A0D93BA21BA}" destId="{B7A09B11-3E0E-5346-AE96-1FED6009CB44}" srcOrd="1" destOrd="0" presId="urn:microsoft.com/office/officeart/2005/8/layout/orgChart1"/>
    <dgm:cxn modelId="{98FC6352-A655-6D43-9EE4-C566769C0DDA}" type="presParOf" srcId="{C6520483-22F6-1841-9DE7-7577F16AB04A}" destId="{A7CFEEEF-02AB-AF43-B551-5192BB1D21A7}" srcOrd="1" destOrd="0" presId="urn:microsoft.com/office/officeart/2005/8/layout/orgChart1"/>
    <dgm:cxn modelId="{08A4D86A-0632-E544-BEA3-0460E628EB29}" type="presParOf" srcId="{A7CFEEEF-02AB-AF43-B551-5192BB1D21A7}" destId="{A9DAA055-9C67-9041-96BA-754FAC1A99F6}" srcOrd="0" destOrd="0" presId="urn:microsoft.com/office/officeart/2005/8/layout/orgChart1"/>
    <dgm:cxn modelId="{2D8055E7-CABF-9144-81F6-B1F127D9E17E}" type="presParOf" srcId="{A7CFEEEF-02AB-AF43-B551-5192BB1D21A7}" destId="{55801547-7B4F-AF42-AA12-0D3A4843F395}" srcOrd="1" destOrd="0" presId="urn:microsoft.com/office/officeart/2005/8/layout/orgChart1"/>
    <dgm:cxn modelId="{6A47789E-732F-694E-8804-650F91741149}" type="presParOf" srcId="{55801547-7B4F-AF42-AA12-0D3A4843F395}" destId="{C649B3C5-0F06-7A4F-B737-95E8A25607EB}" srcOrd="0" destOrd="0" presId="urn:microsoft.com/office/officeart/2005/8/layout/orgChart1"/>
    <dgm:cxn modelId="{9B055190-D877-5F49-8CE3-2469A7607C54}" type="presParOf" srcId="{C649B3C5-0F06-7A4F-B737-95E8A25607EB}" destId="{C58C8263-AB83-DB41-89F4-7DBE94DCA633}" srcOrd="0" destOrd="0" presId="urn:microsoft.com/office/officeart/2005/8/layout/orgChart1"/>
    <dgm:cxn modelId="{C226B13C-3A0A-7D45-A34A-1B0B5B5B09CB}" type="presParOf" srcId="{C649B3C5-0F06-7A4F-B737-95E8A25607EB}" destId="{06C3280B-CCAF-0745-B270-00211E390060}" srcOrd="1" destOrd="0" presId="urn:microsoft.com/office/officeart/2005/8/layout/orgChart1"/>
    <dgm:cxn modelId="{3B02689A-F73E-9149-99BE-96E213747E35}" type="presParOf" srcId="{55801547-7B4F-AF42-AA12-0D3A4843F395}" destId="{FEAB26C1-B252-F841-BF43-32AE6A025A5B}" srcOrd="1" destOrd="0" presId="urn:microsoft.com/office/officeart/2005/8/layout/orgChart1"/>
    <dgm:cxn modelId="{60CFB2D6-2793-7042-A83C-26D5C61624E4}" type="presParOf" srcId="{FEAB26C1-B252-F841-BF43-32AE6A025A5B}" destId="{FEA109FA-A5BC-4245-9BCB-B3C86E4BFC6B}" srcOrd="0" destOrd="0" presId="urn:microsoft.com/office/officeart/2005/8/layout/orgChart1"/>
    <dgm:cxn modelId="{EED6EBF6-CB0F-EE49-AF97-3F8F403E03AF}" type="presParOf" srcId="{FEAB26C1-B252-F841-BF43-32AE6A025A5B}" destId="{C7DADE52-7474-A846-AA20-B99D1652EB07}" srcOrd="1" destOrd="0" presId="urn:microsoft.com/office/officeart/2005/8/layout/orgChart1"/>
    <dgm:cxn modelId="{07DEC1CA-B4E1-7849-B085-0EA66149D6B0}" type="presParOf" srcId="{C7DADE52-7474-A846-AA20-B99D1652EB07}" destId="{98EC6BF1-D0A5-FA4E-9216-327DE5F00C3D}" srcOrd="0" destOrd="0" presId="urn:microsoft.com/office/officeart/2005/8/layout/orgChart1"/>
    <dgm:cxn modelId="{32080F3E-37F9-4045-A1DE-266F6BE1DA7E}" type="presParOf" srcId="{98EC6BF1-D0A5-FA4E-9216-327DE5F00C3D}" destId="{DE1D8794-78AD-EB4A-A9C8-337340646CF4}" srcOrd="0" destOrd="0" presId="urn:microsoft.com/office/officeart/2005/8/layout/orgChart1"/>
    <dgm:cxn modelId="{EDEF5FA0-12F0-CB40-A7AF-574BABAF5411}" type="presParOf" srcId="{98EC6BF1-D0A5-FA4E-9216-327DE5F00C3D}" destId="{EFE880AB-8B9E-B44A-A805-25F6690D8DBD}" srcOrd="1" destOrd="0" presId="urn:microsoft.com/office/officeart/2005/8/layout/orgChart1"/>
    <dgm:cxn modelId="{73DB5EE4-62B6-894F-BF33-D2D5BF8EF063}" type="presParOf" srcId="{C7DADE52-7474-A846-AA20-B99D1652EB07}" destId="{E894D7AA-EEE1-C946-92EA-C99CE44D27CC}" srcOrd="1" destOrd="0" presId="urn:microsoft.com/office/officeart/2005/8/layout/orgChart1"/>
    <dgm:cxn modelId="{2704EEAB-1D80-F248-8559-BDD1A845F122}" type="presParOf" srcId="{C7DADE52-7474-A846-AA20-B99D1652EB07}" destId="{AB48606B-2E4B-F848-AAF3-46DB54BCF2A3}" srcOrd="2" destOrd="0" presId="urn:microsoft.com/office/officeart/2005/8/layout/orgChart1"/>
    <dgm:cxn modelId="{6C8730C5-3819-7340-B883-F57982575442}" type="presParOf" srcId="{55801547-7B4F-AF42-AA12-0D3A4843F395}" destId="{553C47F4-B8FE-1C4B-9B0E-1DB16B981FA6}" srcOrd="2" destOrd="0" presId="urn:microsoft.com/office/officeart/2005/8/layout/orgChart1"/>
    <dgm:cxn modelId="{3C8AFCDE-63B1-E841-8F4F-6C6BBD3D30B9}" type="presParOf" srcId="{C6520483-22F6-1841-9DE7-7577F16AB04A}" destId="{AEBC4332-F502-204B-95FD-81401E2067FF}" srcOrd="2" destOrd="0" presId="urn:microsoft.com/office/officeart/2005/8/layout/orgChart1"/>
    <dgm:cxn modelId="{52F20FAA-D7CA-A943-A8B6-15227E7626D1}" type="presParOf" srcId="{83B11F6D-9E9F-D247-8465-E4F388F6532F}" destId="{2E143D5A-1061-F840-9B2B-3CB343B82D98}" srcOrd="2" destOrd="0" presId="urn:microsoft.com/office/officeart/2005/8/layout/orgChart1"/>
    <dgm:cxn modelId="{967F61B3-E188-A44C-AD84-A72F1A89A8D5}" type="presParOf" srcId="{83B11F6D-9E9F-D247-8465-E4F388F6532F}" destId="{3CB55797-99C9-A947-9119-A40F157B29F9}" srcOrd="3" destOrd="0" presId="urn:microsoft.com/office/officeart/2005/8/layout/orgChart1"/>
    <dgm:cxn modelId="{198F2E39-43A3-7B4D-ABB4-054F451747B6}" type="presParOf" srcId="{3CB55797-99C9-A947-9119-A40F157B29F9}" destId="{FB2B35A1-FFD7-9B44-807B-756F1F0F6040}" srcOrd="0" destOrd="0" presId="urn:microsoft.com/office/officeart/2005/8/layout/orgChart1"/>
    <dgm:cxn modelId="{027F167E-2DEE-BA45-82F1-48723C8CF1BD}" type="presParOf" srcId="{FB2B35A1-FFD7-9B44-807B-756F1F0F6040}" destId="{0D613BF9-0304-DA41-A955-F4208C0EFAC6}" srcOrd="0" destOrd="0" presId="urn:microsoft.com/office/officeart/2005/8/layout/orgChart1"/>
    <dgm:cxn modelId="{8E97B775-B32A-AF4F-A7FE-3BDD9DBE72FE}" type="presParOf" srcId="{FB2B35A1-FFD7-9B44-807B-756F1F0F6040}" destId="{0D39E46D-36B4-FE43-9560-617D590938F6}" srcOrd="1" destOrd="0" presId="urn:microsoft.com/office/officeart/2005/8/layout/orgChart1"/>
    <dgm:cxn modelId="{DD6168EA-2A3F-234A-A44B-32AC63B5C1C2}" type="presParOf" srcId="{3CB55797-99C9-A947-9119-A40F157B29F9}" destId="{777D3CB5-DDA0-1A44-AF19-2E912756A47F}" srcOrd="1" destOrd="0" presId="urn:microsoft.com/office/officeart/2005/8/layout/orgChart1"/>
    <dgm:cxn modelId="{2311E360-4B71-9742-8717-FF6A358BAD7D}" type="presParOf" srcId="{777D3CB5-DDA0-1A44-AF19-2E912756A47F}" destId="{797C9786-EAA0-C141-BFFD-07F8558A123B}" srcOrd="0" destOrd="0" presId="urn:microsoft.com/office/officeart/2005/8/layout/orgChart1"/>
    <dgm:cxn modelId="{9005EC1D-5E2D-5343-9FFB-56D6F37A6E82}" type="presParOf" srcId="{777D3CB5-DDA0-1A44-AF19-2E912756A47F}" destId="{27C54C8A-95B6-E342-BF16-D154AB62D2A4}" srcOrd="1" destOrd="0" presId="urn:microsoft.com/office/officeart/2005/8/layout/orgChart1"/>
    <dgm:cxn modelId="{B058079A-8E4A-0647-A798-F85EA9505354}" type="presParOf" srcId="{27C54C8A-95B6-E342-BF16-D154AB62D2A4}" destId="{B2F9E37F-D19E-9647-8D91-8616342CF4ED}" srcOrd="0" destOrd="0" presId="urn:microsoft.com/office/officeart/2005/8/layout/orgChart1"/>
    <dgm:cxn modelId="{92425A04-F287-7240-9C79-C2F328AF9674}" type="presParOf" srcId="{B2F9E37F-D19E-9647-8D91-8616342CF4ED}" destId="{1619E160-90D1-9441-960C-A3D0B971006C}" srcOrd="0" destOrd="0" presId="urn:microsoft.com/office/officeart/2005/8/layout/orgChart1"/>
    <dgm:cxn modelId="{7460934F-AA3D-0845-AF27-D09FAE1FFCDC}" type="presParOf" srcId="{B2F9E37F-D19E-9647-8D91-8616342CF4ED}" destId="{8CAC2B89-03C5-354B-B136-A21C3ABFF000}" srcOrd="1" destOrd="0" presId="urn:microsoft.com/office/officeart/2005/8/layout/orgChart1"/>
    <dgm:cxn modelId="{94DE247A-E92F-7442-8A47-F7BA722DE6ED}" type="presParOf" srcId="{27C54C8A-95B6-E342-BF16-D154AB62D2A4}" destId="{F4D8258E-85F5-EE47-87B9-F67F882D4C36}" srcOrd="1" destOrd="0" presId="urn:microsoft.com/office/officeart/2005/8/layout/orgChart1"/>
    <dgm:cxn modelId="{65DB6A78-DF5D-F541-94E9-357492EF6EF4}" type="presParOf" srcId="{F4D8258E-85F5-EE47-87B9-F67F882D4C36}" destId="{9F4B12D7-5EAC-8445-93CD-DDB771C82879}" srcOrd="0" destOrd="0" presId="urn:microsoft.com/office/officeart/2005/8/layout/orgChart1"/>
    <dgm:cxn modelId="{27ADFD43-DFD5-EC4E-9954-BA352755A804}" type="presParOf" srcId="{F4D8258E-85F5-EE47-87B9-F67F882D4C36}" destId="{0BAAEE2F-22F7-1A44-98EA-5B9C52ED0736}" srcOrd="1" destOrd="0" presId="urn:microsoft.com/office/officeart/2005/8/layout/orgChart1"/>
    <dgm:cxn modelId="{05348FB4-2506-024E-92F4-AFCC9FE7CB3C}" type="presParOf" srcId="{0BAAEE2F-22F7-1A44-98EA-5B9C52ED0736}" destId="{ADDC4409-945F-9744-A4C6-E466F026BAE9}" srcOrd="0" destOrd="0" presId="urn:microsoft.com/office/officeart/2005/8/layout/orgChart1"/>
    <dgm:cxn modelId="{28CCED13-3042-E148-9108-3A8ADB6AB321}" type="presParOf" srcId="{ADDC4409-945F-9744-A4C6-E466F026BAE9}" destId="{6A0F1150-FACF-6E49-8544-427F7CBD2AFB}" srcOrd="0" destOrd="0" presId="urn:microsoft.com/office/officeart/2005/8/layout/orgChart1"/>
    <dgm:cxn modelId="{66D3A367-F0B5-AB40-9A96-5EA2AA624AE3}" type="presParOf" srcId="{ADDC4409-945F-9744-A4C6-E466F026BAE9}" destId="{3C5CEB52-DB5A-094F-9A8A-4FFC641F1665}" srcOrd="1" destOrd="0" presId="urn:microsoft.com/office/officeart/2005/8/layout/orgChart1"/>
    <dgm:cxn modelId="{48D5BC06-AD20-8C40-B508-EF7DF97EC106}" type="presParOf" srcId="{0BAAEE2F-22F7-1A44-98EA-5B9C52ED0736}" destId="{6D5C392E-3EF7-EB42-85E0-0771F8081836}" srcOrd="1" destOrd="0" presId="urn:microsoft.com/office/officeart/2005/8/layout/orgChart1"/>
    <dgm:cxn modelId="{1F419607-69BB-D640-BAE6-7D64736435A8}" type="presParOf" srcId="{0BAAEE2F-22F7-1A44-98EA-5B9C52ED0736}" destId="{934F5218-90F2-1C4F-8452-237C2B772592}" srcOrd="2" destOrd="0" presId="urn:microsoft.com/office/officeart/2005/8/layout/orgChart1"/>
    <dgm:cxn modelId="{16CAE62D-BCA3-B74A-A262-10956A1E665E}" type="presParOf" srcId="{27C54C8A-95B6-E342-BF16-D154AB62D2A4}" destId="{5A143643-6FB7-B340-B0B7-53DA94D01FDB}" srcOrd="2" destOrd="0" presId="urn:microsoft.com/office/officeart/2005/8/layout/orgChart1"/>
    <dgm:cxn modelId="{95CD8177-3A77-DA49-B5EA-F08F78DEE9A5}" type="presParOf" srcId="{3CB55797-99C9-A947-9119-A40F157B29F9}" destId="{A17C4B5B-CD98-8349-BDDE-DDF36E37C3FD}" srcOrd="2" destOrd="0" presId="urn:microsoft.com/office/officeart/2005/8/layout/orgChart1"/>
    <dgm:cxn modelId="{ED4619D3-BCE9-C647-9FB3-E9369CA370A6}" type="presParOf" srcId="{4C43743F-3E09-084D-B734-ED167B90DED0}" destId="{34B3D948-286B-DB40-92C6-ABEB6EA2BCA9}" srcOrd="2" destOrd="0" presId="urn:microsoft.com/office/officeart/2005/8/layout/orgChart1"/>
  </dgm:cxnLst>
  <dgm:bg>
    <a:noFill/>
  </dgm:bg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F1FDEB4C-D783-4D06-B971-3CC9196660C4}" type="doc">
      <dgm:prSet loTypeId="urn:microsoft.com/office/officeart/2005/8/layout/list1" loCatId="list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id-ID"/>
        </a:p>
      </dgm:t>
    </dgm:pt>
    <dgm:pt modelId="{846954EE-9E06-4148-AE48-7874B68B9764}">
      <dgm:prSet phldrT="[Text]" custT="1"/>
      <dgm:spPr/>
      <dgm:t>
        <a:bodyPr/>
        <a:lstStyle/>
        <a:p>
          <a:r>
            <a:rPr lang="id-ID" sz="2000" dirty="0">
              <a:solidFill>
                <a:schemeClr val="tx1"/>
              </a:solidFill>
            </a:rPr>
            <a:t>Operator bersama mengakui hal berikut terkait dengan kepentingannya dalam operasi bersama:</a:t>
          </a:r>
        </a:p>
      </dgm:t>
    </dgm:pt>
    <dgm:pt modelId="{52EA5FDD-7D90-41D3-9C65-AF8333A2A2F7}" type="parTrans" cxnId="{9E7BFFEA-58E7-4909-8535-C496AC525390}">
      <dgm:prSet/>
      <dgm:spPr/>
      <dgm:t>
        <a:bodyPr/>
        <a:lstStyle/>
        <a:p>
          <a:endParaRPr lang="id-ID" sz="2000">
            <a:solidFill>
              <a:schemeClr val="tx1"/>
            </a:solidFill>
          </a:endParaRPr>
        </a:p>
      </dgm:t>
    </dgm:pt>
    <dgm:pt modelId="{060690FD-14EC-427F-A236-99848E45D6BF}" type="sibTrans" cxnId="{9E7BFFEA-58E7-4909-8535-C496AC525390}">
      <dgm:prSet/>
      <dgm:spPr/>
      <dgm:t>
        <a:bodyPr/>
        <a:lstStyle/>
        <a:p>
          <a:endParaRPr lang="id-ID" sz="2000">
            <a:solidFill>
              <a:schemeClr val="tx1"/>
            </a:solidFill>
          </a:endParaRPr>
        </a:p>
      </dgm:t>
    </dgm:pt>
    <dgm:pt modelId="{0D680B1A-8EB0-4C91-8082-483D80864745}">
      <dgm:prSet custT="1"/>
      <dgm:spPr/>
      <dgm:t>
        <a:bodyPr/>
        <a:lstStyle/>
        <a:p>
          <a:r>
            <a:rPr lang="id-ID" sz="2000" dirty="0">
              <a:solidFill>
                <a:schemeClr val="tx1"/>
              </a:solidFill>
            </a:rPr>
            <a:t>aset, mencakup bagiannya atas aset apapun yang dimiliki bersama</a:t>
          </a:r>
        </a:p>
      </dgm:t>
    </dgm:pt>
    <dgm:pt modelId="{32970D7A-ED7C-424A-AD4D-94984D9B8420}" type="parTrans" cxnId="{420D7C74-FD31-4EB9-A9C3-E9206629C3CE}">
      <dgm:prSet/>
      <dgm:spPr/>
      <dgm:t>
        <a:bodyPr/>
        <a:lstStyle/>
        <a:p>
          <a:endParaRPr lang="id-ID" sz="2000">
            <a:solidFill>
              <a:schemeClr val="tx1"/>
            </a:solidFill>
          </a:endParaRPr>
        </a:p>
      </dgm:t>
    </dgm:pt>
    <dgm:pt modelId="{98DD4282-7B90-46A1-9EBA-48B6390AA7AB}" type="sibTrans" cxnId="{420D7C74-FD31-4EB9-A9C3-E9206629C3CE}">
      <dgm:prSet/>
      <dgm:spPr/>
      <dgm:t>
        <a:bodyPr/>
        <a:lstStyle/>
        <a:p>
          <a:endParaRPr lang="id-ID" sz="2000">
            <a:solidFill>
              <a:schemeClr val="tx1"/>
            </a:solidFill>
          </a:endParaRPr>
        </a:p>
      </dgm:t>
    </dgm:pt>
    <dgm:pt modelId="{719ECB99-1675-4B85-8260-A7CF1388AAE9}">
      <dgm:prSet custT="1"/>
      <dgm:spPr/>
      <dgm:t>
        <a:bodyPr/>
        <a:lstStyle/>
        <a:p>
          <a:r>
            <a:rPr lang="id-ID" sz="2000" dirty="0">
              <a:solidFill>
                <a:schemeClr val="tx1"/>
              </a:solidFill>
            </a:rPr>
            <a:t>liabilitas, mencakup bagiannya atas liabilitas apapun yang terjadi bersama.</a:t>
          </a:r>
        </a:p>
      </dgm:t>
    </dgm:pt>
    <dgm:pt modelId="{5731073C-DFE3-4E83-8004-C61D55E0754A}" type="parTrans" cxnId="{9AE18F8D-914A-48F2-842A-402F745435FF}">
      <dgm:prSet/>
      <dgm:spPr/>
      <dgm:t>
        <a:bodyPr/>
        <a:lstStyle/>
        <a:p>
          <a:endParaRPr lang="id-ID" sz="2000">
            <a:solidFill>
              <a:schemeClr val="tx1"/>
            </a:solidFill>
          </a:endParaRPr>
        </a:p>
      </dgm:t>
    </dgm:pt>
    <dgm:pt modelId="{FA798855-E52F-4712-83E1-6E8565A5DFDB}" type="sibTrans" cxnId="{9AE18F8D-914A-48F2-842A-402F745435FF}">
      <dgm:prSet/>
      <dgm:spPr/>
      <dgm:t>
        <a:bodyPr/>
        <a:lstStyle/>
        <a:p>
          <a:endParaRPr lang="id-ID" sz="2000">
            <a:solidFill>
              <a:schemeClr val="tx1"/>
            </a:solidFill>
          </a:endParaRPr>
        </a:p>
      </dgm:t>
    </dgm:pt>
    <dgm:pt modelId="{E4076EA3-64C8-4551-876D-A9D95354D3CA}">
      <dgm:prSet custT="1"/>
      <dgm:spPr/>
      <dgm:t>
        <a:bodyPr/>
        <a:lstStyle/>
        <a:p>
          <a:r>
            <a:rPr lang="id-ID" sz="2000" dirty="0">
              <a:solidFill>
                <a:schemeClr val="tx1"/>
              </a:solidFill>
            </a:rPr>
            <a:t>pendapatan dari penjualan bagiannya atas output yang dihasilkan dari operasi bersama;</a:t>
          </a:r>
        </a:p>
      </dgm:t>
    </dgm:pt>
    <dgm:pt modelId="{81D382B8-4500-4100-B6BB-05209A6FFB8D}" type="parTrans" cxnId="{36B2BC29-3003-42F6-8602-D85813D6AA06}">
      <dgm:prSet/>
      <dgm:spPr/>
      <dgm:t>
        <a:bodyPr/>
        <a:lstStyle/>
        <a:p>
          <a:endParaRPr lang="id-ID" sz="2000">
            <a:solidFill>
              <a:schemeClr val="tx1"/>
            </a:solidFill>
          </a:endParaRPr>
        </a:p>
      </dgm:t>
    </dgm:pt>
    <dgm:pt modelId="{66E2A828-8712-45E1-9B14-CE432E252137}" type="sibTrans" cxnId="{36B2BC29-3003-42F6-8602-D85813D6AA06}">
      <dgm:prSet/>
      <dgm:spPr/>
      <dgm:t>
        <a:bodyPr/>
        <a:lstStyle/>
        <a:p>
          <a:endParaRPr lang="id-ID" sz="2000">
            <a:solidFill>
              <a:schemeClr val="tx1"/>
            </a:solidFill>
          </a:endParaRPr>
        </a:p>
      </dgm:t>
    </dgm:pt>
    <dgm:pt modelId="{A2E55462-1A99-4664-B9A2-06E1C6975CD8}">
      <dgm:prSet custT="1"/>
      <dgm:spPr/>
      <dgm:t>
        <a:bodyPr/>
        <a:lstStyle/>
        <a:p>
          <a:r>
            <a:rPr lang="id-ID" sz="2000" dirty="0">
              <a:solidFill>
                <a:schemeClr val="tx1"/>
              </a:solidFill>
            </a:rPr>
            <a:t>bagiannya atas pendapatan dari penjualan output oleh operasi bersama; dan</a:t>
          </a:r>
        </a:p>
      </dgm:t>
    </dgm:pt>
    <dgm:pt modelId="{C545482B-E216-43AC-82B4-E80511166AD7}" type="parTrans" cxnId="{766E057F-D7BA-428E-AFD8-7BC06C15057E}">
      <dgm:prSet/>
      <dgm:spPr/>
      <dgm:t>
        <a:bodyPr/>
        <a:lstStyle/>
        <a:p>
          <a:endParaRPr lang="id-ID" sz="2000">
            <a:solidFill>
              <a:schemeClr val="tx1"/>
            </a:solidFill>
          </a:endParaRPr>
        </a:p>
      </dgm:t>
    </dgm:pt>
    <dgm:pt modelId="{07364873-7319-4830-A37A-CB67E6425BDD}" type="sibTrans" cxnId="{766E057F-D7BA-428E-AFD8-7BC06C15057E}">
      <dgm:prSet/>
      <dgm:spPr/>
      <dgm:t>
        <a:bodyPr/>
        <a:lstStyle/>
        <a:p>
          <a:endParaRPr lang="id-ID" sz="2000">
            <a:solidFill>
              <a:schemeClr val="tx1"/>
            </a:solidFill>
          </a:endParaRPr>
        </a:p>
      </dgm:t>
    </dgm:pt>
    <dgm:pt modelId="{5E2CC3EC-848C-4C08-B201-A418C343A9A3}">
      <dgm:prSet custT="1"/>
      <dgm:spPr/>
      <dgm:t>
        <a:bodyPr/>
        <a:lstStyle/>
        <a:p>
          <a:r>
            <a:rPr lang="id-ID" sz="2000" dirty="0">
              <a:solidFill>
                <a:schemeClr val="tx1"/>
              </a:solidFill>
            </a:rPr>
            <a:t>beban, mencakup bagiannya atas beban apapun yang terjadi secara bersama-sama.</a:t>
          </a:r>
        </a:p>
      </dgm:t>
    </dgm:pt>
    <dgm:pt modelId="{1713E639-F989-4780-B538-DC5F66A09344}" type="parTrans" cxnId="{7552BD55-A5DF-4A23-AF18-14A61328B4AD}">
      <dgm:prSet/>
      <dgm:spPr/>
      <dgm:t>
        <a:bodyPr/>
        <a:lstStyle/>
        <a:p>
          <a:endParaRPr lang="id-ID">
            <a:solidFill>
              <a:schemeClr val="tx1"/>
            </a:solidFill>
          </a:endParaRPr>
        </a:p>
      </dgm:t>
    </dgm:pt>
    <dgm:pt modelId="{62D45632-9596-45E5-8EEF-1E003C612439}" type="sibTrans" cxnId="{7552BD55-A5DF-4A23-AF18-14A61328B4AD}">
      <dgm:prSet/>
      <dgm:spPr/>
      <dgm:t>
        <a:bodyPr/>
        <a:lstStyle/>
        <a:p>
          <a:endParaRPr lang="id-ID">
            <a:solidFill>
              <a:schemeClr val="tx1"/>
            </a:solidFill>
          </a:endParaRPr>
        </a:p>
      </dgm:t>
    </dgm:pt>
    <dgm:pt modelId="{5BF0F7BA-0040-4D2C-BD27-C3644DC6AEC1}" type="pres">
      <dgm:prSet presAssocID="{F1FDEB4C-D783-4D06-B971-3CC9196660C4}" presName="linear" presStyleCnt="0">
        <dgm:presLayoutVars>
          <dgm:dir/>
          <dgm:animLvl val="lvl"/>
          <dgm:resizeHandles val="exact"/>
        </dgm:presLayoutVars>
      </dgm:prSet>
      <dgm:spPr/>
    </dgm:pt>
    <dgm:pt modelId="{F2E8F9D6-8C2E-4C57-97CB-25A27DF89A09}" type="pres">
      <dgm:prSet presAssocID="{846954EE-9E06-4148-AE48-7874B68B9764}" presName="parentLin" presStyleCnt="0"/>
      <dgm:spPr/>
    </dgm:pt>
    <dgm:pt modelId="{26B26ABF-D02F-4DD8-A0BB-F511118691D9}" type="pres">
      <dgm:prSet presAssocID="{846954EE-9E06-4148-AE48-7874B68B9764}" presName="parentLeftMargin" presStyleLbl="node1" presStyleIdx="0" presStyleCnt="1"/>
      <dgm:spPr/>
    </dgm:pt>
    <dgm:pt modelId="{7680DAE6-0338-4087-BB8E-E7D303E16F45}" type="pres">
      <dgm:prSet presAssocID="{846954EE-9E06-4148-AE48-7874B68B9764}" presName="parentText" presStyleLbl="node1" presStyleIdx="0" presStyleCnt="1" custScaleX="117361">
        <dgm:presLayoutVars>
          <dgm:chMax val="0"/>
          <dgm:bulletEnabled val="1"/>
        </dgm:presLayoutVars>
      </dgm:prSet>
      <dgm:spPr>
        <a:prstGeom prst="snip2DiagRect">
          <a:avLst/>
        </a:prstGeom>
      </dgm:spPr>
    </dgm:pt>
    <dgm:pt modelId="{0FED7EEB-3FAA-4F1F-89AF-3919EC146EF5}" type="pres">
      <dgm:prSet presAssocID="{846954EE-9E06-4148-AE48-7874B68B9764}" presName="negativeSpace" presStyleCnt="0"/>
      <dgm:spPr/>
    </dgm:pt>
    <dgm:pt modelId="{EFF517C7-02CB-490F-AF4D-FD39F46B16BB}" type="pres">
      <dgm:prSet presAssocID="{846954EE-9E06-4148-AE48-7874B68B9764}" presName="childText" presStyleLbl="conFgAcc1" presStyleIdx="0" presStyleCnt="1">
        <dgm:presLayoutVars>
          <dgm:bulletEnabled val="1"/>
        </dgm:presLayoutVars>
      </dgm:prSet>
      <dgm:spPr/>
    </dgm:pt>
  </dgm:ptLst>
  <dgm:cxnLst>
    <dgm:cxn modelId="{1F04C20F-5EE4-47C7-B7D0-C7F6B69BDDA3}" type="presOf" srcId="{F1FDEB4C-D783-4D06-B971-3CC9196660C4}" destId="{5BF0F7BA-0040-4D2C-BD27-C3644DC6AEC1}" srcOrd="0" destOrd="0" presId="urn:microsoft.com/office/officeart/2005/8/layout/list1"/>
    <dgm:cxn modelId="{AD306F17-6891-4276-8638-5778D45F5A17}" type="presOf" srcId="{719ECB99-1675-4B85-8260-A7CF1388AAE9}" destId="{EFF517C7-02CB-490F-AF4D-FD39F46B16BB}" srcOrd="0" destOrd="1" presId="urn:microsoft.com/office/officeart/2005/8/layout/list1"/>
    <dgm:cxn modelId="{9CDC7A19-4D8D-42EA-A28C-C17A4966D58B}" type="presOf" srcId="{846954EE-9E06-4148-AE48-7874B68B9764}" destId="{26B26ABF-D02F-4DD8-A0BB-F511118691D9}" srcOrd="0" destOrd="0" presId="urn:microsoft.com/office/officeart/2005/8/layout/list1"/>
    <dgm:cxn modelId="{FB4F6423-DE6A-4658-ADD6-6D99D00B7ED6}" type="presOf" srcId="{5E2CC3EC-848C-4C08-B201-A418C343A9A3}" destId="{EFF517C7-02CB-490F-AF4D-FD39F46B16BB}" srcOrd="0" destOrd="4" presId="urn:microsoft.com/office/officeart/2005/8/layout/list1"/>
    <dgm:cxn modelId="{36B2BC29-3003-42F6-8602-D85813D6AA06}" srcId="{846954EE-9E06-4148-AE48-7874B68B9764}" destId="{E4076EA3-64C8-4551-876D-A9D95354D3CA}" srcOrd="2" destOrd="0" parTransId="{81D382B8-4500-4100-B6BB-05209A6FFB8D}" sibTransId="{66E2A828-8712-45E1-9B14-CE432E252137}"/>
    <dgm:cxn modelId="{420D7C74-FD31-4EB9-A9C3-E9206629C3CE}" srcId="{846954EE-9E06-4148-AE48-7874B68B9764}" destId="{0D680B1A-8EB0-4C91-8082-483D80864745}" srcOrd="0" destOrd="0" parTransId="{32970D7A-ED7C-424A-AD4D-94984D9B8420}" sibTransId="{98DD4282-7B90-46A1-9EBA-48B6390AA7AB}"/>
    <dgm:cxn modelId="{BFE65455-2855-499A-86E9-CE7B44501FEC}" type="presOf" srcId="{846954EE-9E06-4148-AE48-7874B68B9764}" destId="{7680DAE6-0338-4087-BB8E-E7D303E16F45}" srcOrd="1" destOrd="0" presId="urn:microsoft.com/office/officeart/2005/8/layout/list1"/>
    <dgm:cxn modelId="{7552BD55-A5DF-4A23-AF18-14A61328B4AD}" srcId="{846954EE-9E06-4148-AE48-7874B68B9764}" destId="{5E2CC3EC-848C-4C08-B201-A418C343A9A3}" srcOrd="4" destOrd="0" parTransId="{1713E639-F989-4780-B538-DC5F66A09344}" sibTransId="{62D45632-9596-45E5-8EEF-1E003C612439}"/>
    <dgm:cxn modelId="{766E057F-D7BA-428E-AFD8-7BC06C15057E}" srcId="{846954EE-9E06-4148-AE48-7874B68B9764}" destId="{A2E55462-1A99-4664-B9A2-06E1C6975CD8}" srcOrd="3" destOrd="0" parTransId="{C545482B-E216-43AC-82B4-E80511166AD7}" sibTransId="{07364873-7319-4830-A37A-CB67E6425BDD}"/>
    <dgm:cxn modelId="{9AE18F8D-914A-48F2-842A-402F745435FF}" srcId="{846954EE-9E06-4148-AE48-7874B68B9764}" destId="{719ECB99-1675-4B85-8260-A7CF1388AAE9}" srcOrd="1" destOrd="0" parTransId="{5731073C-DFE3-4E83-8004-C61D55E0754A}" sibTransId="{FA798855-E52F-4712-83E1-6E8565A5DFDB}"/>
    <dgm:cxn modelId="{09A06FC9-46F3-4363-9B0C-BF7D1DE55D4B}" type="presOf" srcId="{A2E55462-1A99-4664-B9A2-06E1C6975CD8}" destId="{EFF517C7-02CB-490F-AF4D-FD39F46B16BB}" srcOrd="0" destOrd="3" presId="urn:microsoft.com/office/officeart/2005/8/layout/list1"/>
    <dgm:cxn modelId="{328FECD5-3270-4A2C-BF65-9C55FB64ADF1}" type="presOf" srcId="{E4076EA3-64C8-4551-876D-A9D95354D3CA}" destId="{EFF517C7-02CB-490F-AF4D-FD39F46B16BB}" srcOrd="0" destOrd="2" presId="urn:microsoft.com/office/officeart/2005/8/layout/list1"/>
    <dgm:cxn modelId="{A61BCADD-FA64-4D9E-9C78-A6E45AE951F0}" type="presOf" srcId="{0D680B1A-8EB0-4C91-8082-483D80864745}" destId="{EFF517C7-02CB-490F-AF4D-FD39F46B16BB}" srcOrd="0" destOrd="0" presId="urn:microsoft.com/office/officeart/2005/8/layout/list1"/>
    <dgm:cxn modelId="{9E7BFFEA-58E7-4909-8535-C496AC525390}" srcId="{F1FDEB4C-D783-4D06-B971-3CC9196660C4}" destId="{846954EE-9E06-4148-AE48-7874B68B9764}" srcOrd="0" destOrd="0" parTransId="{52EA5FDD-7D90-41D3-9C65-AF8333A2A2F7}" sibTransId="{060690FD-14EC-427F-A236-99848E45D6BF}"/>
    <dgm:cxn modelId="{8FB5DD71-3F59-466B-B3F0-8642CB06AAEA}" type="presParOf" srcId="{5BF0F7BA-0040-4D2C-BD27-C3644DC6AEC1}" destId="{F2E8F9D6-8C2E-4C57-97CB-25A27DF89A09}" srcOrd="0" destOrd="0" presId="urn:microsoft.com/office/officeart/2005/8/layout/list1"/>
    <dgm:cxn modelId="{B55A97DF-CF5E-4362-8F2F-21D63C08B73D}" type="presParOf" srcId="{F2E8F9D6-8C2E-4C57-97CB-25A27DF89A09}" destId="{26B26ABF-D02F-4DD8-A0BB-F511118691D9}" srcOrd="0" destOrd="0" presId="urn:microsoft.com/office/officeart/2005/8/layout/list1"/>
    <dgm:cxn modelId="{9B3E6A6E-1C53-4078-9004-92D84AC68E1B}" type="presParOf" srcId="{F2E8F9D6-8C2E-4C57-97CB-25A27DF89A09}" destId="{7680DAE6-0338-4087-BB8E-E7D303E16F45}" srcOrd="1" destOrd="0" presId="urn:microsoft.com/office/officeart/2005/8/layout/list1"/>
    <dgm:cxn modelId="{5BFEC6F8-1C37-498F-90B6-50B38D663294}" type="presParOf" srcId="{5BF0F7BA-0040-4D2C-BD27-C3644DC6AEC1}" destId="{0FED7EEB-3FAA-4F1F-89AF-3919EC146EF5}" srcOrd="1" destOrd="0" presId="urn:microsoft.com/office/officeart/2005/8/layout/list1"/>
    <dgm:cxn modelId="{FB595C3B-1220-4A2B-AC1C-B2AE2A0C530A}" type="presParOf" srcId="{5BF0F7BA-0040-4D2C-BD27-C3644DC6AEC1}" destId="{EFF517C7-02CB-490F-AF4D-FD39F46B16BB}" srcOrd="2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1B294BA2-8646-4D8D-95F4-F2914C10621B}" type="doc">
      <dgm:prSet loTypeId="urn:microsoft.com/office/officeart/2009/3/layout/CircleRelationship" loCatId="list" qsTypeId="urn:microsoft.com/office/officeart/2005/8/quickstyle/simple1" qsCatId="simple" csTypeId="urn:microsoft.com/office/officeart/2005/8/colors/colorful4" csCatId="colorful" phldr="1"/>
      <dgm:spPr/>
    </dgm:pt>
    <dgm:pt modelId="{4A2B64E6-E8D5-4BD9-A3DB-440C6FF3697D}">
      <dgm:prSet phldrT="[Text]" custT="1">
        <dgm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dgm:style>
      </dgm:prSet>
      <dgm:spPr>
        <a:noFill/>
        <a:ln w="57150"/>
      </dgm:spPr>
      <dgm:t>
        <a:bodyPr/>
        <a:lstStyle/>
        <a:p>
          <a:pPr algn="l"/>
          <a:r>
            <a:rPr lang="id-ID" sz="2400" dirty="0">
              <a:solidFill>
                <a:srgbClr val="39302A"/>
              </a:solidFill>
            </a:rPr>
            <a:t>Venturer bersama mengakui kepentingannya dalam </a:t>
          </a:r>
          <a:r>
            <a:rPr lang="it-IT" sz="2400" dirty="0">
              <a:solidFill>
                <a:srgbClr val="39302A"/>
              </a:solidFill>
            </a:rPr>
            <a:t>ventura bersama sebagai investasi dan mencatat investasi tersebut</a:t>
          </a:r>
          <a:r>
            <a:rPr lang="id-ID" sz="2400" dirty="0">
              <a:solidFill>
                <a:srgbClr val="39302A"/>
              </a:solidFill>
            </a:rPr>
            <a:t> dengan menggunakan metode ekuitas sesuai dengan PSAK </a:t>
          </a:r>
          <a:r>
            <a:rPr lang="en-US" sz="2400" dirty="0">
              <a:solidFill>
                <a:srgbClr val="39302A"/>
              </a:solidFill>
            </a:rPr>
            <a:t>228</a:t>
          </a:r>
          <a:r>
            <a:rPr lang="id-ID" sz="2400" dirty="0">
              <a:solidFill>
                <a:srgbClr val="39302A"/>
              </a:solidFill>
            </a:rPr>
            <a:t>: Investasi pada Entitas Asosiasi dan Ventura Bersama, kecuali entitas dikecualikan dari penerapan metode ekuitas seperti yang ditentukan dalam Pernyataan tersebut</a:t>
          </a:r>
        </a:p>
      </dgm:t>
    </dgm:pt>
    <dgm:pt modelId="{95721E15-FDB9-4465-B70B-F0BF5C55ACF1}" type="parTrans" cxnId="{76B25515-C272-4081-9834-8AE99CB2EDF0}">
      <dgm:prSet/>
      <dgm:spPr/>
      <dgm:t>
        <a:bodyPr/>
        <a:lstStyle/>
        <a:p>
          <a:endParaRPr lang="id-ID" sz="2000">
            <a:solidFill>
              <a:srgbClr val="39302A"/>
            </a:solidFill>
          </a:endParaRPr>
        </a:p>
      </dgm:t>
    </dgm:pt>
    <dgm:pt modelId="{0388E368-7B30-49A4-ABB3-C6F493E127CF}" type="sibTrans" cxnId="{76B25515-C272-4081-9834-8AE99CB2EDF0}">
      <dgm:prSet/>
      <dgm:spPr/>
      <dgm:t>
        <a:bodyPr/>
        <a:lstStyle/>
        <a:p>
          <a:endParaRPr lang="id-ID" sz="2000">
            <a:solidFill>
              <a:srgbClr val="39302A"/>
            </a:solidFill>
          </a:endParaRPr>
        </a:p>
      </dgm:t>
    </dgm:pt>
    <dgm:pt modelId="{574DE181-3819-054A-A7C7-924D4F37B1D0}" type="pres">
      <dgm:prSet presAssocID="{1B294BA2-8646-4D8D-95F4-F2914C10621B}" presName="Name0" presStyleCnt="0">
        <dgm:presLayoutVars>
          <dgm:chMax val="1"/>
          <dgm:chPref val="1"/>
        </dgm:presLayoutVars>
      </dgm:prSet>
      <dgm:spPr/>
    </dgm:pt>
    <dgm:pt modelId="{79BE0862-230C-0548-A394-E8FC9E8DB53F}" type="pres">
      <dgm:prSet presAssocID="{4A2B64E6-E8D5-4BD9-A3DB-440C6FF3697D}" presName="Parent" presStyleLbl="node0" presStyleIdx="0" presStyleCnt="1">
        <dgm:presLayoutVars>
          <dgm:chMax val="5"/>
          <dgm:chPref val="5"/>
        </dgm:presLayoutVars>
      </dgm:prSet>
      <dgm:spPr>
        <a:prstGeom prst="snip2DiagRect">
          <a:avLst/>
        </a:prstGeom>
      </dgm:spPr>
    </dgm:pt>
    <dgm:pt modelId="{773EF36B-BA86-ED42-87FF-FD14A2AE3B47}" type="pres">
      <dgm:prSet presAssocID="{4A2B64E6-E8D5-4BD9-A3DB-440C6FF3697D}" presName="Accent1" presStyleLbl="node1" presStyleIdx="0" presStyleCnt="6"/>
      <dgm:spPr/>
    </dgm:pt>
    <dgm:pt modelId="{326BD325-1651-E94D-A6EF-FE1A02A8FB2A}" type="pres">
      <dgm:prSet presAssocID="{4A2B64E6-E8D5-4BD9-A3DB-440C6FF3697D}" presName="Accent2" presStyleLbl="node1" presStyleIdx="1" presStyleCnt="6"/>
      <dgm:spPr/>
    </dgm:pt>
    <dgm:pt modelId="{62AFFD28-D4A8-E544-AD61-9AF1B6F0E483}" type="pres">
      <dgm:prSet presAssocID="{4A2B64E6-E8D5-4BD9-A3DB-440C6FF3697D}" presName="Accent3" presStyleLbl="node1" presStyleIdx="2" presStyleCnt="6"/>
      <dgm:spPr/>
    </dgm:pt>
    <dgm:pt modelId="{71E5DCBE-2DD9-B24C-9EBD-5123068A4803}" type="pres">
      <dgm:prSet presAssocID="{4A2B64E6-E8D5-4BD9-A3DB-440C6FF3697D}" presName="Accent4" presStyleLbl="node1" presStyleIdx="3" presStyleCnt="6" custScaleX="166879" custScaleY="166879"/>
      <dgm:spPr/>
    </dgm:pt>
    <dgm:pt modelId="{D2931C5F-CAEA-4348-9A3E-FDEA426C5639}" type="pres">
      <dgm:prSet presAssocID="{4A2B64E6-E8D5-4BD9-A3DB-440C6FF3697D}" presName="Accent5" presStyleLbl="node1" presStyleIdx="4" presStyleCnt="6" custLinFactX="-22886" custLinFactY="-67047" custLinFactNeighborX="-100000" custLinFactNeighborY="-100000"/>
      <dgm:spPr/>
    </dgm:pt>
    <dgm:pt modelId="{FD31F457-E46E-0242-8CFA-384344A6A10E}" type="pres">
      <dgm:prSet presAssocID="{4A2B64E6-E8D5-4BD9-A3DB-440C6FF3697D}" presName="Accent6" presStyleLbl="node1" presStyleIdx="5" presStyleCnt="6" custLinFactX="-76230" custLinFactY="46895" custLinFactNeighborX="-100000" custLinFactNeighborY="100000"/>
      <dgm:spPr/>
    </dgm:pt>
  </dgm:ptLst>
  <dgm:cxnLst>
    <dgm:cxn modelId="{76B25515-C272-4081-9834-8AE99CB2EDF0}" srcId="{1B294BA2-8646-4D8D-95F4-F2914C10621B}" destId="{4A2B64E6-E8D5-4BD9-A3DB-440C6FF3697D}" srcOrd="0" destOrd="0" parTransId="{95721E15-FDB9-4465-B70B-F0BF5C55ACF1}" sibTransId="{0388E368-7B30-49A4-ABB3-C6F493E127CF}"/>
    <dgm:cxn modelId="{61EE9963-9614-C44E-BF33-9B89F4A20501}" type="presOf" srcId="{1B294BA2-8646-4D8D-95F4-F2914C10621B}" destId="{574DE181-3819-054A-A7C7-924D4F37B1D0}" srcOrd="0" destOrd="0" presId="urn:microsoft.com/office/officeart/2009/3/layout/CircleRelationship"/>
    <dgm:cxn modelId="{1DE86E69-1151-DF4E-8BF0-434DF8FB09C8}" type="presOf" srcId="{4A2B64E6-E8D5-4BD9-A3DB-440C6FF3697D}" destId="{79BE0862-230C-0548-A394-E8FC9E8DB53F}" srcOrd="0" destOrd="0" presId="urn:microsoft.com/office/officeart/2009/3/layout/CircleRelationship"/>
    <dgm:cxn modelId="{B68F1DBC-7BE5-AF4B-91B2-8FB0A34F6B74}" type="presParOf" srcId="{574DE181-3819-054A-A7C7-924D4F37B1D0}" destId="{79BE0862-230C-0548-A394-E8FC9E8DB53F}" srcOrd="0" destOrd="0" presId="urn:microsoft.com/office/officeart/2009/3/layout/CircleRelationship"/>
    <dgm:cxn modelId="{A8A96EDA-3F92-2646-B895-C221FDDF8CF4}" type="presParOf" srcId="{574DE181-3819-054A-A7C7-924D4F37B1D0}" destId="{773EF36B-BA86-ED42-87FF-FD14A2AE3B47}" srcOrd="1" destOrd="0" presId="urn:microsoft.com/office/officeart/2009/3/layout/CircleRelationship"/>
    <dgm:cxn modelId="{D7052494-F75A-1645-8A40-EE96916C5F00}" type="presParOf" srcId="{574DE181-3819-054A-A7C7-924D4F37B1D0}" destId="{326BD325-1651-E94D-A6EF-FE1A02A8FB2A}" srcOrd="2" destOrd="0" presId="urn:microsoft.com/office/officeart/2009/3/layout/CircleRelationship"/>
    <dgm:cxn modelId="{7A3EED71-34A3-6B43-B8B6-2D4B2F058477}" type="presParOf" srcId="{574DE181-3819-054A-A7C7-924D4F37B1D0}" destId="{62AFFD28-D4A8-E544-AD61-9AF1B6F0E483}" srcOrd="3" destOrd="0" presId="urn:microsoft.com/office/officeart/2009/3/layout/CircleRelationship"/>
    <dgm:cxn modelId="{57EABCEC-AF8D-BD40-AE48-7FAEE83E1DB0}" type="presParOf" srcId="{574DE181-3819-054A-A7C7-924D4F37B1D0}" destId="{71E5DCBE-2DD9-B24C-9EBD-5123068A4803}" srcOrd="4" destOrd="0" presId="urn:microsoft.com/office/officeart/2009/3/layout/CircleRelationship"/>
    <dgm:cxn modelId="{91267AC5-3970-C348-B199-7D787E9E521F}" type="presParOf" srcId="{574DE181-3819-054A-A7C7-924D4F37B1D0}" destId="{D2931C5F-CAEA-4348-9A3E-FDEA426C5639}" srcOrd="5" destOrd="0" presId="urn:microsoft.com/office/officeart/2009/3/layout/CircleRelationship"/>
    <dgm:cxn modelId="{A1B6BF28-CE86-7B49-BABA-E7832267F0AA}" type="presParOf" srcId="{574DE181-3819-054A-A7C7-924D4F37B1D0}" destId="{FD31F457-E46E-0242-8CFA-384344A6A10E}" srcOrd="6" destOrd="0" presId="urn:microsoft.com/office/officeart/2009/3/layout/CircleRelationship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F1FDEB4C-D783-4D06-B971-3CC9196660C4}" type="doc">
      <dgm:prSet loTypeId="urn:microsoft.com/office/officeart/2005/8/layout/list1" loCatId="list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id-ID"/>
        </a:p>
      </dgm:t>
    </dgm:pt>
    <dgm:pt modelId="{846954EE-9E06-4148-AE48-7874B68B9764}">
      <dgm:prSet phldrT="[Text]" custT="1"/>
      <dgm:spPr/>
      <dgm:t>
        <a:bodyPr/>
        <a:lstStyle/>
        <a:p>
          <a:r>
            <a:rPr lang="fi-FI" sz="1800" dirty="0">
              <a:solidFill>
                <a:schemeClr val="tx1"/>
              </a:solidFill>
            </a:rPr>
            <a:t>Pernyataan </a:t>
          </a:r>
          <a:r>
            <a:rPr lang="id-ID" sz="1800" dirty="0">
              <a:solidFill>
                <a:schemeClr val="tx1"/>
              </a:solidFill>
            </a:rPr>
            <a:t>efektif untuk </a:t>
          </a:r>
          <a:r>
            <a:rPr lang="fi-FI" sz="1800" dirty="0">
              <a:solidFill>
                <a:schemeClr val="tx1"/>
              </a:solidFill>
            </a:rPr>
            <a:t>periode tahun</a:t>
          </a:r>
          <a:r>
            <a:rPr lang="id-ID" sz="1800" dirty="0">
              <a:solidFill>
                <a:schemeClr val="tx1"/>
              </a:solidFill>
            </a:rPr>
            <a:t> buku yang dimulai pada atau setelah 1 Januari 2015.</a:t>
          </a:r>
        </a:p>
      </dgm:t>
    </dgm:pt>
    <dgm:pt modelId="{52EA5FDD-7D90-41D3-9C65-AF8333A2A2F7}" type="parTrans" cxnId="{9E7BFFEA-58E7-4909-8535-C496AC525390}">
      <dgm:prSet/>
      <dgm:spPr/>
      <dgm:t>
        <a:bodyPr/>
        <a:lstStyle/>
        <a:p>
          <a:endParaRPr lang="id-ID" sz="1800">
            <a:solidFill>
              <a:schemeClr val="tx1"/>
            </a:solidFill>
          </a:endParaRPr>
        </a:p>
      </dgm:t>
    </dgm:pt>
    <dgm:pt modelId="{060690FD-14EC-427F-A236-99848E45D6BF}" type="sibTrans" cxnId="{9E7BFFEA-58E7-4909-8535-C496AC525390}">
      <dgm:prSet/>
      <dgm:spPr/>
      <dgm:t>
        <a:bodyPr/>
        <a:lstStyle/>
        <a:p>
          <a:endParaRPr lang="id-ID" sz="1800">
            <a:solidFill>
              <a:schemeClr val="tx1"/>
            </a:solidFill>
          </a:endParaRPr>
        </a:p>
      </dgm:t>
    </dgm:pt>
    <dgm:pt modelId="{5E2CC3EC-848C-4C08-B201-A418C343A9A3}">
      <dgm:prSet custT="1"/>
      <dgm:spPr/>
      <dgm:t>
        <a:bodyPr/>
        <a:lstStyle/>
        <a:p>
          <a:r>
            <a:rPr lang="it-IT" sz="1800" dirty="0">
              <a:solidFill>
                <a:schemeClr val="tx1"/>
              </a:solidFill>
            </a:rPr>
            <a:t>Ventura Bersama – Ketentuan Transisi dari Metode Konsolidasi</a:t>
          </a:r>
          <a:r>
            <a:rPr lang="id-ID" sz="1800" dirty="0">
              <a:solidFill>
                <a:schemeClr val="tx1"/>
              </a:solidFill>
            </a:rPr>
            <a:t> Proporsional ke Metode Ekuitas</a:t>
          </a:r>
        </a:p>
      </dgm:t>
    </dgm:pt>
    <dgm:pt modelId="{1713E639-F989-4780-B538-DC5F66A09344}" type="parTrans" cxnId="{7552BD55-A5DF-4A23-AF18-14A61328B4AD}">
      <dgm:prSet/>
      <dgm:spPr/>
      <dgm:t>
        <a:bodyPr/>
        <a:lstStyle/>
        <a:p>
          <a:endParaRPr lang="id-ID" sz="1800">
            <a:solidFill>
              <a:schemeClr val="tx1"/>
            </a:solidFill>
          </a:endParaRPr>
        </a:p>
      </dgm:t>
    </dgm:pt>
    <dgm:pt modelId="{62D45632-9596-45E5-8EEF-1E003C612439}" type="sibTrans" cxnId="{7552BD55-A5DF-4A23-AF18-14A61328B4AD}">
      <dgm:prSet/>
      <dgm:spPr/>
      <dgm:t>
        <a:bodyPr/>
        <a:lstStyle/>
        <a:p>
          <a:endParaRPr lang="id-ID" sz="1800">
            <a:solidFill>
              <a:schemeClr val="tx1"/>
            </a:solidFill>
          </a:endParaRPr>
        </a:p>
      </dgm:t>
    </dgm:pt>
    <dgm:pt modelId="{76D06321-0582-4393-BD0C-54D4FF3C971B}">
      <dgm:prSet custT="1"/>
      <dgm:spPr/>
      <dgm:t>
        <a:bodyPr/>
        <a:lstStyle/>
        <a:p>
          <a:r>
            <a:rPr lang="id-ID" sz="1800" dirty="0">
              <a:solidFill>
                <a:schemeClr val="tx1"/>
              </a:solidFill>
            </a:rPr>
            <a:t>Ketentuan Transisi</a:t>
          </a:r>
        </a:p>
      </dgm:t>
    </dgm:pt>
    <dgm:pt modelId="{9D407873-B51A-4B8F-A580-8F16F0AE50DF}" type="parTrans" cxnId="{CD292016-A73E-4E80-AF71-10CD233CB670}">
      <dgm:prSet/>
      <dgm:spPr/>
      <dgm:t>
        <a:bodyPr/>
        <a:lstStyle/>
        <a:p>
          <a:endParaRPr lang="id-ID" sz="1800">
            <a:solidFill>
              <a:schemeClr val="tx1"/>
            </a:solidFill>
          </a:endParaRPr>
        </a:p>
      </dgm:t>
    </dgm:pt>
    <dgm:pt modelId="{EC026593-21A6-4DAA-893F-E8358D4E9B75}" type="sibTrans" cxnId="{CD292016-A73E-4E80-AF71-10CD233CB670}">
      <dgm:prSet/>
      <dgm:spPr/>
      <dgm:t>
        <a:bodyPr/>
        <a:lstStyle/>
        <a:p>
          <a:endParaRPr lang="id-ID" sz="1800">
            <a:solidFill>
              <a:schemeClr val="tx1"/>
            </a:solidFill>
          </a:endParaRPr>
        </a:p>
      </dgm:t>
    </dgm:pt>
    <dgm:pt modelId="{0FA704E1-C62D-4164-9B9F-D53B8A1E641D}">
      <dgm:prSet custT="1"/>
      <dgm:spPr/>
      <dgm:t>
        <a:bodyPr/>
        <a:lstStyle/>
        <a:p>
          <a:r>
            <a:rPr lang="id-ID" sz="1800" dirty="0">
              <a:solidFill>
                <a:schemeClr val="tx1"/>
              </a:solidFill>
            </a:rPr>
            <a:t>K</a:t>
          </a:r>
          <a:r>
            <a:rPr lang="fi-FI" sz="1800" dirty="0">
              <a:solidFill>
                <a:schemeClr val="tx1"/>
              </a:solidFill>
            </a:rPr>
            <a:t>etika Pernyataan ini pertama kali diterapkan, entitas hanya perlu</a:t>
          </a:r>
          <a:r>
            <a:rPr lang="id-ID" sz="1800" dirty="0">
              <a:solidFill>
                <a:schemeClr val="tx1"/>
              </a:solidFill>
            </a:rPr>
            <a:t> menyajikan informasi kuantitatif sebagaimana yang disyaratkan oleh PSAK </a:t>
          </a:r>
          <a:r>
            <a:rPr lang="en-US" sz="1800" dirty="0">
              <a:solidFill>
                <a:schemeClr val="tx1"/>
              </a:solidFill>
            </a:rPr>
            <a:t>208</a:t>
          </a:r>
          <a:r>
            <a:rPr lang="id-ID" sz="1800" dirty="0">
              <a:solidFill>
                <a:schemeClr val="tx1"/>
              </a:solidFill>
            </a:rPr>
            <a:t> untuk periode tahun buku yang terdekat sebelum periode tahun buku penerapan pertama kali PSAK 111:</a:t>
          </a:r>
        </a:p>
      </dgm:t>
    </dgm:pt>
    <dgm:pt modelId="{F84C00A8-E03A-47B9-B539-FFEE1C2A8DE1}" type="parTrans" cxnId="{692BF679-C654-42A8-85F2-89D5CE36990E}">
      <dgm:prSet/>
      <dgm:spPr/>
      <dgm:t>
        <a:bodyPr/>
        <a:lstStyle/>
        <a:p>
          <a:endParaRPr lang="id-ID" sz="1800">
            <a:solidFill>
              <a:schemeClr val="tx1"/>
            </a:solidFill>
          </a:endParaRPr>
        </a:p>
      </dgm:t>
    </dgm:pt>
    <dgm:pt modelId="{A01106E1-FF7C-487A-A5F7-93FE293F76AC}" type="sibTrans" cxnId="{692BF679-C654-42A8-85F2-89D5CE36990E}">
      <dgm:prSet/>
      <dgm:spPr/>
      <dgm:t>
        <a:bodyPr/>
        <a:lstStyle/>
        <a:p>
          <a:endParaRPr lang="id-ID" sz="1800">
            <a:solidFill>
              <a:schemeClr val="tx1"/>
            </a:solidFill>
          </a:endParaRPr>
        </a:p>
      </dgm:t>
    </dgm:pt>
    <dgm:pt modelId="{0B711414-FB51-48A1-BFD6-C5CF56E309C6}">
      <dgm:prSet custT="1"/>
      <dgm:spPr/>
      <dgm:t>
        <a:bodyPr/>
        <a:lstStyle/>
        <a:p>
          <a:r>
            <a:rPr lang="sv-SE" sz="1800" dirty="0">
              <a:solidFill>
                <a:schemeClr val="tx1"/>
              </a:solidFill>
            </a:rPr>
            <a:t>Ketika berubah dari metode konsolidasi proporsional ke</a:t>
          </a:r>
          <a:r>
            <a:rPr lang="id-ID" sz="1800" dirty="0">
              <a:solidFill>
                <a:schemeClr val="tx1"/>
              </a:solidFill>
            </a:rPr>
            <a:t> </a:t>
          </a:r>
          <a:r>
            <a:rPr lang="pt-BR" sz="1800" dirty="0">
              <a:solidFill>
                <a:schemeClr val="tx1"/>
              </a:solidFill>
            </a:rPr>
            <a:t>metode ekuitas, entitas mengakui investasinya dalam ventura bersama</a:t>
          </a:r>
          <a:r>
            <a:rPr lang="id-ID" sz="1800" dirty="0">
              <a:solidFill>
                <a:schemeClr val="tx1"/>
              </a:solidFill>
            </a:rPr>
            <a:t> pada awal periode sajian paling awal.</a:t>
          </a:r>
        </a:p>
      </dgm:t>
    </dgm:pt>
    <dgm:pt modelId="{3BCFACBF-D198-4038-B1EC-021C007B98A2}" type="parTrans" cxnId="{BEF3B294-A5AF-4AE8-8247-9717113020FB}">
      <dgm:prSet/>
      <dgm:spPr/>
      <dgm:t>
        <a:bodyPr/>
        <a:lstStyle/>
        <a:p>
          <a:endParaRPr lang="id-ID" sz="1800">
            <a:solidFill>
              <a:schemeClr val="tx1"/>
            </a:solidFill>
          </a:endParaRPr>
        </a:p>
      </dgm:t>
    </dgm:pt>
    <dgm:pt modelId="{81903E19-C902-4A17-B73D-91FB9EA04C97}" type="sibTrans" cxnId="{BEF3B294-A5AF-4AE8-8247-9717113020FB}">
      <dgm:prSet/>
      <dgm:spPr/>
      <dgm:t>
        <a:bodyPr/>
        <a:lstStyle/>
        <a:p>
          <a:endParaRPr lang="id-ID" sz="1800">
            <a:solidFill>
              <a:schemeClr val="tx1"/>
            </a:solidFill>
          </a:endParaRPr>
        </a:p>
      </dgm:t>
    </dgm:pt>
    <dgm:pt modelId="{5BF0F7BA-0040-4D2C-BD27-C3644DC6AEC1}" type="pres">
      <dgm:prSet presAssocID="{F1FDEB4C-D783-4D06-B971-3CC9196660C4}" presName="linear" presStyleCnt="0">
        <dgm:presLayoutVars>
          <dgm:dir/>
          <dgm:animLvl val="lvl"/>
          <dgm:resizeHandles val="exact"/>
        </dgm:presLayoutVars>
      </dgm:prSet>
      <dgm:spPr/>
    </dgm:pt>
    <dgm:pt modelId="{F2E8F9D6-8C2E-4C57-97CB-25A27DF89A09}" type="pres">
      <dgm:prSet presAssocID="{846954EE-9E06-4148-AE48-7874B68B9764}" presName="parentLin" presStyleCnt="0"/>
      <dgm:spPr/>
    </dgm:pt>
    <dgm:pt modelId="{26B26ABF-D02F-4DD8-A0BB-F511118691D9}" type="pres">
      <dgm:prSet presAssocID="{846954EE-9E06-4148-AE48-7874B68B9764}" presName="parentLeftMargin" presStyleLbl="node1" presStyleIdx="0" presStyleCnt="3"/>
      <dgm:spPr/>
    </dgm:pt>
    <dgm:pt modelId="{7680DAE6-0338-4087-BB8E-E7D303E16F45}" type="pres">
      <dgm:prSet presAssocID="{846954EE-9E06-4148-AE48-7874B68B9764}" presName="parentText" presStyleLbl="node1" presStyleIdx="0" presStyleCnt="3" custScaleX="117361">
        <dgm:presLayoutVars>
          <dgm:chMax val="0"/>
          <dgm:bulletEnabled val="1"/>
        </dgm:presLayoutVars>
      </dgm:prSet>
      <dgm:spPr>
        <a:prstGeom prst="snip1Rect">
          <a:avLst/>
        </a:prstGeom>
      </dgm:spPr>
    </dgm:pt>
    <dgm:pt modelId="{0FED7EEB-3FAA-4F1F-89AF-3919EC146EF5}" type="pres">
      <dgm:prSet presAssocID="{846954EE-9E06-4148-AE48-7874B68B9764}" presName="negativeSpace" presStyleCnt="0"/>
      <dgm:spPr/>
    </dgm:pt>
    <dgm:pt modelId="{EFF517C7-02CB-490F-AF4D-FD39F46B16BB}" type="pres">
      <dgm:prSet presAssocID="{846954EE-9E06-4148-AE48-7874B68B9764}" presName="childText" presStyleLbl="conFgAcc1" presStyleIdx="0" presStyleCnt="3">
        <dgm:presLayoutVars>
          <dgm:bulletEnabled val="1"/>
        </dgm:presLayoutVars>
      </dgm:prSet>
      <dgm:spPr/>
    </dgm:pt>
    <dgm:pt modelId="{87D4B028-3C4C-4884-8A75-A49BB8F349F0}" type="pres">
      <dgm:prSet presAssocID="{060690FD-14EC-427F-A236-99848E45D6BF}" presName="spaceBetweenRectangles" presStyleCnt="0"/>
      <dgm:spPr/>
    </dgm:pt>
    <dgm:pt modelId="{5EA34461-B1D4-4F83-AB92-E59E0D0FAD84}" type="pres">
      <dgm:prSet presAssocID="{76D06321-0582-4393-BD0C-54D4FF3C971B}" presName="parentLin" presStyleCnt="0"/>
      <dgm:spPr/>
    </dgm:pt>
    <dgm:pt modelId="{F280C7A3-FADA-4647-A147-A140165DA05D}" type="pres">
      <dgm:prSet presAssocID="{76D06321-0582-4393-BD0C-54D4FF3C971B}" presName="parentLeftMargin" presStyleLbl="node1" presStyleIdx="0" presStyleCnt="3"/>
      <dgm:spPr/>
    </dgm:pt>
    <dgm:pt modelId="{B0868926-E5E8-419A-A61E-DAC6BCA401D6}" type="pres">
      <dgm:prSet presAssocID="{76D06321-0582-4393-BD0C-54D4FF3C971B}" presName="parentText" presStyleLbl="node1" presStyleIdx="1" presStyleCnt="3" custScaleX="115873">
        <dgm:presLayoutVars>
          <dgm:chMax val="0"/>
          <dgm:bulletEnabled val="1"/>
        </dgm:presLayoutVars>
      </dgm:prSet>
      <dgm:spPr>
        <a:prstGeom prst="snip1Rect">
          <a:avLst/>
        </a:prstGeom>
      </dgm:spPr>
    </dgm:pt>
    <dgm:pt modelId="{EE1FBA5C-75CF-41A1-8911-67DD8534B060}" type="pres">
      <dgm:prSet presAssocID="{76D06321-0582-4393-BD0C-54D4FF3C971B}" presName="negativeSpace" presStyleCnt="0"/>
      <dgm:spPr/>
    </dgm:pt>
    <dgm:pt modelId="{F38CE2F8-17D7-499A-AB37-77901FA42433}" type="pres">
      <dgm:prSet presAssocID="{76D06321-0582-4393-BD0C-54D4FF3C971B}" presName="childText" presStyleLbl="conFgAcc1" presStyleIdx="1" presStyleCnt="3">
        <dgm:presLayoutVars>
          <dgm:bulletEnabled val="1"/>
        </dgm:presLayoutVars>
      </dgm:prSet>
      <dgm:spPr/>
    </dgm:pt>
    <dgm:pt modelId="{DE68B05B-8E70-4975-9494-E381AF149E96}" type="pres">
      <dgm:prSet presAssocID="{EC026593-21A6-4DAA-893F-E8358D4E9B75}" presName="spaceBetweenRectangles" presStyleCnt="0"/>
      <dgm:spPr/>
    </dgm:pt>
    <dgm:pt modelId="{DB693AC3-FE9B-47BF-A63C-D43B052784B9}" type="pres">
      <dgm:prSet presAssocID="{5E2CC3EC-848C-4C08-B201-A418C343A9A3}" presName="parentLin" presStyleCnt="0"/>
      <dgm:spPr/>
    </dgm:pt>
    <dgm:pt modelId="{40D6BBFA-6297-4B6D-B573-D18F8ECAC2A6}" type="pres">
      <dgm:prSet presAssocID="{5E2CC3EC-848C-4C08-B201-A418C343A9A3}" presName="parentLeftMargin" presStyleLbl="node1" presStyleIdx="1" presStyleCnt="3"/>
      <dgm:spPr/>
    </dgm:pt>
    <dgm:pt modelId="{4493FA20-E2F4-49B6-9BAB-A1A293FE4FCF}" type="pres">
      <dgm:prSet presAssocID="{5E2CC3EC-848C-4C08-B201-A418C343A9A3}" presName="parentText" presStyleLbl="node1" presStyleIdx="2" presStyleCnt="3" custScaleX="115873">
        <dgm:presLayoutVars>
          <dgm:chMax val="0"/>
          <dgm:bulletEnabled val="1"/>
        </dgm:presLayoutVars>
      </dgm:prSet>
      <dgm:spPr>
        <a:prstGeom prst="snip1Rect">
          <a:avLst/>
        </a:prstGeom>
      </dgm:spPr>
    </dgm:pt>
    <dgm:pt modelId="{68C1B7F3-6BEA-4B88-A498-71C7E98899B3}" type="pres">
      <dgm:prSet presAssocID="{5E2CC3EC-848C-4C08-B201-A418C343A9A3}" presName="negativeSpace" presStyleCnt="0"/>
      <dgm:spPr/>
    </dgm:pt>
    <dgm:pt modelId="{7EC35FA9-0A39-4B1E-996D-0029C5736317}" type="pres">
      <dgm:prSet presAssocID="{5E2CC3EC-848C-4C08-B201-A418C343A9A3}" presName="childText" presStyleLbl="conFgAcc1" presStyleIdx="2" presStyleCnt="3">
        <dgm:presLayoutVars>
          <dgm:bulletEnabled val="1"/>
        </dgm:presLayoutVars>
      </dgm:prSet>
      <dgm:spPr/>
    </dgm:pt>
  </dgm:ptLst>
  <dgm:cxnLst>
    <dgm:cxn modelId="{CD292016-A73E-4E80-AF71-10CD233CB670}" srcId="{F1FDEB4C-D783-4D06-B971-3CC9196660C4}" destId="{76D06321-0582-4393-BD0C-54D4FF3C971B}" srcOrd="1" destOrd="0" parTransId="{9D407873-B51A-4B8F-A580-8F16F0AE50DF}" sibTransId="{EC026593-21A6-4DAA-893F-E8358D4E9B75}"/>
    <dgm:cxn modelId="{B320D322-5856-4016-AD1A-1290D9049C04}" type="presOf" srcId="{76D06321-0582-4393-BD0C-54D4FF3C971B}" destId="{F280C7A3-FADA-4647-A147-A140165DA05D}" srcOrd="0" destOrd="0" presId="urn:microsoft.com/office/officeart/2005/8/layout/list1"/>
    <dgm:cxn modelId="{8B595633-7870-4738-88C6-D5836E9A8E2C}" type="presOf" srcId="{F1FDEB4C-D783-4D06-B971-3CC9196660C4}" destId="{5BF0F7BA-0040-4D2C-BD27-C3644DC6AEC1}" srcOrd="0" destOrd="0" presId="urn:microsoft.com/office/officeart/2005/8/layout/list1"/>
    <dgm:cxn modelId="{0DBBD743-C115-4C5C-BC9D-9632C77CD2B6}" type="presOf" srcId="{0B711414-FB51-48A1-BFD6-C5CF56E309C6}" destId="{7EC35FA9-0A39-4B1E-996D-0029C5736317}" srcOrd="0" destOrd="0" presId="urn:microsoft.com/office/officeart/2005/8/layout/list1"/>
    <dgm:cxn modelId="{C5DF574E-BD71-42E6-A3EA-774B15AA15C3}" type="presOf" srcId="{76D06321-0582-4393-BD0C-54D4FF3C971B}" destId="{B0868926-E5E8-419A-A61E-DAC6BCA401D6}" srcOrd="1" destOrd="0" presId="urn:microsoft.com/office/officeart/2005/8/layout/list1"/>
    <dgm:cxn modelId="{7552BD55-A5DF-4A23-AF18-14A61328B4AD}" srcId="{F1FDEB4C-D783-4D06-B971-3CC9196660C4}" destId="{5E2CC3EC-848C-4C08-B201-A418C343A9A3}" srcOrd="2" destOrd="0" parTransId="{1713E639-F989-4780-B538-DC5F66A09344}" sibTransId="{62D45632-9596-45E5-8EEF-1E003C612439}"/>
    <dgm:cxn modelId="{692BF679-C654-42A8-85F2-89D5CE36990E}" srcId="{76D06321-0582-4393-BD0C-54D4FF3C971B}" destId="{0FA704E1-C62D-4164-9B9F-D53B8A1E641D}" srcOrd="0" destOrd="0" parTransId="{F84C00A8-E03A-47B9-B539-FFEE1C2A8DE1}" sibTransId="{A01106E1-FF7C-487A-A5F7-93FE293F76AC}"/>
    <dgm:cxn modelId="{22BFED8C-477E-400A-8D24-C23ACBA7F20A}" type="presOf" srcId="{0FA704E1-C62D-4164-9B9F-D53B8A1E641D}" destId="{F38CE2F8-17D7-499A-AB37-77901FA42433}" srcOrd="0" destOrd="0" presId="urn:microsoft.com/office/officeart/2005/8/layout/list1"/>
    <dgm:cxn modelId="{BEF3B294-A5AF-4AE8-8247-9717113020FB}" srcId="{5E2CC3EC-848C-4C08-B201-A418C343A9A3}" destId="{0B711414-FB51-48A1-BFD6-C5CF56E309C6}" srcOrd="0" destOrd="0" parTransId="{3BCFACBF-D198-4038-B1EC-021C007B98A2}" sibTransId="{81903E19-C902-4A17-B73D-91FB9EA04C97}"/>
    <dgm:cxn modelId="{BF287795-926C-4DE8-B60D-6B3B26BE87B8}" type="presOf" srcId="{5E2CC3EC-848C-4C08-B201-A418C343A9A3}" destId="{4493FA20-E2F4-49B6-9BAB-A1A293FE4FCF}" srcOrd="1" destOrd="0" presId="urn:microsoft.com/office/officeart/2005/8/layout/list1"/>
    <dgm:cxn modelId="{EE9A489C-69E3-4511-8039-9BAC64A92D79}" type="presOf" srcId="{846954EE-9E06-4148-AE48-7874B68B9764}" destId="{7680DAE6-0338-4087-BB8E-E7D303E16F45}" srcOrd="1" destOrd="0" presId="urn:microsoft.com/office/officeart/2005/8/layout/list1"/>
    <dgm:cxn modelId="{9F09D1A7-2178-467D-9A4D-AB06DFD54E89}" type="presOf" srcId="{846954EE-9E06-4148-AE48-7874B68B9764}" destId="{26B26ABF-D02F-4DD8-A0BB-F511118691D9}" srcOrd="0" destOrd="0" presId="urn:microsoft.com/office/officeart/2005/8/layout/list1"/>
    <dgm:cxn modelId="{9E7BFFEA-58E7-4909-8535-C496AC525390}" srcId="{F1FDEB4C-D783-4D06-B971-3CC9196660C4}" destId="{846954EE-9E06-4148-AE48-7874B68B9764}" srcOrd="0" destOrd="0" parTransId="{52EA5FDD-7D90-41D3-9C65-AF8333A2A2F7}" sibTransId="{060690FD-14EC-427F-A236-99848E45D6BF}"/>
    <dgm:cxn modelId="{D47454EE-85EE-4A78-8B9F-56A7FF4C6495}" type="presOf" srcId="{5E2CC3EC-848C-4C08-B201-A418C343A9A3}" destId="{40D6BBFA-6297-4B6D-B573-D18F8ECAC2A6}" srcOrd="0" destOrd="0" presId="urn:microsoft.com/office/officeart/2005/8/layout/list1"/>
    <dgm:cxn modelId="{CE7EEBFD-9EE0-4689-8AFC-0D1202BFBB38}" type="presParOf" srcId="{5BF0F7BA-0040-4D2C-BD27-C3644DC6AEC1}" destId="{F2E8F9D6-8C2E-4C57-97CB-25A27DF89A09}" srcOrd="0" destOrd="0" presId="urn:microsoft.com/office/officeart/2005/8/layout/list1"/>
    <dgm:cxn modelId="{B4F80F69-0F15-45A4-A20D-33A7EF934B20}" type="presParOf" srcId="{F2E8F9D6-8C2E-4C57-97CB-25A27DF89A09}" destId="{26B26ABF-D02F-4DD8-A0BB-F511118691D9}" srcOrd="0" destOrd="0" presId="urn:microsoft.com/office/officeart/2005/8/layout/list1"/>
    <dgm:cxn modelId="{32D61AF4-F3CA-4BDA-A707-D58731B40D8E}" type="presParOf" srcId="{F2E8F9D6-8C2E-4C57-97CB-25A27DF89A09}" destId="{7680DAE6-0338-4087-BB8E-E7D303E16F45}" srcOrd="1" destOrd="0" presId="urn:microsoft.com/office/officeart/2005/8/layout/list1"/>
    <dgm:cxn modelId="{58D77D3F-4095-4134-831A-79CA1A25C76B}" type="presParOf" srcId="{5BF0F7BA-0040-4D2C-BD27-C3644DC6AEC1}" destId="{0FED7EEB-3FAA-4F1F-89AF-3919EC146EF5}" srcOrd="1" destOrd="0" presId="urn:microsoft.com/office/officeart/2005/8/layout/list1"/>
    <dgm:cxn modelId="{04389585-1FC5-43AF-98ED-8DC2C064CB61}" type="presParOf" srcId="{5BF0F7BA-0040-4D2C-BD27-C3644DC6AEC1}" destId="{EFF517C7-02CB-490F-AF4D-FD39F46B16BB}" srcOrd="2" destOrd="0" presId="urn:microsoft.com/office/officeart/2005/8/layout/list1"/>
    <dgm:cxn modelId="{52EC9763-D040-4ACC-81ED-6642E89D6A56}" type="presParOf" srcId="{5BF0F7BA-0040-4D2C-BD27-C3644DC6AEC1}" destId="{87D4B028-3C4C-4884-8A75-A49BB8F349F0}" srcOrd="3" destOrd="0" presId="urn:microsoft.com/office/officeart/2005/8/layout/list1"/>
    <dgm:cxn modelId="{E66251A9-DDBD-47EB-A461-F179D8BAC1B8}" type="presParOf" srcId="{5BF0F7BA-0040-4D2C-BD27-C3644DC6AEC1}" destId="{5EA34461-B1D4-4F83-AB92-E59E0D0FAD84}" srcOrd="4" destOrd="0" presId="urn:microsoft.com/office/officeart/2005/8/layout/list1"/>
    <dgm:cxn modelId="{36089999-EE9A-4B43-A513-ACF18E175BDA}" type="presParOf" srcId="{5EA34461-B1D4-4F83-AB92-E59E0D0FAD84}" destId="{F280C7A3-FADA-4647-A147-A140165DA05D}" srcOrd="0" destOrd="0" presId="urn:microsoft.com/office/officeart/2005/8/layout/list1"/>
    <dgm:cxn modelId="{BBEB4D61-7912-4A3B-B018-CEA77D6B91BB}" type="presParOf" srcId="{5EA34461-B1D4-4F83-AB92-E59E0D0FAD84}" destId="{B0868926-E5E8-419A-A61E-DAC6BCA401D6}" srcOrd="1" destOrd="0" presId="urn:microsoft.com/office/officeart/2005/8/layout/list1"/>
    <dgm:cxn modelId="{172D0610-BA73-45B5-978D-CD8B73C80052}" type="presParOf" srcId="{5BF0F7BA-0040-4D2C-BD27-C3644DC6AEC1}" destId="{EE1FBA5C-75CF-41A1-8911-67DD8534B060}" srcOrd="5" destOrd="0" presId="urn:microsoft.com/office/officeart/2005/8/layout/list1"/>
    <dgm:cxn modelId="{5BA3B855-D6C8-4464-BA29-77777F8D02C4}" type="presParOf" srcId="{5BF0F7BA-0040-4D2C-BD27-C3644DC6AEC1}" destId="{F38CE2F8-17D7-499A-AB37-77901FA42433}" srcOrd="6" destOrd="0" presId="urn:microsoft.com/office/officeart/2005/8/layout/list1"/>
    <dgm:cxn modelId="{EB0E7915-0467-41B3-A833-C4F946A36474}" type="presParOf" srcId="{5BF0F7BA-0040-4D2C-BD27-C3644DC6AEC1}" destId="{DE68B05B-8E70-4975-9494-E381AF149E96}" srcOrd="7" destOrd="0" presId="urn:microsoft.com/office/officeart/2005/8/layout/list1"/>
    <dgm:cxn modelId="{5640A144-BD90-432A-B9C3-7FA4601082B2}" type="presParOf" srcId="{5BF0F7BA-0040-4D2C-BD27-C3644DC6AEC1}" destId="{DB693AC3-FE9B-47BF-A63C-D43B052784B9}" srcOrd="8" destOrd="0" presId="urn:microsoft.com/office/officeart/2005/8/layout/list1"/>
    <dgm:cxn modelId="{5578FEEC-AD66-449D-9173-59C43A313C62}" type="presParOf" srcId="{DB693AC3-FE9B-47BF-A63C-D43B052784B9}" destId="{40D6BBFA-6297-4B6D-B573-D18F8ECAC2A6}" srcOrd="0" destOrd="0" presId="urn:microsoft.com/office/officeart/2005/8/layout/list1"/>
    <dgm:cxn modelId="{F5F64893-B826-4BE4-A324-516CC2A998B5}" type="presParOf" srcId="{DB693AC3-FE9B-47BF-A63C-D43B052784B9}" destId="{4493FA20-E2F4-49B6-9BAB-A1A293FE4FCF}" srcOrd="1" destOrd="0" presId="urn:microsoft.com/office/officeart/2005/8/layout/list1"/>
    <dgm:cxn modelId="{80102710-8989-40F9-B373-E2D9EA637971}" type="presParOf" srcId="{5BF0F7BA-0040-4D2C-BD27-C3644DC6AEC1}" destId="{68C1B7F3-6BEA-4B88-A498-71C7E98899B3}" srcOrd="9" destOrd="0" presId="urn:microsoft.com/office/officeart/2005/8/layout/list1"/>
    <dgm:cxn modelId="{06D3DCA3-C214-4DBB-AD8D-E48A464F00BA}" type="presParOf" srcId="{5BF0F7BA-0040-4D2C-BD27-C3644DC6AEC1}" destId="{7EC35FA9-0A39-4B1E-996D-0029C5736317}" srcOrd="10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1439F7A-D408-44C0-8409-5DCDF5A931A5}">
      <dsp:nvSpPr>
        <dsp:cNvPr id="0" name=""/>
        <dsp:cNvSpPr/>
      </dsp:nvSpPr>
      <dsp:spPr>
        <a:xfrm>
          <a:off x="107158" y="67561"/>
          <a:ext cx="8198802" cy="1181861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ts val="600"/>
            </a:spcAft>
            <a:buNone/>
          </a:pPr>
          <a:r>
            <a:rPr lang="en-US" sz="2000" b="1" kern="1200" dirty="0">
              <a:solidFill>
                <a:sysClr val="windowText" lastClr="000000"/>
              </a:solidFill>
            </a:rPr>
            <a:t>PSAK 39 Kerjasama </a:t>
          </a:r>
          <a:r>
            <a:rPr lang="en-US" sz="2000" b="1" kern="1200" dirty="0" err="1">
              <a:solidFill>
                <a:sysClr val="windowText" lastClr="000000"/>
              </a:solidFill>
            </a:rPr>
            <a:t>Operasi</a:t>
          </a:r>
          <a:endParaRPr lang="en-US" sz="2000" b="1" kern="1200" dirty="0">
            <a:solidFill>
              <a:sysClr val="windowText" lastClr="000000"/>
            </a:solidFill>
          </a:endParaRPr>
        </a:p>
        <a:p>
          <a:pPr marL="171450" lvl="1" indent="-171450" algn="l" defTabSz="800100">
            <a:lnSpc>
              <a:spcPct val="100000"/>
            </a:lnSpc>
            <a:spcBef>
              <a:spcPct val="0"/>
            </a:spcBef>
            <a:spcAft>
              <a:spcPts val="0"/>
            </a:spcAft>
            <a:buChar char="•"/>
          </a:pPr>
          <a:r>
            <a:rPr lang="en-US" sz="1800" b="1" kern="1200">
              <a:solidFill>
                <a:sysClr val="windowText" lastClr="000000"/>
              </a:solidFill>
            </a:rPr>
            <a:t>BOT</a:t>
          </a:r>
          <a:endParaRPr lang="en-US" sz="1800" b="1" kern="1200" dirty="0">
            <a:solidFill>
              <a:sysClr val="windowText" lastClr="000000"/>
            </a:solidFill>
          </a:endParaRPr>
        </a:p>
        <a:p>
          <a:pPr marL="171450" lvl="1" indent="-171450" algn="l" defTabSz="800100">
            <a:lnSpc>
              <a:spcPct val="100000"/>
            </a:lnSpc>
            <a:spcBef>
              <a:spcPct val="0"/>
            </a:spcBef>
            <a:spcAft>
              <a:spcPts val="0"/>
            </a:spcAft>
            <a:buChar char="•"/>
          </a:pPr>
          <a:r>
            <a:rPr lang="en-US" sz="1800" b="1" kern="1200">
              <a:solidFill>
                <a:sysClr val="windowText" lastClr="000000"/>
              </a:solidFill>
            </a:rPr>
            <a:t>BTO</a:t>
          </a:r>
          <a:endParaRPr lang="en-US" sz="1800" b="1" kern="1200" dirty="0">
            <a:solidFill>
              <a:sysClr val="windowText" lastClr="000000"/>
            </a:solidFill>
          </a:endParaRPr>
        </a:p>
      </dsp:txBody>
      <dsp:txXfrm>
        <a:off x="141774" y="102177"/>
        <a:ext cx="6642370" cy="1112629"/>
      </dsp:txXfrm>
    </dsp:sp>
    <dsp:sp modelId="{B3E4F2E2-EFB5-4585-B468-7DB86F253626}">
      <dsp:nvSpPr>
        <dsp:cNvPr id="0" name=""/>
        <dsp:cNvSpPr/>
      </dsp:nvSpPr>
      <dsp:spPr>
        <a:xfrm>
          <a:off x="822219" y="1357041"/>
          <a:ext cx="8198802" cy="2132474"/>
        </a:xfrm>
        <a:prstGeom prst="roundRect">
          <a:avLst>
            <a:gd name="adj" fmla="val 10000"/>
          </a:avLst>
        </a:prstGeom>
        <a:solidFill>
          <a:schemeClr val="accent3">
            <a:hueOff val="-3778863"/>
            <a:satOff val="13826"/>
            <a:lumOff val="549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ts val="600"/>
            </a:spcAft>
            <a:buNone/>
          </a:pPr>
          <a:r>
            <a:rPr lang="en-US" sz="2000" b="1" kern="1200" dirty="0">
              <a:solidFill>
                <a:sysClr val="windowText" lastClr="000000"/>
              </a:solidFill>
            </a:rPr>
            <a:t>PSAK 12  </a:t>
          </a:r>
          <a:r>
            <a:rPr lang="en-US" sz="2000" b="1" kern="1200" dirty="0" err="1">
              <a:solidFill>
                <a:sysClr val="windowText" lastClr="000000"/>
              </a:solidFill>
            </a:rPr>
            <a:t>Pengendalian</a:t>
          </a:r>
          <a:r>
            <a:rPr lang="en-US" sz="2000" b="1" kern="1200" dirty="0">
              <a:solidFill>
                <a:sysClr val="windowText" lastClr="000000"/>
              </a:solidFill>
            </a:rPr>
            <a:t> Bersama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ts val="600"/>
            </a:spcAft>
            <a:buChar char="•"/>
          </a:pPr>
          <a:r>
            <a:rPr lang="en-US" sz="1800" b="0" kern="1200">
              <a:solidFill>
                <a:sysClr val="windowText" lastClr="000000"/>
              </a:solidFill>
            </a:rPr>
            <a:t>Pengendalian Bersama Operasi</a:t>
          </a:r>
          <a:endParaRPr lang="en-US" sz="1800" b="0" kern="1200" dirty="0">
            <a:solidFill>
              <a:sysClr val="windowText" lastClr="000000"/>
            </a:solidFill>
          </a:endParaRP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ts val="600"/>
            </a:spcAft>
            <a:buChar char="•"/>
          </a:pPr>
          <a:r>
            <a:rPr lang="en-US" sz="1800" b="0" kern="1200">
              <a:solidFill>
                <a:sysClr val="windowText" lastClr="000000"/>
              </a:solidFill>
            </a:rPr>
            <a:t>Pengendalian Bersama Aset</a:t>
          </a:r>
          <a:endParaRPr lang="en-US" sz="1800" b="0" kern="1200" dirty="0">
            <a:solidFill>
              <a:sysClr val="windowText" lastClr="000000"/>
            </a:solidFill>
          </a:endParaRP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ts val="600"/>
            </a:spcAft>
            <a:buChar char="•"/>
          </a:pPr>
          <a:r>
            <a:rPr lang="en-US" sz="1800" b="0" kern="1200">
              <a:solidFill>
                <a:sysClr val="windowText" lastClr="000000"/>
              </a:solidFill>
            </a:rPr>
            <a:t>Pengendalian Bersama Entitas</a:t>
          </a:r>
          <a:endParaRPr lang="en-US" sz="1800" b="0" kern="1200" dirty="0">
            <a:solidFill>
              <a:sysClr val="windowText" lastClr="000000"/>
            </a:solidFill>
          </a:endParaRP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ts val="600"/>
            </a:spcAft>
            <a:buChar char="•"/>
          </a:pPr>
          <a:r>
            <a:rPr lang="en-US" sz="1800" b="1" kern="1200">
              <a:solidFill>
                <a:sysClr val="windowText" lastClr="000000"/>
              </a:solidFill>
            </a:rPr>
            <a:t>ISAK 12: Pengaturan Bersama Entitas – Kontribusi Aset Non Moneter oleh Venturer</a:t>
          </a:r>
          <a:endParaRPr lang="en-US" sz="1800" b="0" kern="1200" dirty="0">
            <a:solidFill>
              <a:sysClr val="windowText" lastClr="000000"/>
            </a:solidFill>
          </a:endParaRPr>
        </a:p>
      </dsp:txBody>
      <dsp:txXfrm>
        <a:off x="884677" y="1419499"/>
        <a:ext cx="6403201" cy="2007558"/>
      </dsp:txXfrm>
    </dsp:sp>
    <dsp:sp modelId="{BFE34B88-9F6E-4A0E-A96A-FDF183495C1D}">
      <dsp:nvSpPr>
        <dsp:cNvPr id="0" name=""/>
        <dsp:cNvSpPr/>
      </dsp:nvSpPr>
      <dsp:spPr>
        <a:xfrm>
          <a:off x="1446847" y="3705056"/>
          <a:ext cx="8198802" cy="1086887"/>
        </a:xfrm>
        <a:prstGeom prst="roundRect">
          <a:avLst>
            <a:gd name="adj" fmla="val 10000"/>
          </a:avLst>
        </a:prstGeom>
        <a:solidFill>
          <a:schemeClr val="accent3">
            <a:hueOff val="-7557726"/>
            <a:satOff val="27651"/>
            <a:lumOff val="10981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ts val="600"/>
            </a:spcAft>
            <a:buNone/>
          </a:pPr>
          <a:r>
            <a:rPr lang="en-US" sz="2000" b="1" kern="1200" dirty="0">
              <a:solidFill>
                <a:sysClr val="windowText" lastClr="000000"/>
              </a:solidFill>
            </a:rPr>
            <a:t>PSAK 111 </a:t>
          </a:r>
          <a:r>
            <a:rPr lang="en-US" sz="2000" b="1" kern="1200" dirty="0" err="1">
              <a:solidFill>
                <a:sysClr val="windowText" lastClr="000000"/>
              </a:solidFill>
            </a:rPr>
            <a:t>Pengaturan</a:t>
          </a:r>
          <a:r>
            <a:rPr lang="en-US" sz="2000" b="1" kern="1200" dirty="0">
              <a:solidFill>
                <a:sysClr val="windowText" lastClr="000000"/>
              </a:solidFill>
            </a:rPr>
            <a:t> Bersama</a:t>
          </a:r>
        </a:p>
        <a:p>
          <a:pPr marL="171450" lvl="1" indent="-171450" algn="l" defTabSz="800100">
            <a:lnSpc>
              <a:spcPct val="100000"/>
            </a:lnSpc>
            <a:spcBef>
              <a:spcPct val="0"/>
            </a:spcBef>
            <a:spcAft>
              <a:spcPts val="0"/>
            </a:spcAft>
            <a:buChar char="•"/>
          </a:pPr>
          <a:r>
            <a:rPr lang="en-US" sz="1800" b="0" kern="1200">
              <a:solidFill>
                <a:sysClr val="windowText" lastClr="000000"/>
              </a:solidFill>
            </a:rPr>
            <a:t>Operasi Bersama</a:t>
          </a:r>
          <a:endParaRPr lang="en-US" sz="1800" b="0" kern="1200" dirty="0">
            <a:solidFill>
              <a:sysClr val="windowText" lastClr="000000"/>
            </a:solidFill>
          </a:endParaRPr>
        </a:p>
        <a:p>
          <a:pPr marL="171450" lvl="1" indent="-171450" algn="l" defTabSz="800100">
            <a:lnSpc>
              <a:spcPct val="100000"/>
            </a:lnSpc>
            <a:spcBef>
              <a:spcPct val="0"/>
            </a:spcBef>
            <a:spcAft>
              <a:spcPts val="0"/>
            </a:spcAft>
            <a:buChar char="•"/>
          </a:pPr>
          <a:r>
            <a:rPr lang="en-US" sz="1800" b="0" kern="1200">
              <a:solidFill>
                <a:sysClr val="windowText" lastClr="000000"/>
              </a:solidFill>
            </a:rPr>
            <a:t>Ventura Besama</a:t>
          </a:r>
          <a:endParaRPr lang="en-US" sz="1800" b="0" kern="1200" dirty="0">
            <a:solidFill>
              <a:sysClr val="windowText" lastClr="000000"/>
            </a:solidFill>
          </a:endParaRPr>
        </a:p>
      </dsp:txBody>
      <dsp:txXfrm>
        <a:off x="1478681" y="3736890"/>
        <a:ext cx="6464449" cy="1023219"/>
      </dsp:txXfrm>
    </dsp:sp>
    <dsp:sp modelId="{CA6DAFB5-4E22-407C-ABC2-ADBE63132209}">
      <dsp:nvSpPr>
        <dsp:cNvPr id="0" name=""/>
        <dsp:cNvSpPr/>
      </dsp:nvSpPr>
      <dsp:spPr>
        <a:xfrm>
          <a:off x="7251541" y="1038877"/>
          <a:ext cx="947261" cy="947261"/>
        </a:xfrm>
        <a:prstGeom prst="downArrow">
          <a:avLst>
            <a:gd name="adj1" fmla="val 55000"/>
            <a:gd name="adj2" fmla="val 45000"/>
          </a:avLst>
        </a:prstGeom>
        <a:solidFill>
          <a:schemeClr val="accent3">
            <a:tint val="40000"/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600" kern="1200">
            <a:solidFill>
              <a:sysClr val="windowText" lastClr="000000"/>
            </a:solidFill>
          </a:endParaRPr>
        </a:p>
      </dsp:txBody>
      <dsp:txXfrm>
        <a:off x="7464675" y="1038877"/>
        <a:ext cx="520993" cy="712814"/>
      </dsp:txXfrm>
    </dsp:sp>
    <dsp:sp modelId="{52189CBD-CCDD-49C1-85B4-4F2A71831B9B}">
      <dsp:nvSpPr>
        <dsp:cNvPr id="0" name=""/>
        <dsp:cNvSpPr/>
      </dsp:nvSpPr>
      <dsp:spPr>
        <a:xfrm>
          <a:off x="7974965" y="3319821"/>
          <a:ext cx="947261" cy="947261"/>
        </a:xfrm>
        <a:prstGeom prst="downArrow">
          <a:avLst>
            <a:gd name="adj1" fmla="val 55000"/>
            <a:gd name="adj2" fmla="val 45000"/>
          </a:avLst>
        </a:prstGeom>
        <a:solidFill>
          <a:schemeClr val="accent3">
            <a:tint val="40000"/>
            <a:alpha val="90000"/>
            <a:hueOff val="-7556729"/>
            <a:satOff val="31411"/>
            <a:lumOff val="3397"/>
            <a:alphaOff val="0"/>
          </a:schemeClr>
        </a:solidFill>
        <a:ln w="25400" cap="flat" cmpd="sng" algn="ctr">
          <a:solidFill>
            <a:schemeClr val="accent3">
              <a:tint val="40000"/>
              <a:alpha val="90000"/>
              <a:hueOff val="-7556729"/>
              <a:satOff val="31411"/>
              <a:lumOff val="3397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600" kern="1200">
            <a:solidFill>
              <a:sysClr val="windowText" lastClr="000000"/>
            </a:solidFill>
          </a:endParaRPr>
        </a:p>
      </dsp:txBody>
      <dsp:txXfrm>
        <a:off x="8188099" y="3319821"/>
        <a:ext cx="520993" cy="712814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E05E031-E4DC-4917-B8C2-EAEBB59D1E67}">
      <dsp:nvSpPr>
        <dsp:cNvPr id="0" name=""/>
        <dsp:cNvSpPr/>
      </dsp:nvSpPr>
      <dsp:spPr>
        <a:xfrm>
          <a:off x="0" y="391061"/>
          <a:ext cx="8229600" cy="1587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38708" tIns="499872" rIns="638708" bIns="14224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000" kern="1200">
              <a:solidFill>
                <a:sysClr val="windowText" lastClr="000000"/>
              </a:solidFill>
            </a:rPr>
            <a:t>klasifikasi aktiva yang membentuk aset KSO,</a:t>
          </a:r>
          <a:endParaRPr lang="en-US" sz="2000" kern="1200" dirty="0">
            <a:solidFill>
              <a:sysClr val="windowText" lastClr="000000"/>
            </a:solidFill>
          </a:endParaRP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000" kern="1200" dirty="0" err="1">
              <a:solidFill>
                <a:sysClr val="windowText" lastClr="000000"/>
              </a:solidFill>
            </a:rPr>
            <a:t>penentuan</a:t>
          </a:r>
          <a:r>
            <a:rPr lang="en-US" sz="2000" kern="1200" dirty="0">
              <a:solidFill>
                <a:sysClr val="windowText" lastClr="000000"/>
              </a:solidFill>
            </a:rPr>
            <a:t> </a:t>
          </a:r>
          <a:r>
            <a:rPr lang="en-US" sz="2000" kern="1200" dirty="0" err="1">
              <a:solidFill>
                <a:sysClr val="windowText" lastClr="000000"/>
              </a:solidFill>
            </a:rPr>
            <a:t>biaya</a:t>
          </a:r>
          <a:r>
            <a:rPr lang="en-US" sz="2000" kern="1200" dirty="0">
              <a:solidFill>
                <a:sysClr val="windowText" lastClr="000000"/>
              </a:solidFill>
            </a:rPr>
            <a:t> </a:t>
          </a:r>
          <a:r>
            <a:rPr lang="en-US" sz="2000" kern="1200" dirty="0" err="1">
              <a:solidFill>
                <a:sysClr val="windowText" lastClr="000000"/>
              </a:solidFill>
            </a:rPr>
            <a:t>perolehan</a:t>
          </a:r>
          <a:r>
            <a:rPr lang="en-US" sz="2000" kern="1200" dirty="0">
              <a:solidFill>
                <a:sysClr val="windowText" lastClr="000000"/>
              </a:solidFill>
            </a:rPr>
            <a:t> </a:t>
          </a:r>
          <a:r>
            <a:rPr lang="en-US" sz="2000" kern="1200" dirty="0" err="1">
              <a:solidFill>
                <a:sysClr val="windowText" lastClr="000000"/>
              </a:solidFill>
            </a:rPr>
            <a:t>aset</a:t>
          </a:r>
          <a:r>
            <a:rPr lang="en-US" sz="2000" kern="1200" dirty="0">
              <a:solidFill>
                <a:sysClr val="windowText" lastClr="000000"/>
              </a:solidFill>
            </a:rPr>
            <a:t> KSO,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000" kern="1200">
              <a:solidFill>
                <a:sysClr val="windowText" lastClr="000000"/>
              </a:solidFill>
            </a:rPr>
            <a:t>penentuan depresiasi atau amortisasi aset KSO.</a:t>
          </a:r>
          <a:endParaRPr lang="en-US" sz="2000" kern="1200" dirty="0">
            <a:solidFill>
              <a:sysClr val="windowText" lastClr="000000"/>
            </a:solidFill>
          </a:endParaRPr>
        </a:p>
      </dsp:txBody>
      <dsp:txXfrm>
        <a:off x="0" y="391061"/>
        <a:ext cx="8229600" cy="1587600"/>
      </dsp:txXfrm>
    </dsp:sp>
    <dsp:sp modelId="{40D094CF-AD18-40C5-8CA0-7392D2C924E3}">
      <dsp:nvSpPr>
        <dsp:cNvPr id="0" name=""/>
        <dsp:cNvSpPr/>
      </dsp:nvSpPr>
      <dsp:spPr>
        <a:xfrm>
          <a:off x="411480" y="36821"/>
          <a:ext cx="7468715" cy="708480"/>
        </a:xfrm>
        <a:prstGeom prst="snip1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7742" tIns="0" rIns="217742" bIns="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 err="1">
              <a:solidFill>
                <a:sysClr val="windowText" lastClr="000000"/>
              </a:solidFill>
            </a:rPr>
            <a:t>Pengungkapan</a:t>
          </a:r>
          <a:r>
            <a:rPr lang="en-US" sz="2000" kern="1200" dirty="0">
              <a:solidFill>
                <a:sysClr val="windowText" lastClr="000000"/>
              </a:solidFill>
            </a:rPr>
            <a:t> </a:t>
          </a:r>
          <a:r>
            <a:rPr lang="en-US" sz="2000" kern="1200" dirty="0" err="1">
              <a:solidFill>
                <a:sysClr val="windowText" lastClr="000000"/>
              </a:solidFill>
            </a:rPr>
            <a:t>aktiva</a:t>
          </a:r>
          <a:r>
            <a:rPr lang="en-US" sz="2000" kern="1200" dirty="0">
              <a:solidFill>
                <a:sysClr val="windowText" lastClr="000000"/>
              </a:solidFill>
            </a:rPr>
            <a:t> </a:t>
          </a:r>
          <a:r>
            <a:rPr lang="en-US" sz="2000" kern="1200" dirty="0" err="1">
              <a:solidFill>
                <a:sysClr val="windowText" lastClr="000000"/>
              </a:solidFill>
            </a:rPr>
            <a:t>tetap</a:t>
          </a:r>
          <a:r>
            <a:rPr lang="en-US" sz="2000" kern="1200" dirty="0">
              <a:solidFill>
                <a:sysClr val="windowText" lastClr="000000"/>
              </a:solidFill>
            </a:rPr>
            <a:t> </a:t>
          </a:r>
          <a:r>
            <a:rPr lang="en-US" sz="2000" kern="1200" dirty="0" err="1">
              <a:solidFill>
                <a:sysClr val="windowText" lastClr="000000"/>
              </a:solidFill>
            </a:rPr>
            <a:t>untuk</a:t>
          </a:r>
          <a:r>
            <a:rPr lang="en-US" sz="2000" kern="1200" dirty="0">
              <a:solidFill>
                <a:sysClr val="windowText" lastClr="000000"/>
              </a:solidFill>
            </a:rPr>
            <a:t> aset </a:t>
          </a:r>
          <a:r>
            <a:rPr lang="en-US" sz="2000" kern="1200" dirty="0" err="1">
              <a:solidFill>
                <a:sysClr val="windowText" lastClr="000000"/>
              </a:solidFill>
            </a:rPr>
            <a:t>Kerjasama</a:t>
          </a:r>
          <a:r>
            <a:rPr lang="en-US" sz="2000" kern="1200" dirty="0">
              <a:solidFill>
                <a:sysClr val="windowText" lastClr="000000"/>
              </a:solidFill>
            </a:rPr>
            <a:t> </a:t>
          </a:r>
          <a:r>
            <a:rPr lang="en-US" sz="2000" kern="1200" dirty="0" err="1">
              <a:solidFill>
                <a:sysClr val="windowText" lastClr="000000"/>
              </a:solidFill>
            </a:rPr>
            <a:t>Operasi</a:t>
          </a:r>
          <a:r>
            <a:rPr lang="en-US" sz="2000" kern="1200" dirty="0">
              <a:solidFill>
                <a:sysClr val="windowText" lastClr="000000"/>
              </a:solidFill>
            </a:rPr>
            <a:t> (KSO):</a:t>
          </a:r>
        </a:p>
      </dsp:txBody>
      <dsp:txXfrm>
        <a:off x="411480" y="95862"/>
        <a:ext cx="7409674" cy="649439"/>
      </dsp:txXfrm>
    </dsp:sp>
    <dsp:sp modelId="{8FA03C6F-2348-485A-9558-F4B79501830C}">
      <dsp:nvSpPr>
        <dsp:cNvPr id="0" name=""/>
        <dsp:cNvSpPr/>
      </dsp:nvSpPr>
      <dsp:spPr>
        <a:xfrm>
          <a:off x="0" y="2462502"/>
          <a:ext cx="8229600" cy="1852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hueOff val="8275001"/>
              <a:satOff val="-39054"/>
              <a:lumOff val="-5099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38708" tIns="499872" rIns="638708" bIns="14224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000" kern="1200">
              <a:solidFill>
                <a:sysClr val="windowText" lastClr="000000"/>
              </a:solidFill>
            </a:rPr>
            <a:t>penghitungan atau penentuan hak bagi pendapatan/hasil KSO,</a:t>
          </a:r>
          <a:endParaRPr lang="en-US" sz="2000" kern="1200" dirty="0">
            <a:solidFill>
              <a:sysClr val="windowText" lastClr="000000"/>
            </a:solidFill>
          </a:endParaRP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000" kern="1200">
              <a:solidFill>
                <a:sysClr val="windowText" lastClr="000000"/>
              </a:solidFill>
            </a:rPr>
            <a:t>penentuan amortisasi hak bagi pendapatan/hasil KSO,</a:t>
          </a:r>
          <a:endParaRPr lang="en-US" sz="2000" kern="1200" dirty="0">
            <a:solidFill>
              <a:sysClr val="windowText" lastClr="000000"/>
            </a:solidFill>
          </a:endParaRP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000" kern="1200" dirty="0" err="1">
              <a:solidFill>
                <a:sysClr val="windowText" lastClr="000000"/>
              </a:solidFill>
            </a:rPr>
            <a:t>penghitungan</a:t>
          </a:r>
          <a:r>
            <a:rPr lang="en-US" sz="2000" kern="1200" dirty="0">
              <a:solidFill>
                <a:sysClr val="windowText" lastClr="000000"/>
              </a:solidFill>
            </a:rPr>
            <a:t> (</a:t>
          </a:r>
          <a:r>
            <a:rPr lang="en-US" sz="2000" kern="1200" dirty="0" err="1">
              <a:solidFill>
                <a:sysClr val="windowText" lastClr="000000"/>
              </a:solidFill>
            </a:rPr>
            <a:t>tambahan</a:t>
          </a:r>
          <a:r>
            <a:rPr lang="en-US" sz="2000" kern="1200" dirty="0">
              <a:solidFill>
                <a:sysClr val="windowText" lastClr="000000"/>
              </a:solidFill>
            </a:rPr>
            <a:t>) </a:t>
          </a:r>
          <a:r>
            <a:rPr lang="en-US" sz="2000" kern="1200" dirty="0" err="1">
              <a:solidFill>
                <a:sysClr val="windowText" lastClr="000000"/>
              </a:solidFill>
            </a:rPr>
            <a:t>beban</a:t>
          </a:r>
          <a:r>
            <a:rPr lang="en-US" sz="2000" kern="1200" dirty="0">
              <a:solidFill>
                <a:sysClr val="windowText" lastClr="000000"/>
              </a:solidFill>
            </a:rPr>
            <a:t> </a:t>
          </a:r>
          <a:r>
            <a:rPr lang="en-US" sz="2000" kern="1200" dirty="0" err="1">
              <a:solidFill>
                <a:sysClr val="windowText" lastClr="000000"/>
              </a:solidFill>
            </a:rPr>
            <a:t>atau</a:t>
          </a:r>
          <a:r>
            <a:rPr lang="en-US" sz="2000" kern="1200" dirty="0">
              <a:solidFill>
                <a:sysClr val="windowText" lastClr="000000"/>
              </a:solidFill>
            </a:rPr>
            <a:t> </a:t>
          </a:r>
          <a:r>
            <a:rPr lang="en-US" sz="2000" kern="1200" dirty="0" err="1">
              <a:solidFill>
                <a:sysClr val="windowText" lastClr="000000"/>
              </a:solidFill>
            </a:rPr>
            <a:t>penghasilan</a:t>
          </a:r>
          <a:r>
            <a:rPr lang="en-US" sz="2000" kern="1200" dirty="0">
              <a:solidFill>
                <a:sysClr val="windowText" lastClr="000000"/>
              </a:solidFill>
            </a:rPr>
            <a:t> KSO yang </a:t>
          </a:r>
          <a:r>
            <a:rPr lang="en-US" sz="2000" kern="1200" dirty="0" err="1">
              <a:solidFill>
                <a:sysClr val="windowText" lastClr="000000"/>
              </a:solidFill>
            </a:rPr>
            <a:t>timbul</a:t>
          </a:r>
          <a:r>
            <a:rPr lang="en-US" sz="2000" kern="1200" dirty="0">
              <a:solidFill>
                <a:sysClr val="windowText" lastClr="000000"/>
              </a:solidFill>
            </a:rPr>
            <a:t> </a:t>
          </a:r>
          <a:r>
            <a:rPr lang="en-US" sz="2000" kern="1200" dirty="0" err="1">
              <a:solidFill>
                <a:sysClr val="windowText" lastClr="000000"/>
              </a:solidFill>
            </a:rPr>
            <a:t>dari</a:t>
          </a:r>
          <a:r>
            <a:rPr lang="en-US" sz="2000" kern="1200" dirty="0">
              <a:solidFill>
                <a:sysClr val="windowText" lastClr="000000"/>
              </a:solidFill>
            </a:rPr>
            <a:t> </a:t>
          </a:r>
          <a:r>
            <a:rPr lang="en-US" sz="2000" kern="1200" dirty="0" err="1">
              <a:solidFill>
                <a:sysClr val="windowText" lastClr="000000"/>
              </a:solidFill>
            </a:rPr>
            <a:t>pembayaran</a:t>
          </a:r>
          <a:r>
            <a:rPr lang="en-US" sz="2000" kern="1200" dirty="0">
              <a:solidFill>
                <a:sysClr val="windowText" lastClr="000000"/>
              </a:solidFill>
            </a:rPr>
            <a:t> </a:t>
          </a:r>
          <a:r>
            <a:rPr lang="en-US" sz="2000" kern="1200" dirty="0" err="1">
              <a:solidFill>
                <a:sysClr val="windowText" lastClr="000000"/>
              </a:solidFill>
            </a:rPr>
            <a:t>bagi</a:t>
          </a:r>
          <a:r>
            <a:rPr lang="en-US" sz="2000" kern="1200" dirty="0">
              <a:solidFill>
                <a:sysClr val="windowText" lastClr="000000"/>
              </a:solidFill>
            </a:rPr>
            <a:t> </a:t>
          </a:r>
          <a:r>
            <a:rPr lang="en-US" sz="2000" kern="1200" dirty="0" err="1">
              <a:solidFill>
                <a:sysClr val="windowText" lastClr="000000"/>
              </a:solidFill>
            </a:rPr>
            <a:t>pendapatan</a:t>
          </a:r>
          <a:r>
            <a:rPr lang="en-US" sz="2000" kern="1200" dirty="0">
              <a:solidFill>
                <a:sysClr val="windowText" lastClr="000000"/>
              </a:solidFill>
            </a:rPr>
            <a:t>/</a:t>
          </a:r>
          <a:r>
            <a:rPr lang="en-US" sz="2000" kern="1200" dirty="0" err="1">
              <a:solidFill>
                <a:sysClr val="windowText" lastClr="000000"/>
              </a:solidFill>
            </a:rPr>
            <a:t>hasil.beban</a:t>
          </a:r>
          <a:endParaRPr lang="en-US" sz="2000" kern="1200" dirty="0">
            <a:solidFill>
              <a:sysClr val="windowText" lastClr="000000"/>
            </a:solidFill>
          </a:endParaRPr>
        </a:p>
      </dsp:txBody>
      <dsp:txXfrm>
        <a:off x="0" y="2462502"/>
        <a:ext cx="8229600" cy="1852200"/>
      </dsp:txXfrm>
    </dsp:sp>
    <dsp:sp modelId="{53C4EB6A-6F17-4700-B0EE-A0F8949050CF}">
      <dsp:nvSpPr>
        <dsp:cNvPr id="0" name=""/>
        <dsp:cNvSpPr/>
      </dsp:nvSpPr>
      <dsp:spPr>
        <a:xfrm>
          <a:off x="411480" y="2108262"/>
          <a:ext cx="7468715" cy="708480"/>
        </a:xfrm>
        <a:prstGeom prst="snip1Rect">
          <a:avLst/>
        </a:prstGeom>
        <a:solidFill>
          <a:schemeClr val="accent2">
            <a:hueOff val="8275001"/>
            <a:satOff val="-39054"/>
            <a:lumOff val="-5099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7742" tIns="0" rIns="217742" bIns="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>
              <a:solidFill>
                <a:sysClr val="windowText" lastClr="000000"/>
              </a:solidFill>
            </a:rPr>
            <a:t>Pengungkapan perjanjian bagi pendapatan/hasil </a:t>
          </a:r>
          <a:r>
            <a:rPr lang="sv-SE" sz="2000" kern="1200">
              <a:solidFill>
                <a:sysClr val="windowText" lastClr="000000"/>
              </a:solidFill>
            </a:rPr>
            <a:t>KSO, :</a:t>
          </a:r>
          <a:endParaRPr lang="sv-SE" sz="2000" kern="1200" dirty="0">
            <a:solidFill>
              <a:sysClr val="windowText" lastClr="000000"/>
            </a:solidFill>
          </a:endParaRPr>
        </a:p>
      </dsp:txBody>
      <dsp:txXfrm>
        <a:off x="411480" y="2167303"/>
        <a:ext cx="7409674" cy="649439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CBF6421-A2E8-41FF-8002-9B81A23A58A7}">
      <dsp:nvSpPr>
        <dsp:cNvPr id="0" name=""/>
        <dsp:cNvSpPr/>
      </dsp:nvSpPr>
      <dsp:spPr>
        <a:xfrm>
          <a:off x="0" y="704739"/>
          <a:ext cx="10252075" cy="1530345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95675" tIns="437388" rIns="795675" bIns="170688" numCol="1" spcCol="1270" anchor="t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400" kern="1200" dirty="0">
              <a:solidFill>
                <a:schemeClr val="tx1"/>
              </a:solidFill>
            </a:rPr>
            <a:t>M</a:t>
          </a:r>
          <a:r>
            <a:rPr lang="id-ID" sz="2400" kern="1200" dirty="0">
              <a:solidFill>
                <a:schemeClr val="tx1"/>
              </a:solidFill>
            </a:rPr>
            <a:t>enetapkan prinsip-prinsip pelaporan keuangan entitas yang memiliki kepentingan dalam pengaturan yang dikendalikan bersama (yaitu pengaturan bersama).</a:t>
          </a:r>
        </a:p>
      </dsp:txBody>
      <dsp:txXfrm>
        <a:off x="0" y="704739"/>
        <a:ext cx="10252075" cy="1530345"/>
      </dsp:txXfrm>
    </dsp:sp>
    <dsp:sp modelId="{154C0B53-5F9B-4AFD-992C-FE79BB22CAAB}">
      <dsp:nvSpPr>
        <dsp:cNvPr id="0" name=""/>
        <dsp:cNvSpPr/>
      </dsp:nvSpPr>
      <dsp:spPr>
        <a:xfrm>
          <a:off x="512603" y="55248"/>
          <a:ext cx="8885165" cy="941692"/>
        </a:xfrm>
        <a:prstGeom prst="trapezoid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1253" tIns="0" rIns="271253" bIns="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d-ID" sz="2400" kern="1200" dirty="0">
              <a:solidFill>
                <a:schemeClr val="tx1"/>
              </a:solidFill>
            </a:rPr>
            <a:t>Tujuan :</a:t>
          </a:r>
        </a:p>
      </dsp:txBody>
      <dsp:txXfrm>
        <a:off x="669552" y="71882"/>
        <a:ext cx="8571267" cy="925058"/>
      </dsp:txXfrm>
    </dsp:sp>
    <dsp:sp modelId="{DCAB2BAC-3DFE-4C6D-AC93-0CBBB649FFF3}">
      <dsp:nvSpPr>
        <dsp:cNvPr id="0" name=""/>
        <dsp:cNvSpPr/>
      </dsp:nvSpPr>
      <dsp:spPr>
        <a:xfrm>
          <a:off x="0" y="2920884"/>
          <a:ext cx="10252075" cy="1240214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hueOff val="8275001"/>
              <a:satOff val="-39054"/>
              <a:lumOff val="-5099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95675" tIns="437388" rIns="795675" bIns="170688" numCol="1" spcCol="1270" anchor="t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400" kern="1200" dirty="0">
              <a:solidFill>
                <a:schemeClr val="tx1"/>
              </a:solidFill>
            </a:rPr>
            <a:t>D</a:t>
          </a:r>
          <a:r>
            <a:rPr lang="id-ID" sz="2400" kern="1200" dirty="0">
              <a:solidFill>
                <a:schemeClr val="tx1"/>
              </a:solidFill>
            </a:rPr>
            <a:t>iterapkan oleh seluruh entitas yang merupakan pihak dalam pengaturan bersama.</a:t>
          </a:r>
        </a:p>
      </dsp:txBody>
      <dsp:txXfrm>
        <a:off x="0" y="2920884"/>
        <a:ext cx="10252075" cy="1240214"/>
      </dsp:txXfrm>
    </dsp:sp>
    <dsp:sp modelId="{841C2840-58D5-4D98-9EB0-15E05DC8271C}">
      <dsp:nvSpPr>
        <dsp:cNvPr id="0" name=""/>
        <dsp:cNvSpPr/>
      </dsp:nvSpPr>
      <dsp:spPr>
        <a:xfrm>
          <a:off x="512603" y="2387493"/>
          <a:ext cx="8695276" cy="861020"/>
        </a:xfrm>
        <a:prstGeom prst="trapezoid">
          <a:avLst/>
        </a:prstGeom>
        <a:solidFill>
          <a:schemeClr val="accent2">
            <a:hueOff val="8275001"/>
            <a:satOff val="-39054"/>
            <a:lumOff val="-5099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1253" tIns="0" rIns="271253" bIns="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d-ID" sz="2400" kern="1200" dirty="0">
              <a:solidFill>
                <a:schemeClr val="tx1"/>
              </a:solidFill>
            </a:rPr>
            <a:t>Ruang Lingkup :</a:t>
          </a:r>
        </a:p>
      </dsp:txBody>
      <dsp:txXfrm>
        <a:off x="656106" y="2401703"/>
        <a:ext cx="8408270" cy="846810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C28ED20-5756-4782-8CCB-96EDB6AE0205}">
      <dsp:nvSpPr>
        <dsp:cNvPr id="0" name=""/>
        <dsp:cNvSpPr/>
      </dsp:nvSpPr>
      <dsp:spPr>
        <a:xfrm>
          <a:off x="0" y="558590"/>
          <a:ext cx="9645650" cy="277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AF290AD-D7A2-4A99-A008-3B9E0E6C5FE9}">
      <dsp:nvSpPr>
        <dsp:cNvPr id="0" name=""/>
        <dsp:cNvSpPr/>
      </dsp:nvSpPr>
      <dsp:spPr>
        <a:xfrm>
          <a:off x="482282" y="90058"/>
          <a:ext cx="8716773" cy="559375"/>
        </a:xfrm>
        <a:prstGeom prst="snip1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5208" tIns="0" rIns="255208" bIns="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d-ID" sz="2000" kern="1200" dirty="0">
              <a:solidFill>
                <a:schemeClr val="tx1"/>
              </a:solidFill>
            </a:rPr>
            <a:t>Pengaturan bersama adalah pengaturan yang dua atau lebih pihak memiliki pengendalian bersama.</a:t>
          </a:r>
        </a:p>
      </dsp:txBody>
      <dsp:txXfrm>
        <a:off x="482282" y="136674"/>
        <a:ext cx="8670157" cy="512759"/>
      </dsp:txXfrm>
    </dsp:sp>
    <dsp:sp modelId="{01225CBD-859F-46C5-A51A-F24735291B59}">
      <dsp:nvSpPr>
        <dsp:cNvPr id="0" name=""/>
        <dsp:cNvSpPr/>
      </dsp:nvSpPr>
      <dsp:spPr>
        <a:xfrm>
          <a:off x="0" y="1192168"/>
          <a:ext cx="9645650" cy="1282049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hueOff val="6318834"/>
              <a:satOff val="-2828"/>
              <a:lumOff val="-1111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48610" tIns="229108" rIns="748610" bIns="14224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id-ID" sz="2000" kern="1200" dirty="0">
              <a:solidFill>
                <a:schemeClr val="tx1"/>
              </a:solidFill>
            </a:rPr>
            <a:t>Para pihak terikat oleh suatu pengaturan kontraktual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id-ID" sz="2000" kern="1200" dirty="0">
              <a:solidFill>
                <a:schemeClr val="tx1"/>
              </a:solidFill>
            </a:rPr>
            <a:t>Pengaturan kontraktual memberikan pengendalian bersama kepada dua atau lebih pihak dalam pengaturan tersebut</a:t>
          </a:r>
        </a:p>
      </dsp:txBody>
      <dsp:txXfrm>
        <a:off x="0" y="1192168"/>
        <a:ext cx="9645650" cy="1282049"/>
      </dsp:txXfrm>
    </dsp:sp>
    <dsp:sp modelId="{733CD018-FEB4-4184-AD26-7462CDD939E0}">
      <dsp:nvSpPr>
        <dsp:cNvPr id="0" name=""/>
        <dsp:cNvSpPr/>
      </dsp:nvSpPr>
      <dsp:spPr>
        <a:xfrm>
          <a:off x="482282" y="888176"/>
          <a:ext cx="8716773" cy="463248"/>
        </a:xfrm>
        <a:prstGeom prst="snip1Rect">
          <a:avLst/>
        </a:prstGeom>
        <a:solidFill>
          <a:schemeClr val="accent4">
            <a:hueOff val="6318834"/>
            <a:satOff val="-2828"/>
            <a:lumOff val="-1111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5208" tIns="0" rIns="255208" bIns="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v-SE" sz="2000" kern="1200" dirty="0">
              <a:solidFill>
                <a:schemeClr val="tx1"/>
              </a:solidFill>
            </a:rPr>
            <a:t>Pengaturan bersama memiliki karakteristik :</a:t>
          </a:r>
          <a:endParaRPr lang="id-ID" sz="2000" kern="1200" dirty="0">
            <a:solidFill>
              <a:schemeClr val="tx1"/>
            </a:solidFill>
          </a:endParaRPr>
        </a:p>
      </dsp:txBody>
      <dsp:txXfrm>
        <a:off x="482282" y="926781"/>
        <a:ext cx="8678168" cy="424643"/>
      </dsp:txXfrm>
    </dsp:sp>
    <dsp:sp modelId="{EB877ED8-EC9F-4792-A36A-162CAF3DFC61}">
      <dsp:nvSpPr>
        <dsp:cNvPr id="0" name=""/>
        <dsp:cNvSpPr/>
      </dsp:nvSpPr>
      <dsp:spPr>
        <a:xfrm>
          <a:off x="0" y="3094011"/>
          <a:ext cx="9645650" cy="381978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hueOff val="12637668"/>
              <a:satOff val="-5657"/>
              <a:lumOff val="-2222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1F52FC4-2B73-427C-B60D-6635D2FD3F12}">
      <dsp:nvSpPr>
        <dsp:cNvPr id="0" name=""/>
        <dsp:cNvSpPr/>
      </dsp:nvSpPr>
      <dsp:spPr>
        <a:xfrm>
          <a:off x="482282" y="2591481"/>
          <a:ext cx="8716773" cy="664890"/>
        </a:xfrm>
        <a:prstGeom prst="snip1Rect">
          <a:avLst/>
        </a:prstGeom>
        <a:solidFill>
          <a:schemeClr val="accent4">
            <a:hueOff val="12637668"/>
            <a:satOff val="-5657"/>
            <a:lumOff val="-2222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5208" tIns="0" rIns="255208" bIns="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2000" kern="1200" dirty="0">
              <a:solidFill>
                <a:schemeClr val="tx1"/>
              </a:solidFill>
            </a:rPr>
            <a:t>Pengaturan bersama meliputi operasi bersama atau</a:t>
          </a:r>
          <a:r>
            <a:rPr lang="id-ID" sz="2000" kern="1200" dirty="0">
              <a:solidFill>
                <a:schemeClr val="tx1"/>
              </a:solidFill>
            </a:rPr>
            <a:t> ventura bersama.</a:t>
          </a:r>
        </a:p>
      </dsp:txBody>
      <dsp:txXfrm>
        <a:off x="482282" y="2646890"/>
        <a:ext cx="8661364" cy="609481"/>
      </dsp:txXfrm>
    </dsp:sp>
    <dsp:sp modelId="{FBE82745-6509-4F4D-8011-9FCBEF541419}">
      <dsp:nvSpPr>
        <dsp:cNvPr id="0" name=""/>
        <dsp:cNvSpPr/>
      </dsp:nvSpPr>
      <dsp:spPr>
        <a:xfrm>
          <a:off x="0" y="4528933"/>
          <a:ext cx="9645650" cy="557845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hueOff val="18956501"/>
              <a:satOff val="-8485"/>
              <a:lumOff val="-3333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4AB2664-40D6-4656-8AEC-83976DD4C530}">
      <dsp:nvSpPr>
        <dsp:cNvPr id="0" name=""/>
        <dsp:cNvSpPr/>
      </dsp:nvSpPr>
      <dsp:spPr>
        <a:xfrm>
          <a:off x="481811" y="3661057"/>
          <a:ext cx="8708261" cy="1281371"/>
        </a:xfrm>
        <a:prstGeom prst="snip1Rect">
          <a:avLst/>
        </a:prstGeom>
        <a:solidFill>
          <a:schemeClr val="accent4">
            <a:hueOff val="18956501"/>
            <a:satOff val="-8485"/>
            <a:lumOff val="-3333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5208" tIns="0" rIns="255208" bIns="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d-ID" sz="2000" b="1" kern="1200" dirty="0">
              <a:solidFill>
                <a:schemeClr val="tx1"/>
              </a:solidFill>
            </a:rPr>
            <a:t>Pengendalian bersama </a:t>
          </a:r>
          <a:r>
            <a:rPr lang="id-ID" sz="2000" kern="1200" dirty="0">
              <a:solidFill>
                <a:schemeClr val="tx1"/>
              </a:solidFill>
            </a:rPr>
            <a:t>adalah persetujuan kontraktual untuk </a:t>
          </a:r>
          <a:r>
            <a:rPr lang="id-ID" sz="2000" b="1" kern="1200" dirty="0">
              <a:solidFill>
                <a:schemeClr val="tx1"/>
              </a:solidFill>
            </a:rPr>
            <a:t>berbagi pengendalian </a:t>
          </a:r>
          <a:r>
            <a:rPr lang="id-ID" sz="2000" kern="1200" dirty="0">
              <a:solidFill>
                <a:schemeClr val="tx1"/>
              </a:solidFill>
            </a:rPr>
            <a:t>atas suatu </a:t>
          </a:r>
          <a:r>
            <a:rPr lang="id-ID" sz="2000" b="1" kern="1200" dirty="0">
              <a:solidFill>
                <a:schemeClr val="tx1"/>
              </a:solidFill>
            </a:rPr>
            <a:t>pengaturan</a:t>
          </a:r>
          <a:r>
            <a:rPr lang="id-ID" sz="2000" kern="1200" dirty="0">
              <a:solidFill>
                <a:schemeClr val="tx1"/>
              </a:solidFill>
            </a:rPr>
            <a:t>, yang ada </a:t>
          </a:r>
          <a:r>
            <a:rPr lang="fi-FI" sz="2000" kern="1200" dirty="0">
              <a:solidFill>
                <a:schemeClr val="tx1"/>
              </a:solidFill>
            </a:rPr>
            <a:t>hanya ketika keputusan mengenai </a:t>
          </a:r>
          <a:r>
            <a:rPr lang="fi-FI" sz="2000" b="1" kern="1200" dirty="0">
              <a:solidFill>
                <a:schemeClr val="tx1"/>
              </a:solidFill>
            </a:rPr>
            <a:t>aktivitas relevan mensyaratkan</a:t>
          </a:r>
          <a:r>
            <a:rPr lang="id-ID" sz="2000" b="1" kern="1200" dirty="0">
              <a:solidFill>
                <a:schemeClr val="tx1"/>
              </a:solidFill>
            </a:rPr>
            <a:t> persetujuan dengan suara bulat </a:t>
          </a:r>
          <a:r>
            <a:rPr lang="id-ID" sz="2000" kern="1200" dirty="0">
              <a:solidFill>
                <a:schemeClr val="tx1"/>
              </a:solidFill>
            </a:rPr>
            <a:t>dari seluruh pihak yang berbagi pengendalian.</a:t>
          </a:r>
        </a:p>
      </dsp:txBody>
      <dsp:txXfrm>
        <a:off x="481811" y="3767840"/>
        <a:ext cx="8601478" cy="1174588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7202D8F-FBA9-4804-8DA4-578ECB500A8B}">
      <dsp:nvSpPr>
        <dsp:cNvPr id="0" name=""/>
        <dsp:cNvSpPr/>
      </dsp:nvSpPr>
      <dsp:spPr>
        <a:xfrm>
          <a:off x="0" y="-31218"/>
          <a:ext cx="8484870" cy="1519333"/>
        </a:xfrm>
        <a:prstGeom prst="snip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tabLst>
              <a:tab pos="4976813" algn="l"/>
            </a:tabLst>
          </a:pPr>
          <a:r>
            <a:rPr lang="nb-NO" sz="1800" kern="1200">
              <a:solidFill>
                <a:srgbClr val="39302A"/>
              </a:solidFill>
            </a:rPr>
            <a:t>Entitas menentukan jenis pengaturan bersama yang entitas</a:t>
          </a:r>
          <a:r>
            <a:rPr lang="id-ID" sz="1800" kern="1200">
              <a:solidFill>
                <a:srgbClr val="39302A"/>
              </a:solidFill>
            </a:rPr>
            <a:t> tersebut terlibat di dalamnya. </a:t>
          </a:r>
          <a:endParaRPr lang="en-US" sz="1800" kern="1200">
            <a:solidFill>
              <a:srgbClr val="39302A"/>
            </a:solidFill>
          </a:endParaRPr>
        </a:p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tabLst/>
          </a:pPr>
          <a:r>
            <a:rPr lang="id-ID" sz="1800" kern="1200">
              <a:solidFill>
                <a:srgbClr val="39302A"/>
              </a:solidFill>
            </a:rPr>
            <a:t>Klasifikasi pengaturan bersama </a:t>
          </a:r>
          <a:r>
            <a:rPr lang="it-IT" sz="1800" kern="1200">
              <a:solidFill>
                <a:srgbClr val="39302A"/>
              </a:solidFill>
            </a:rPr>
            <a:t>sebagai operasi bersama atau ventura bersama bergantung pada</a:t>
          </a:r>
          <a:r>
            <a:rPr lang="id-ID" sz="1800" kern="1200">
              <a:solidFill>
                <a:srgbClr val="39302A"/>
              </a:solidFill>
            </a:rPr>
            <a:t> </a:t>
          </a:r>
          <a:r>
            <a:rPr lang="id-ID" sz="1800" b="1" kern="1200">
              <a:solidFill>
                <a:srgbClr val="39302A"/>
              </a:solidFill>
            </a:rPr>
            <a:t>hak dan kewajiban para pihak dalam pengaturan</a:t>
          </a:r>
          <a:r>
            <a:rPr lang="id-ID" sz="1800" kern="1200">
              <a:solidFill>
                <a:srgbClr val="39302A"/>
              </a:solidFill>
            </a:rPr>
            <a:t>.</a:t>
          </a:r>
          <a:endParaRPr lang="id-ID" sz="1800" kern="1200" dirty="0">
            <a:solidFill>
              <a:srgbClr val="39302A"/>
            </a:solidFill>
          </a:endParaRPr>
        </a:p>
      </dsp:txBody>
      <dsp:txXfrm>
        <a:off x="44500" y="13282"/>
        <a:ext cx="6972823" cy="1430333"/>
      </dsp:txXfrm>
    </dsp:sp>
    <dsp:sp modelId="{0B88249A-779D-48F8-824C-33D3B89B9BC2}">
      <dsp:nvSpPr>
        <dsp:cNvPr id="0" name=""/>
        <dsp:cNvSpPr/>
      </dsp:nvSpPr>
      <dsp:spPr>
        <a:xfrm>
          <a:off x="680361" y="1614623"/>
          <a:ext cx="8621476" cy="1585779"/>
        </a:xfrm>
        <a:prstGeom prst="snip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d-ID" sz="1800" b="1" kern="1200" dirty="0">
              <a:solidFill>
                <a:srgbClr val="39302A"/>
              </a:solidFill>
            </a:rPr>
            <a:t>Operasi bersama</a:t>
          </a:r>
          <a:r>
            <a:rPr lang="id-ID" sz="1800" kern="1200" dirty="0">
              <a:solidFill>
                <a:srgbClr val="39302A"/>
              </a:solidFill>
            </a:rPr>
            <a:t> adalah pengaturan bersama yang mengatur bahwa para pihak yang memiliki pengendalian bersama </a:t>
          </a:r>
          <a:r>
            <a:rPr lang="es-ES" sz="1800" kern="1200" dirty="0">
              <a:solidFill>
                <a:srgbClr val="39302A"/>
              </a:solidFill>
            </a:rPr>
            <a:t>atas </a:t>
          </a:r>
          <a:r>
            <a:rPr lang="es-ES" sz="1800" b="1" kern="1200" dirty="0" err="1">
              <a:solidFill>
                <a:srgbClr val="39302A"/>
              </a:solidFill>
            </a:rPr>
            <a:t>pengaturan</a:t>
          </a:r>
          <a:r>
            <a:rPr lang="es-ES" sz="1800" b="1" kern="1200" dirty="0">
              <a:solidFill>
                <a:srgbClr val="39302A"/>
              </a:solidFill>
            </a:rPr>
            <a:t> </a:t>
          </a:r>
          <a:r>
            <a:rPr lang="es-ES" sz="1800" b="1" kern="1200" dirty="0" err="1">
              <a:solidFill>
                <a:srgbClr val="39302A"/>
              </a:solidFill>
            </a:rPr>
            <a:t>memiliki</a:t>
          </a:r>
          <a:r>
            <a:rPr lang="es-ES" sz="1800" b="1" kern="1200" dirty="0">
              <a:solidFill>
                <a:srgbClr val="39302A"/>
              </a:solidFill>
            </a:rPr>
            <a:t> </a:t>
          </a:r>
          <a:r>
            <a:rPr lang="es-ES" sz="1800" b="1" kern="1200" dirty="0" err="1">
              <a:solidFill>
                <a:srgbClr val="39302A"/>
              </a:solidFill>
            </a:rPr>
            <a:t>hak</a:t>
          </a:r>
          <a:r>
            <a:rPr lang="es-ES" sz="1800" b="1" kern="1200" dirty="0">
              <a:solidFill>
                <a:srgbClr val="39302A"/>
              </a:solidFill>
            </a:rPr>
            <a:t> atas </a:t>
          </a:r>
          <a:r>
            <a:rPr lang="es-ES" sz="1800" b="1" kern="1200" dirty="0" err="1">
              <a:solidFill>
                <a:srgbClr val="39302A"/>
              </a:solidFill>
            </a:rPr>
            <a:t>aset</a:t>
          </a:r>
          <a:r>
            <a:rPr lang="es-ES" sz="1800" b="1" kern="1200" dirty="0">
              <a:solidFill>
                <a:srgbClr val="39302A"/>
              </a:solidFill>
            </a:rPr>
            <a:t>, dan </a:t>
          </a:r>
          <a:r>
            <a:rPr lang="es-ES" sz="1800" b="1" kern="1200" dirty="0" err="1">
              <a:solidFill>
                <a:srgbClr val="39302A"/>
              </a:solidFill>
            </a:rPr>
            <a:t>kewajiban</a:t>
          </a:r>
          <a:r>
            <a:rPr lang="es-ES" sz="1800" b="1" kern="1200" dirty="0">
              <a:solidFill>
                <a:srgbClr val="39302A"/>
              </a:solidFill>
            </a:rPr>
            <a:t> </a:t>
          </a:r>
          <a:r>
            <a:rPr lang="es-ES" sz="1800" b="1" kern="1200" dirty="0" err="1">
              <a:solidFill>
                <a:srgbClr val="39302A"/>
              </a:solidFill>
            </a:rPr>
            <a:t>terhadap</a:t>
          </a:r>
          <a:r>
            <a:rPr lang="id-ID" sz="1800" b="1" kern="1200" dirty="0">
              <a:solidFill>
                <a:srgbClr val="39302A"/>
              </a:solidFill>
            </a:rPr>
            <a:t> liabilitas</a:t>
          </a:r>
          <a:r>
            <a:rPr lang="id-ID" sz="1800" kern="1200" dirty="0">
              <a:solidFill>
                <a:srgbClr val="39302A"/>
              </a:solidFill>
            </a:rPr>
            <a:t>, terkait dengan pengaturan tersebut. </a:t>
          </a:r>
          <a:endParaRPr lang="en-US" sz="1800" kern="1200" dirty="0">
            <a:solidFill>
              <a:srgbClr val="39302A"/>
            </a:solidFill>
          </a:endParaRPr>
        </a:p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d-ID" sz="1800" kern="1200" dirty="0">
              <a:solidFill>
                <a:srgbClr val="39302A"/>
              </a:solidFill>
            </a:rPr>
            <a:t>Para pihak tersebut disebut operator bersama.</a:t>
          </a:r>
        </a:p>
      </dsp:txBody>
      <dsp:txXfrm>
        <a:off x="726807" y="1661069"/>
        <a:ext cx="6846873" cy="1492887"/>
      </dsp:txXfrm>
    </dsp:sp>
    <dsp:sp modelId="{D1CE63E1-9CAD-4E6D-B3E6-FEDECE43718E}">
      <dsp:nvSpPr>
        <dsp:cNvPr id="0" name=""/>
        <dsp:cNvSpPr/>
      </dsp:nvSpPr>
      <dsp:spPr>
        <a:xfrm>
          <a:off x="1497329" y="3284958"/>
          <a:ext cx="8484870" cy="1394460"/>
        </a:xfrm>
        <a:prstGeom prst="snipRound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1800" b="1" kern="1200">
              <a:solidFill>
                <a:srgbClr val="39302A"/>
              </a:solidFill>
            </a:rPr>
            <a:t>Ventura bersama</a:t>
          </a:r>
          <a:r>
            <a:rPr lang="it-IT" sz="1800" kern="1200">
              <a:solidFill>
                <a:srgbClr val="39302A"/>
              </a:solidFill>
            </a:rPr>
            <a:t> adalah pengaturan bersama yang</a:t>
          </a:r>
          <a:r>
            <a:rPr lang="id-ID" sz="1800" kern="1200">
              <a:solidFill>
                <a:srgbClr val="39302A"/>
              </a:solidFill>
            </a:rPr>
            <a:t> mengatur bahwa para pihak yang memiliki pengendalian bersama atas pengaturan memiliki hak atas </a:t>
          </a:r>
          <a:r>
            <a:rPr lang="id-ID" sz="1800" b="1" kern="1200">
              <a:solidFill>
                <a:srgbClr val="39302A"/>
              </a:solidFill>
            </a:rPr>
            <a:t>aset neto pengaturan </a:t>
          </a:r>
          <a:r>
            <a:rPr lang="id-ID" sz="1800" kern="1200">
              <a:solidFill>
                <a:srgbClr val="39302A"/>
              </a:solidFill>
            </a:rPr>
            <a:t>tersebut. Para pihak tersebut disebut venturer bersama.</a:t>
          </a:r>
          <a:endParaRPr lang="id-ID" sz="1800" kern="1200" dirty="0">
            <a:solidFill>
              <a:srgbClr val="39302A"/>
            </a:solidFill>
          </a:endParaRPr>
        </a:p>
      </dsp:txBody>
      <dsp:txXfrm>
        <a:off x="1538171" y="3325800"/>
        <a:ext cx="6748122" cy="1312776"/>
      </dsp:txXfrm>
    </dsp:sp>
    <dsp:sp modelId="{A8CDCECC-8B0C-42C5-8E58-BACDA041B8F8}">
      <dsp:nvSpPr>
        <dsp:cNvPr id="0" name=""/>
        <dsp:cNvSpPr/>
      </dsp:nvSpPr>
      <dsp:spPr>
        <a:xfrm>
          <a:off x="7578471" y="1088683"/>
          <a:ext cx="906399" cy="906399"/>
        </a:xfrm>
        <a:prstGeom prst="downArrow">
          <a:avLst>
            <a:gd name="adj1" fmla="val 55000"/>
            <a:gd name="adj2" fmla="val 45000"/>
          </a:avLst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id-ID" sz="1800" kern="1200">
            <a:solidFill>
              <a:srgbClr val="39302A"/>
            </a:solidFill>
          </a:endParaRPr>
        </a:p>
      </dsp:txBody>
      <dsp:txXfrm>
        <a:off x="7782411" y="1088683"/>
        <a:ext cx="498519" cy="682065"/>
      </dsp:txXfrm>
    </dsp:sp>
    <dsp:sp modelId="{CD644BCB-2DBA-42C0-932B-28866C8338CD}">
      <dsp:nvSpPr>
        <dsp:cNvPr id="0" name=""/>
        <dsp:cNvSpPr/>
      </dsp:nvSpPr>
      <dsp:spPr>
        <a:xfrm>
          <a:off x="8327136" y="2706257"/>
          <a:ext cx="906399" cy="906399"/>
        </a:xfrm>
        <a:prstGeom prst="downArrow">
          <a:avLst>
            <a:gd name="adj1" fmla="val 55000"/>
            <a:gd name="adj2" fmla="val 45000"/>
          </a:avLst>
        </a:prstGeom>
        <a:solidFill>
          <a:schemeClr val="accent3">
            <a:tint val="40000"/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id-ID" sz="1800" kern="1200">
            <a:solidFill>
              <a:srgbClr val="39302A"/>
            </a:solidFill>
          </a:endParaRPr>
        </a:p>
      </dsp:txBody>
      <dsp:txXfrm>
        <a:off x="8531076" y="2706257"/>
        <a:ext cx="498519" cy="682065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2A7AECF-B41F-1A43-AD8F-FFCCFB2F152B}">
      <dsp:nvSpPr>
        <dsp:cNvPr id="0" name=""/>
        <dsp:cNvSpPr/>
      </dsp:nvSpPr>
      <dsp:spPr>
        <a:xfrm>
          <a:off x="5151822" y="832640"/>
          <a:ext cx="2681844" cy="80911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28397"/>
              </a:lnTo>
              <a:lnTo>
                <a:pt x="2681844" y="328397"/>
              </a:lnTo>
              <a:lnTo>
                <a:pt x="2681844" y="809113"/>
              </a:lnTo>
            </a:path>
          </a:pathLst>
        </a:custGeom>
        <a:noFill/>
        <a:ln w="57150" cap="flat" cmpd="sng" algn="ctr">
          <a:solidFill>
            <a:schemeClr val="accent5"/>
          </a:solidFill>
          <a:prstDash val="solid"/>
        </a:ln>
        <a:effectLst/>
      </dsp:spPr>
      <dsp:style>
        <a:lnRef idx="3">
          <a:schemeClr val="accent5"/>
        </a:lnRef>
        <a:fillRef idx="0">
          <a:schemeClr val="accent5"/>
        </a:fillRef>
        <a:effectRef idx="2">
          <a:schemeClr val="accent5"/>
        </a:effectRef>
        <a:fontRef idx="minor">
          <a:schemeClr val="tx1"/>
        </a:fontRef>
      </dsp:style>
    </dsp:sp>
    <dsp:sp modelId="{34A4FD85-EDFA-BC4F-B8B7-B3CF440E866C}">
      <dsp:nvSpPr>
        <dsp:cNvPr id="0" name=""/>
        <dsp:cNvSpPr/>
      </dsp:nvSpPr>
      <dsp:spPr>
        <a:xfrm>
          <a:off x="2381983" y="832640"/>
          <a:ext cx="2769838" cy="809113"/>
        </a:xfrm>
        <a:custGeom>
          <a:avLst/>
          <a:gdLst/>
          <a:ahLst/>
          <a:cxnLst/>
          <a:rect l="0" t="0" r="0" b="0"/>
          <a:pathLst>
            <a:path>
              <a:moveTo>
                <a:pt x="2769838" y="0"/>
              </a:moveTo>
              <a:lnTo>
                <a:pt x="2769838" y="328397"/>
              </a:lnTo>
              <a:lnTo>
                <a:pt x="0" y="328397"/>
              </a:lnTo>
              <a:lnTo>
                <a:pt x="0" y="809113"/>
              </a:lnTo>
            </a:path>
          </a:pathLst>
        </a:custGeom>
        <a:noFill/>
        <a:ln w="57150" cap="flat" cmpd="sng" algn="ctr">
          <a:solidFill>
            <a:schemeClr val="accent5"/>
          </a:solidFill>
          <a:prstDash val="solid"/>
        </a:ln>
        <a:effectLst/>
      </dsp:spPr>
      <dsp:style>
        <a:lnRef idx="3">
          <a:schemeClr val="accent5"/>
        </a:lnRef>
        <a:fillRef idx="0">
          <a:schemeClr val="accent5"/>
        </a:fillRef>
        <a:effectRef idx="2">
          <a:schemeClr val="accent5"/>
        </a:effectRef>
        <a:fontRef idx="minor">
          <a:schemeClr val="tx1"/>
        </a:fontRef>
      </dsp:style>
    </dsp:sp>
    <dsp:sp modelId="{5E6ED64C-7F33-3940-AF4B-D4FB78B8938F}">
      <dsp:nvSpPr>
        <dsp:cNvPr id="0" name=""/>
        <dsp:cNvSpPr/>
      </dsp:nvSpPr>
      <dsp:spPr>
        <a:xfrm>
          <a:off x="2862699" y="341417"/>
          <a:ext cx="4578245" cy="491222"/>
        </a:xfrm>
        <a:prstGeom prst="rect">
          <a:avLst/>
        </a:prstGeom>
        <a:solidFill>
          <a:schemeClr val="accent1"/>
        </a:solidFill>
        <a:ln w="25400" cap="flat" cmpd="sng" algn="ctr">
          <a:solidFill>
            <a:schemeClr val="accent1">
              <a:shade val="50000"/>
            </a:schemeClr>
          </a:solidFill>
          <a:prstDash val="solid"/>
        </a:ln>
        <a:effectLst/>
      </dsp:spPr>
      <dsp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1" kern="1200" dirty="0" err="1">
              <a:solidFill>
                <a:srgbClr val="39302A"/>
              </a:solidFill>
            </a:rPr>
            <a:t>Struktur</a:t>
          </a:r>
          <a:r>
            <a:rPr lang="en-US" sz="2400" b="1" kern="1200" dirty="0">
              <a:solidFill>
                <a:srgbClr val="39302A"/>
              </a:solidFill>
            </a:rPr>
            <a:t> </a:t>
          </a:r>
          <a:r>
            <a:rPr lang="en-US" sz="2400" b="1" kern="1200" dirty="0" err="1">
              <a:solidFill>
                <a:srgbClr val="39302A"/>
              </a:solidFill>
            </a:rPr>
            <a:t>Pengaturan</a:t>
          </a:r>
          <a:r>
            <a:rPr lang="en-US" sz="2400" b="1" kern="1200" dirty="0">
              <a:solidFill>
                <a:srgbClr val="39302A"/>
              </a:solidFill>
            </a:rPr>
            <a:t> Bersama</a:t>
          </a:r>
          <a:endParaRPr lang="en-ID" sz="2400" b="1" kern="1200" dirty="0">
            <a:solidFill>
              <a:srgbClr val="39302A"/>
            </a:solidFill>
          </a:endParaRPr>
        </a:p>
      </dsp:txBody>
      <dsp:txXfrm>
        <a:off x="2862699" y="341417"/>
        <a:ext cx="4578245" cy="491222"/>
      </dsp:txXfrm>
    </dsp:sp>
    <dsp:sp modelId="{C1B74798-132A-2A40-B6AE-9980DD94C693}">
      <dsp:nvSpPr>
        <dsp:cNvPr id="0" name=""/>
        <dsp:cNvSpPr/>
      </dsp:nvSpPr>
      <dsp:spPr>
        <a:xfrm>
          <a:off x="92860" y="1641753"/>
          <a:ext cx="4578245" cy="491222"/>
        </a:xfrm>
        <a:prstGeom prst="rect">
          <a:avLst/>
        </a:prstGeom>
        <a:solidFill>
          <a:schemeClr val="accent3"/>
        </a:solidFill>
        <a:ln w="25400" cap="flat" cmpd="sng" algn="ctr">
          <a:solidFill>
            <a:schemeClr val="accent3">
              <a:shade val="50000"/>
            </a:schemeClr>
          </a:solidFill>
          <a:prstDash val="solid"/>
        </a:ln>
        <a:effectLst/>
      </dsp:spPr>
      <dsp:style>
        <a:lnRef idx="2">
          <a:schemeClr val="accent3">
            <a:shade val="50000"/>
          </a:schemeClr>
        </a:lnRef>
        <a:fillRef idx="1">
          <a:schemeClr val="accent3"/>
        </a:fillRef>
        <a:effectRef idx="0">
          <a:schemeClr val="accent3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dirty="0" err="1">
              <a:solidFill>
                <a:srgbClr val="39302A"/>
              </a:solidFill>
            </a:rPr>
            <a:t>Tidak</a:t>
          </a:r>
          <a:r>
            <a:rPr lang="en-US" sz="2000" b="1" kern="1200" dirty="0">
              <a:solidFill>
                <a:srgbClr val="39302A"/>
              </a:solidFill>
            </a:rPr>
            <a:t> </a:t>
          </a:r>
          <a:r>
            <a:rPr lang="en-US" sz="2000" b="1" kern="1200" dirty="0" err="1">
              <a:solidFill>
                <a:srgbClr val="39302A"/>
              </a:solidFill>
            </a:rPr>
            <a:t>dibentuk</a:t>
          </a:r>
          <a:r>
            <a:rPr lang="en-US" sz="2000" b="1" kern="1200" dirty="0">
              <a:solidFill>
                <a:srgbClr val="39302A"/>
              </a:solidFill>
            </a:rPr>
            <a:t> </a:t>
          </a:r>
          <a:r>
            <a:rPr lang="en-US" sz="2000" b="1" kern="1200" dirty="0" err="1">
              <a:solidFill>
                <a:srgbClr val="39302A"/>
              </a:solidFill>
            </a:rPr>
            <a:t>melalu</a:t>
          </a:r>
          <a:r>
            <a:rPr lang="en-US" sz="2000" b="1" kern="1200" dirty="0">
              <a:solidFill>
                <a:srgbClr val="39302A"/>
              </a:solidFill>
            </a:rPr>
            <a:t> </a:t>
          </a:r>
          <a:r>
            <a:rPr lang="en-US" sz="2000" b="1" kern="1200" dirty="0" err="1">
              <a:solidFill>
                <a:srgbClr val="39302A"/>
              </a:solidFill>
            </a:rPr>
            <a:t>kendaraan</a:t>
          </a:r>
          <a:r>
            <a:rPr lang="en-US" sz="2000" b="1" kern="1200" dirty="0">
              <a:solidFill>
                <a:srgbClr val="39302A"/>
              </a:solidFill>
            </a:rPr>
            <a:t> </a:t>
          </a:r>
          <a:r>
            <a:rPr lang="en-US" sz="2000" b="1" kern="1200" dirty="0" err="1">
              <a:solidFill>
                <a:srgbClr val="39302A"/>
              </a:solidFill>
            </a:rPr>
            <a:t>terpisah</a:t>
          </a:r>
          <a:endParaRPr lang="en-ID" sz="2000" b="1" kern="1200" dirty="0">
            <a:solidFill>
              <a:srgbClr val="39302A"/>
            </a:solidFill>
          </a:endParaRPr>
        </a:p>
      </dsp:txBody>
      <dsp:txXfrm>
        <a:off x="92860" y="1641753"/>
        <a:ext cx="4578245" cy="491222"/>
      </dsp:txXfrm>
    </dsp:sp>
    <dsp:sp modelId="{1E737D18-3BBB-A94F-A987-A44356E3AB56}">
      <dsp:nvSpPr>
        <dsp:cNvPr id="0" name=""/>
        <dsp:cNvSpPr/>
      </dsp:nvSpPr>
      <dsp:spPr>
        <a:xfrm>
          <a:off x="5544544" y="1641753"/>
          <a:ext cx="4578245" cy="491222"/>
        </a:xfrm>
        <a:prstGeom prst="rect">
          <a:avLst/>
        </a:prstGeom>
        <a:solidFill>
          <a:schemeClr val="accent3"/>
        </a:solidFill>
        <a:ln w="25400" cap="flat" cmpd="sng" algn="ctr">
          <a:solidFill>
            <a:schemeClr val="accent3">
              <a:shade val="50000"/>
            </a:schemeClr>
          </a:solidFill>
          <a:prstDash val="solid"/>
        </a:ln>
        <a:effectLst/>
      </dsp:spPr>
      <dsp:style>
        <a:lnRef idx="2">
          <a:schemeClr val="accent3">
            <a:shade val="50000"/>
          </a:schemeClr>
        </a:lnRef>
        <a:fillRef idx="1">
          <a:schemeClr val="accent3"/>
        </a:fillRef>
        <a:effectRef idx="0">
          <a:schemeClr val="accent3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>
              <a:solidFill>
                <a:srgbClr val="39302A"/>
              </a:solidFill>
            </a:rPr>
            <a:t>Dibentuk melalui kendaraan terpisah</a:t>
          </a:r>
          <a:endParaRPr lang="en-ID" sz="2000" b="1" kern="1200" dirty="0">
            <a:solidFill>
              <a:srgbClr val="39302A"/>
            </a:solidFill>
          </a:endParaRPr>
        </a:p>
      </dsp:txBody>
      <dsp:txXfrm>
        <a:off x="5544544" y="1641753"/>
        <a:ext cx="4578245" cy="491222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F4B12D7-5EAC-8445-93CD-DDB771C82879}">
      <dsp:nvSpPr>
        <dsp:cNvPr id="0" name=""/>
        <dsp:cNvSpPr/>
      </dsp:nvSpPr>
      <dsp:spPr>
        <a:xfrm>
          <a:off x="5012860" y="3865270"/>
          <a:ext cx="405125" cy="1094237"/>
        </a:xfrm>
        <a:custGeom>
          <a:avLst/>
          <a:gdLst/>
          <a:ahLst/>
          <a:cxnLst/>
          <a:rect l="0" t="0" r="0" b="0"/>
          <a:pathLst>
            <a:path>
              <a:moveTo>
                <a:pt x="405125" y="0"/>
              </a:moveTo>
              <a:lnTo>
                <a:pt x="0" y="1094237"/>
              </a:lnTo>
            </a:path>
          </a:pathLst>
        </a:custGeom>
        <a:noFill/>
        <a:ln w="762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97C9786-EAA0-C141-BFFD-07F8558A123B}">
      <dsp:nvSpPr>
        <dsp:cNvPr id="0" name=""/>
        <dsp:cNvSpPr/>
      </dsp:nvSpPr>
      <dsp:spPr>
        <a:xfrm>
          <a:off x="7134193" y="2300916"/>
          <a:ext cx="91440" cy="224914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224914"/>
              </a:lnTo>
            </a:path>
          </a:pathLst>
        </a:custGeom>
        <a:noFill/>
        <a:ln w="76200" cap="flat" cmpd="sng" algn="ctr">
          <a:solidFill>
            <a:schemeClr val="bg2">
              <a:lumMod val="75000"/>
              <a:lumOff val="25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E143D5A-1061-F840-9B2B-3CB343B82D98}">
      <dsp:nvSpPr>
        <dsp:cNvPr id="0" name=""/>
        <dsp:cNvSpPr/>
      </dsp:nvSpPr>
      <dsp:spPr>
        <a:xfrm>
          <a:off x="4718328" y="921873"/>
          <a:ext cx="2461585" cy="79155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85342"/>
              </a:lnTo>
              <a:lnTo>
                <a:pt x="2461585" y="585342"/>
              </a:lnTo>
              <a:lnTo>
                <a:pt x="2461585" y="791559"/>
              </a:lnTo>
            </a:path>
          </a:pathLst>
        </a:custGeom>
        <a:noFill/>
        <a:ln w="76200" cap="flat" cmpd="sng" algn="ctr">
          <a:solidFill>
            <a:schemeClr val="bg2">
              <a:lumMod val="75000"/>
              <a:lumOff val="25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EA109FA-A5BC-4245-9BCB-B3C86E4BFC6B}">
      <dsp:nvSpPr>
        <dsp:cNvPr id="0" name=""/>
        <dsp:cNvSpPr/>
      </dsp:nvSpPr>
      <dsp:spPr>
        <a:xfrm>
          <a:off x="90103" y="3865270"/>
          <a:ext cx="404712" cy="1094237"/>
        </a:xfrm>
        <a:custGeom>
          <a:avLst/>
          <a:gdLst/>
          <a:ahLst/>
          <a:cxnLst/>
          <a:rect l="0" t="0" r="0" b="0"/>
          <a:pathLst>
            <a:path>
              <a:moveTo>
                <a:pt x="404712" y="0"/>
              </a:moveTo>
              <a:lnTo>
                <a:pt x="0" y="1094237"/>
              </a:lnTo>
            </a:path>
          </a:pathLst>
        </a:custGeom>
        <a:noFill/>
        <a:ln w="762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9DAA055-9C67-9041-96BA-754FAC1A99F6}">
      <dsp:nvSpPr>
        <dsp:cNvPr id="0" name=""/>
        <dsp:cNvSpPr/>
      </dsp:nvSpPr>
      <dsp:spPr>
        <a:xfrm>
          <a:off x="2211023" y="2300916"/>
          <a:ext cx="91440" cy="224914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224914"/>
              </a:lnTo>
            </a:path>
          </a:pathLst>
        </a:custGeom>
        <a:noFill/>
        <a:ln w="76200" cap="flat" cmpd="sng" algn="ctr">
          <a:solidFill>
            <a:schemeClr val="bg2">
              <a:lumMod val="75000"/>
              <a:lumOff val="25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180366E-0AA9-F54F-AE5D-1ABD694BC0C5}">
      <dsp:nvSpPr>
        <dsp:cNvPr id="0" name=""/>
        <dsp:cNvSpPr/>
      </dsp:nvSpPr>
      <dsp:spPr>
        <a:xfrm>
          <a:off x="2256743" y="921873"/>
          <a:ext cx="2461585" cy="791559"/>
        </a:xfrm>
        <a:custGeom>
          <a:avLst/>
          <a:gdLst/>
          <a:ahLst/>
          <a:cxnLst/>
          <a:rect l="0" t="0" r="0" b="0"/>
          <a:pathLst>
            <a:path>
              <a:moveTo>
                <a:pt x="2461585" y="0"/>
              </a:moveTo>
              <a:lnTo>
                <a:pt x="2461585" y="585342"/>
              </a:lnTo>
              <a:lnTo>
                <a:pt x="0" y="585342"/>
              </a:lnTo>
              <a:lnTo>
                <a:pt x="0" y="791559"/>
              </a:lnTo>
            </a:path>
          </a:pathLst>
        </a:custGeom>
        <a:noFill/>
        <a:ln w="76200" cap="flat" cmpd="sng" algn="ctr">
          <a:solidFill>
            <a:schemeClr val="bg2">
              <a:lumMod val="75000"/>
              <a:lumOff val="25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6883B85-E19E-0D44-AFEA-98F8F077DEB4}">
      <dsp:nvSpPr>
        <dsp:cNvPr id="0" name=""/>
        <dsp:cNvSpPr/>
      </dsp:nvSpPr>
      <dsp:spPr>
        <a:xfrm>
          <a:off x="545563" y="476562"/>
          <a:ext cx="8345530" cy="445311"/>
        </a:xfrm>
        <a:prstGeom prst="rect">
          <a:avLst/>
        </a:prstGeom>
        <a:solidFill>
          <a:schemeClr val="accent3">
            <a:lumMod val="40000"/>
            <a:lumOff val="6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 err="1">
              <a:solidFill>
                <a:srgbClr val="39302A"/>
              </a:solidFill>
            </a:rPr>
            <a:t>Klasifikasi</a:t>
          </a:r>
          <a:r>
            <a:rPr lang="en-US" sz="2000" kern="1200" dirty="0">
              <a:solidFill>
                <a:srgbClr val="39302A"/>
              </a:solidFill>
            </a:rPr>
            <a:t> </a:t>
          </a:r>
          <a:r>
            <a:rPr lang="en-US" sz="2000" kern="1200" dirty="0" err="1">
              <a:solidFill>
                <a:srgbClr val="39302A"/>
              </a:solidFill>
            </a:rPr>
            <a:t>harus</a:t>
          </a:r>
          <a:r>
            <a:rPr lang="en-US" sz="2000" kern="1200" dirty="0">
              <a:solidFill>
                <a:srgbClr val="39302A"/>
              </a:solidFill>
            </a:rPr>
            <a:t> </a:t>
          </a:r>
          <a:r>
            <a:rPr lang="en-US" sz="2000" kern="1200" dirty="0" err="1">
              <a:solidFill>
                <a:srgbClr val="39302A"/>
              </a:solidFill>
            </a:rPr>
            <a:t>merefleksikan</a:t>
          </a:r>
          <a:r>
            <a:rPr lang="en-US" sz="2000" kern="1200" dirty="0">
              <a:solidFill>
                <a:srgbClr val="39302A"/>
              </a:solidFill>
            </a:rPr>
            <a:t> </a:t>
          </a:r>
          <a:r>
            <a:rPr lang="en-US" sz="2000" kern="1200" dirty="0" err="1">
              <a:solidFill>
                <a:srgbClr val="39302A"/>
              </a:solidFill>
            </a:rPr>
            <a:t>hak</a:t>
          </a:r>
          <a:r>
            <a:rPr lang="en-US" sz="2000" kern="1200" dirty="0">
              <a:solidFill>
                <a:srgbClr val="39302A"/>
              </a:solidFill>
            </a:rPr>
            <a:t> dan </a:t>
          </a:r>
          <a:r>
            <a:rPr lang="en-US" sz="2000" kern="1200" dirty="0" err="1">
              <a:solidFill>
                <a:srgbClr val="39302A"/>
              </a:solidFill>
            </a:rPr>
            <a:t>kewajiban</a:t>
          </a:r>
          <a:r>
            <a:rPr lang="en-US" sz="2000" kern="1200" dirty="0">
              <a:solidFill>
                <a:srgbClr val="39302A"/>
              </a:solidFill>
            </a:rPr>
            <a:t> para </a:t>
          </a:r>
          <a:r>
            <a:rPr lang="en-US" sz="2000" kern="1200" dirty="0" err="1">
              <a:solidFill>
                <a:srgbClr val="39302A"/>
              </a:solidFill>
            </a:rPr>
            <a:t>pihak</a:t>
          </a:r>
          <a:r>
            <a:rPr lang="en-US" sz="2000" kern="1200" dirty="0">
              <a:solidFill>
                <a:srgbClr val="39302A"/>
              </a:solidFill>
            </a:rPr>
            <a:t> </a:t>
          </a:r>
          <a:r>
            <a:rPr lang="en-US" sz="2000" kern="1200" dirty="0" err="1">
              <a:solidFill>
                <a:srgbClr val="39302A"/>
              </a:solidFill>
            </a:rPr>
            <a:t>dalam</a:t>
          </a:r>
          <a:r>
            <a:rPr lang="en-US" sz="2000" kern="1200" dirty="0">
              <a:solidFill>
                <a:srgbClr val="39302A"/>
              </a:solidFill>
            </a:rPr>
            <a:t> </a:t>
          </a:r>
          <a:r>
            <a:rPr lang="en-US" sz="2000" kern="1200" dirty="0" err="1">
              <a:solidFill>
                <a:srgbClr val="39302A"/>
              </a:solidFill>
            </a:rPr>
            <a:t>pengaturan</a:t>
          </a:r>
          <a:endParaRPr lang="en-ID" sz="2000" kern="1200" dirty="0">
            <a:solidFill>
              <a:srgbClr val="39302A"/>
            </a:solidFill>
          </a:endParaRPr>
        </a:p>
      </dsp:txBody>
      <dsp:txXfrm>
        <a:off x="545563" y="476562"/>
        <a:ext cx="8345530" cy="445311"/>
      </dsp:txXfrm>
    </dsp:sp>
    <dsp:sp modelId="{F580BC8A-1A48-834B-B0D4-9BB3D673EB9E}">
      <dsp:nvSpPr>
        <dsp:cNvPr id="0" name=""/>
        <dsp:cNvSpPr/>
      </dsp:nvSpPr>
      <dsp:spPr>
        <a:xfrm>
          <a:off x="1375" y="1713433"/>
          <a:ext cx="4510735" cy="587483"/>
        </a:xfrm>
        <a:prstGeom prst="rect">
          <a:avLst/>
        </a:prstGeom>
        <a:solidFill>
          <a:schemeClr val="accent5">
            <a:lumMod val="60000"/>
            <a:lumOff val="4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 err="1">
              <a:solidFill>
                <a:srgbClr val="39302A"/>
              </a:solidFill>
            </a:rPr>
            <a:t>Operasi</a:t>
          </a:r>
          <a:r>
            <a:rPr lang="en-US" sz="1800" kern="1200" dirty="0">
              <a:solidFill>
                <a:srgbClr val="39302A"/>
              </a:solidFill>
            </a:rPr>
            <a:t> Bersama – </a:t>
          </a:r>
          <a:r>
            <a:rPr lang="en-US" sz="1800" kern="1200" dirty="0" err="1">
              <a:solidFill>
                <a:srgbClr val="39302A"/>
              </a:solidFill>
            </a:rPr>
            <a:t>memiliki</a:t>
          </a:r>
          <a:r>
            <a:rPr lang="en-US" sz="1800" b="1" kern="1200" dirty="0">
              <a:solidFill>
                <a:schemeClr val="accent5">
                  <a:lumMod val="75000"/>
                </a:schemeClr>
              </a:solidFill>
            </a:rPr>
            <a:t> </a:t>
          </a:r>
          <a:r>
            <a:rPr lang="en-US" sz="1800" b="1" kern="1200" dirty="0" err="1">
              <a:solidFill>
                <a:schemeClr val="accent5">
                  <a:lumMod val="75000"/>
                </a:schemeClr>
              </a:solidFill>
            </a:rPr>
            <a:t>hak</a:t>
          </a:r>
          <a:r>
            <a:rPr lang="en-US" sz="1800" b="1" kern="1200" dirty="0">
              <a:solidFill>
                <a:schemeClr val="accent5">
                  <a:lumMod val="75000"/>
                </a:schemeClr>
              </a:solidFill>
            </a:rPr>
            <a:t> </a:t>
          </a:r>
          <a:r>
            <a:rPr lang="en-US" sz="1800" b="1" kern="1200" dirty="0" err="1">
              <a:solidFill>
                <a:schemeClr val="accent5">
                  <a:lumMod val="75000"/>
                </a:schemeClr>
              </a:solidFill>
            </a:rPr>
            <a:t>atas</a:t>
          </a:r>
          <a:r>
            <a:rPr lang="en-US" sz="1800" b="1" kern="1200" dirty="0">
              <a:solidFill>
                <a:schemeClr val="accent5">
                  <a:lumMod val="75000"/>
                </a:schemeClr>
              </a:solidFill>
            </a:rPr>
            <a:t> asset dan </a:t>
          </a:r>
          <a:r>
            <a:rPr lang="en-US" sz="1800" b="1" kern="1200" dirty="0" err="1">
              <a:solidFill>
                <a:schemeClr val="accent5">
                  <a:lumMod val="75000"/>
                </a:schemeClr>
              </a:solidFill>
            </a:rPr>
            <a:t>kewajiban</a:t>
          </a:r>
          <a:r>
            <a:rPr lang="en-US" sz="1800" b="1" kern="1200" dirty="0">
              <a:solidFill>
                <a:schemeClr val="accent5">
                  <a:lumMod val="75000"/>
                </a:schemeClr>
              </a:solidFill>
            </a:rPr>
            <a:t> </a:t>
          </a:r>
          <a:r>
            <a:rPr lang="en-US" sz="1800" b="1" kern="1200" dirty="0" err="1">
              <a:solidFill>
                <a:schemeClr val="accent5">
                  <a:lumMod val="75000"/>
                </a:schemeClr>
              </a:solidFill>
            </a:rPr>
            <a:t>atas</a:t>
          </a:r>
          <a:r>
            <a:rPr lang="en-US" sz="1800" b="1" kern="1200" dirty="0">
              <a:solidFill>
                <a:schemeClr val="accent5">
                  <a:lumMod val="75000"/>
                </a:schemeClr>
              </a:solidFill>
            </a:rPr>
            <a:t> </a:t>
          </a:r>
          <a:r>
            <a:rPr lang="en-US" sz="1800" b="1" kern="1200" dirty="0" err="1">
              <a:solidFill>
                <a:schemeClr val="accent5">
                  <a:lumMod val="75000"/>
                </a:schemeClr>
              </a:solidFill>
            </a:rPr>
            <a:t>liabilitas</a:t>
          </a:r>
          <a:r>
            <a:rPr lang="en-US" sz="1800" b="1" kern="1200" dirty="0">
              <a:solidFill>
                <a:schemeClr val="accent5">
                  <a:lumMod val="75000"/>
                </a:schemeClr>
              </a:solidFill>
            </a:rPr>
            <a:t> </a:t>
          </a:r>
          <a:r>
            <a:rPr lang="en-US" sz="1800" kern="1200" dirty="0">
              <a:solidFill>
                <a:srgbClr val="39302A"/>
              </a:solidFill>
            </a:rPr>
            <a:t>dan </a:t>
          </a:r>
          <a:r>
            <a:rPr lang="en-US" sz="1800" kern="1200" dirty="0" err="1">
              <a:solidFill>
                <a:srgbClr val="39302A"/>
              </a:solidFill>
            </a:rPr>
            <a:t>pengaturan</a:t>
          </a:r>
          <a:endParaRPr lang="en-ID" sz="1800" kern="1200" dirty="0">
            <a:solidFill>
              <a:srgbClr val="39302A"/>
            </a:solidFill>
          </a:endParaRPr>
        </a:p>
      </dsp:txBody>
      <dsp:txXfrm>
        <a:off x="1375" y="1713433"/>
        <a:ext cx="4510735" cy="587483"/>
      </dsp:txXfrm>
    </dsp:sp>
    <dsp:sp modelId="{C58C8263-AB83-DB41-89F4-7DBE94DCA633}">
      <dsp:nvSpPr>
        <dsp:cNvPr id="0" name=""/>
        <dsp:cNvSpPr/>
      </dsp:nvSpPr>
      <dsp:spPr>
        <a:xfrm>
          <a:off x="54334" y="2525830"/>
          <a:ext cx="4404818" cy="1339439"/>
        </a:xfrm>
        <a:prstGeom prst="rect">
          <a:avLst/>
        </a:prstGeom>
        <a:solidFill>
          <a:srgbClr val="E9E1FF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 err="1">
              <a:solidFill>
                <a:srgbClr val="39302A"/>
              </a:solidFill>
            </a:rPr>
            <a:t>Operasi</a:t>
          </a:r>
          <a:r>
            <a:rPr lang="en-US" sz="1600" kern="1200" dirty="0">
              <a:solidFill>
                <a:srgbClr val="39302A"/>
              </a:solidFill>
            </a:rPr>
            <a:t> Bersama </a:t>
          </a:r>
          <a:r>
            <a:rPr lang="en-US" sz="1600" kern="1200" dirty="0" err="1">
              <a:solidFill>
                <a:srgbClr val="39302A"/>
              </a:solidFill>
            </a:rPr>
            <a:t>adalah</a:t>
          </a:r>
          <a:r>
            <a:rPr lang="en-US" sz="1600" kern="1200" dirty="0">
              <a:solidFill>
                <a:srgbClr val="39302A"/>
              </a:solidFill>
            </a:rPr>
            <a:t> </a:t>
          </a:r>
          <a:r>
            <a:rPr lang="en-US" sz="1600" kern="1200" dirty="0" err="1">
              <a:solidFill>
                <a:srgbClr val="39302A"/>
              </a:solidFill>
            </a:rPr>
            <a:t>pengaturan</a:t>
          </a:r>
          <a:r>
            <a:rPr lang="en-US" sz="1600" kern="1200" dirty="0">
              <a:solidFill>
                <a:srgbClr val="39302A"/>
              </a:solidFill>
            </a:rPr>
            <a:t> Bersama yang </a:t>
          </a:r>
          <a:r>
            <a:rPr lang="en-US" sz="1600" kern="1200" dirty="0" err="1">
              <a:solidFill>
                <a:srgbClr val="39302A"/>
              </a:solidFill>
            </a:rPr>
            <a:t>mengatur</a:t>
          </a:r>
          <a:r>
            <a:rPr lang="en-US" sz="1600" kern="1200" dirty="0">
              <a:solidFill>
                <a:srgbClr val="39302A"/>
              </a:solidFill>
            </a:rPr>
            <a:t> </a:t>
          </a:r>
          <a:r>
            <a:rPr lang="en-US" sz="1600" kern="1200" dirty="0" err="1">
              <a:solidFill>
                <a:srgbClr val="39302A"/>
              </a:solidFill>
            </a:rPr>
            <a:t>bahwa</a:t>
          </a:r>
          <a:r>
            <a:rPr lang="en-US" sz="1600" kern="1200" dirty="0">
              <a:solidFill>
                <a:srgbClr val="39302A"/>
              </a:solidFill>
            </a:rPr>
            <a:t> para </a:t>
          </a:r>
          <a:r>
            <a:rPr lang="en-US" sz="1600" kern="1200" dirty="0" err="1">
              <a:solidFill>
                <a:srgbClr val="39302A"/>
              </a:solidFill>
            </a:rPr>
            <a:t>pihak</a:t>
          </a:r>
          <a:r>
            <a:rPr lang="en-US" sz="1600" kern="1200" dirty="0">
              <a:solidFill>
                <a:srgbClr val="39302A"/>
              </a:solidFill>
            </a:rPr>
            <a:t> yang </a:t>
          </a:r>
          <a:r>
            <a:rPr lang="en-US" sz="1600" kern="1200" dirty="0" err="1">
              <a:solidFill>
                <a:srgbClr val="39302A"/>
              </a:solidFill>
            </a:rPr>
            <a:t>memiliki</a:t>
          </a:r>
          <a:r>
            <a:rPr lang="en-US" sz="1600" kern="1200" dirty="0">
              <a:solidFill>
                <a:srgbClr val="39302A"/>
              </a:solidFill>
            </a:rPr>
            <a:t> </a:t>
          </a:r>
          <a:r>
            <a:rPr lang="en-US" sz="1600" kern="1200" dirty="0" err="1">
              <a:solidFill>
                <a:srgbClr val="39302A"/>
              </a:solidFill>
            </a:rPr>
            <a:t>pengendalian</a:t>
          </a:r>
          <a:r>
            <a:rPr lang="en-US" sz="1600" kern="1200" dirty="0">
              <a:solidFill>
                <a:srgbClr val="39302A"/>
              </a:solidFill>
            </a:rPr>
            <a:t> </a:t>
          </a:r>
          <a:r>
            <a:rPr lang="en-US" sz="1600" kern="1200" dirty="0" err="1">
              <a:solidFill>
                <a:srgbClr val="39302A"/>
              </a:solidFill>
            </a:rPr>
            <a:t>berama</a:t>
          </a:r>
          <a:r>
            <a:rPr lang="en-US" sz="1600" kern="1200" dirty="0">
              <a:solidFill>
                <a:srgbClr val="39302A"/>
              </a:solidFill>
            </a:rPr>
            <a:t> </a:t>
          </a:r>
          <a:r>
            <a:rPr lang="en-US" sz="1600" kern="1200" dirty="0" err="1">
              <a:solidFill>
                <a:srgbClr val="39302A"/>
              </a:solidFill>
            </a:rPr>
            <a:t>atas</a:t>
          </a:r>
          <a:r>
            <a:rPr lang="en-US" sz="1600" kern="1200" dirty="0">
              <a:solidFill>
                <a:srgbClr val="39302A"/>
              </a:solidFill>
            </a:rPr>
            <a:t> </a:t>
          </a:r>
          <a:r>
            <a:rPr lang="en-US" sz="1600" kern="1200" dirty="0" err="1">
              <a:solidFill>
                <a:srgbClr val="39302A"/>
              </a:solidFill>
            </a:rPr>
            <a:t>pengaturan</a:t>
          </a:r>
          <a:r>
            <a:rPr lang="en-US" sz="1600" kern="1200" dirty="0">
              <a:solidFill>
                <a:srgbClr val="39302A"/>
              </a:solidFill>
            </a:rPr>
            <a:t> </a:t>
          </a:r>
          <a:r>
            <a:rPr lang="en-US" sz="1600" kern="1200" dirty="0" err="1">
              <a:solidFill>
                <a:srgbClr val="39302A"/>
              </a:solidFill>
            </a:rPr>
            <a:t>memiliki</a:t>
          </a:r>
          <a:r>
            <a:rPr lang="en-US" sz="1600" b="1" kern="1200" dirty="0">
              <a:solidFill>
                <a:schemeClr val="accent5">
                  <a:lumMod val="75000"/>
                </a:schemeClr>
              </a:solidFill>
            </a:rPr>
            <a:t> </a:t>
          </a:r>
          <a:r>
            <a:rPr lang="en-US" sz="1600" b="1" kern="1200" dirty="0" err="1">
              <a:solidFill>
                <a:schemeClr val="accent5">
                  <a:lumMod val="75000"/>
                </a:schemeClr>
              </a:solidFill>
            </a:rPr>
            <a:t>hak</a:t>
          </a:r>
          <a:r>
            <a:rPr lang="en-US" sz="1600" b="1" kern="1200" dirty="0">
              <a:solidFill>
                <a:schemeClr val="accent5">
                  <a:lumMod val="75000"/>
                </a:schemeClr>
              </a:solidFill>
            </a:rPr>
            <a:t> </a:t>
          </a:r>
          <a:r>
            <a:rPr lang="en-US" sz="1600" b="1" kern="1200" dirty="0" err="1">
              <a:solidFill>
                <a:schemeClr val="accent5">
                  <a:lumMod val="75000"/>
                </a:schemeClr>
              </a:solidFill>
            </a:rPr>
            <a:t>atas</a:t>
          </a:r>
          <a:r>
            <a:rPr lang="en-US" sz="1600" b="1" kern="1200" dirty="0">
              <a:solidFill>
                <a:schemeClr val="accent5">
                  <a:lumMod val="75000"/>
                </a:schemeClr>
              </a:solidFill>
            </a:rPr>
            <a:t> </a:t>
          </a:r>
          <a:r>
            <a:rPr lang="en-US" sz="1600" b="1" kern="1200" dirty="0" err="1">
              <a:solidFill>
                <a:schemeClr val="accent5">
                  <a:lumMod val="75000"/>
                </a:schemeClr>
              </a:solidFill>
            </a:rPr>
            <a:t>aset</a:t>
          </a:r>
          <a:r>
            <a:rPr lang="en-US" sz="1600" b="1" kern="1200" dirty="0">
              <a:solidFill>
                <a:schemeClr val="accent5">
                  <a:lumMod val="75000"/>
                </a:schemeClr>
              </a:solidFill>
            </a:rPr>
            <a:t> dan </a:t>
          </a:r>
          <a:r>
            <a:rPr lang="en-US" sz="1600" b="1" kern="1200" dirty="0" err="1">
              <a:solidFill>
                <a:schemeClr val="accent5">
                  <a:lumMod val="75000"/>
                </a:schemeClr>
              </a:solidFill>
            </a:rPr>
            <a:t>kewajiban</a:t>
          </a:r>
          <a:r>
            <a:rPr lang="en-US" sz="1600" b="1" kern="1200" dirty="0">
              <a:solidFill>
                <a:schemeClr val="accent5">
                  <a:lumMod val="75000"/>
                </a:schemeClr>
              </a:solidFill>
            </a:rPr>
            <a:t> </a:t>
          </a:r>
          <a:r>
            <a:rPr lang="en-US" sz="1600" b="1" kern="1200" dirty="0" err="1">
              <a:solidFill>
                <a:schemeClr val="accent5">
                  <a:lumMod val="75000"/>
                </a:schemeClr>
              </a:solidFill>
            </a:rPr>
            <a:t>terhadap</a:t>
          </a:r>
          <a:r>
            <a:rPr lang="en-US" sz="1600" b="1" kern="1200" dirty="0">
              <a:solidFill>
                <a:schemeClr val="accent5">
                  <a:lumMod val="75000"/>
                </a:schemeClr>
              </a:solidFill>
            </a:rPr>
            <a:t> </a:t>
          </a:r>
          <a:r>
            <a:rPr lang="en-US" sz="1600" b="1" kern="1200" dirty="0" err="1">
              <a:solidFill>
                <a:schemeClr val="accent5">
                  <a:lumMod val="75000"/>
                </a:schemeClr>
              </a:solidFill>
            </a:rPr>
            <a:t>liabilitas</a:t>
          </a:r>
          <a:r>
            <a:rPr lang="en-US" sz="1600" b="1" kern="1200" dirty="0">
              <a:solidFill>
                <a:schemeClr val="accent5">
                  <a:lumMod val="75000"/>
                </a:schemeClr>
              </a:solidFill>
            </a:rPr>
            <a:t> </a:t>
          </a:r>
          <a:r>
            <a:rPr lang="en-US" sz="1600" kern="1200" dirty="0" err="1">
              <a:solidFill>
                <a:srgbClr val="39302A"/>
              </a:solidFill>
            </a:rPr>
            <a:t>terkait</a:t>
          </a:r>
          <a:r>
            <a:rPr lang="en-US" sz="1600" kern="1200" dirty="0">
              <a:solidFill>
                <a:srgbClr val="39302A"/>
              </a:solidFill>
            </a:rPr>
            <a:t> </a:t>
          </a:r>
          <a:r>
            <a:rPr lang="en-US" sz="1600" kern="1200" dirty="0" err="1">
              <a:solidFill>
                <a:srgbClr val="39302A"/>
              </a:solidFill>
            </a:rPr>
            <a:t>dengan</a:t>
          </a:r>
          <a:r>
            <a:rPr lang="en-US" sz="1600" kern="1200" dirty="0">
              <a:solidFill>
                <a:srgbClr val="39302A"/>
              </a:solidFill>
            </a:rPr>
            <a:t> </a:t>
          </a:r>
          <a:r>
            <a:rPr lang="en-US" sz="1600" kern="1200" dirty="0" err="1">
              <a:solidFill>
                <a:srgbClr val="39302A"/>
              </a:solidFill>
            </a:rPr>
            <a:t>pengaturan</a:t>
          </a:r>
          <a:r>
            <a:rPr lang="en-US" sz="1600" kern="1200" dirty="0">
              <a:solidFill>
                <a:srgbClr val="39302A"/>
              </a:solidFill>
            </a:rPr>
            <a:t> </a:t>
          </a:r>
          <a:r>
            <a:rPr lang="en-US" sz="1600" kern="1200" dirty="0" err="1">
              <a:solidFill>
                <a:srgbClr val="39302A"/>
              </a:solidFill>
            </a:rPr>
            <a:t>tersebut</a:t>
          </a:r>
          <a:endParaRPr lang="en-ID" sz="1600" kern="1200" dirty="0">
            <a:solidFill>
              <a:srgbClr val="39302A"/>
            </a:solidFill>
          </a:endParaRPr>
        </a:p>
      </dsp:txBody>
      <dsp:txXfrm>
        <a:off x="54334" y="2525830"/>
        <a:ext cx="4404818" cy="1339439"/>
      </dsp:txXfrm>
    </dsp:sp>
    <dsp:sp modelId="{DE1D8794-78AD-EB4A-A9C8-337340646CF4}">
      <dsp:nvSpPr>
        <dsp:cNvPr id="0" name=""/>
        <dsp:cNvSpPr/>
      </dsp:nvSpPr>
      <dsp:spPr>
        <a:xfrm>
          <a:off x="90103" y="4468514"/>
          <a:ext cx="4435515" cy="981986"/>
        </a:xfrm>
        <a:prstGeom prst="rect">
          <a:avLst/>
        </a:prstGeom>
        <a:solidFill>
          <a:schemeClr val="accent1">
            <a:lumMod val="20000"/>
            <a:lumOff val="8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 err="1">
              <a:solidFill>
                <a:srgbClr val="39302A"/>
              </a:solidFill>
            </a:rPr>
            <a:t>Setiap</a:t>
          </a:r>
          <a:r>
            <a:rPr lang="en-US" sz="1600" kern="1200" dirty="0">
              <a:solidFill>
                <a:srgbClr val="39302A"/>
              </a:solidFill>
            </a:rPr>
            <a:t> operator Bersama </a:t>
          </a:r>
          <a:r>
            <a:rPr lang="en-US" sz="1600" kern="1200" dirty="0" err="1">
              <a:solidFill>
                <a:srgbClr val="39302A"/>
              </a:solidFill>
            </a:rPr>
            <a:t>mengakui</a:t>
          </a:r>
          <a:r>
            <a:rPr lang="en-US" sz="1600" kern="1200" dirty="0">
              <a:solidFill>
                <a:srgbClr val="39302A"/>
              </a:solidFill>
            </a:rPr>
            <a:t> </a:t>
          </a:r>
          <a:r>
            <a:rPr lang="en-US" sz="1600" kern="1200" dirty="0" err="1">
              <a:solidFill>
                <a:srgbClr val="39302A"/>
              </a:solidFill>
            </a:rPr>
            <a:t>aset</a:t>
          </a:r>
          <a:r>
            <a:rPr lang="en-US" sz="1600" kern="1200" dirty="0">
              <a:solidFill>
                <a:srgbClr val="39302A"/>
              </a:solidFill>
            </a:rPr>
            <a:t>, </a:t>
          </a:r>
          <a:r>
            <a:rPr lang="en-US" sz="1600" kern="1200" dirty="0" err="1">
              <a:solidFill>
                <a:srgbClr val="39302A"/>
              </a:solidFill>
            </a:rPr>
            <a:t>liabilitas</a:t>
          </a:r>
          <a:r>
            <a:rPr lang="en-US" sz="1600" kern="1200" dirty="0">
              <a:solidFill>
                <a:srgbClr val="39302A"/>
              </a:solidFill>
            </a:rPr>
            <a:t>, </a:t>
          </a:r>
          <a:r>
            <a:rPr lang="en-US" sz="1600" kern="1200" dirty="0" err="1">
              <a:solidFill>
                <a:srgbClr val="39302A"/>
              </a:solidFill>
            </a:rPr>
            <a:t>beban</a:t>
          </a:r>
          <a:r>
            <a:rPr lang="en-US" sz="1600" kern="1200" dirty="0">
              <a:solidFill>
                <a:srgbClr val="39302A"/>
              </a:solidFill>
            </a:rPr>
            <a:t>, dan </a:t>
          </a:r>
          <a:r>
            <a:rPr lang="en-US" sz="1600" kern="1200" dirty="0" err="1">
              <a:solidFill>
                <a:srgbClr val="39302A"/>
              </a:solidFill>
            </a:rPr>
            <a:t>pendapatan</a:t>
          </a:r>
          <a:r>
            <a:rPr lang="en-US" sz="1600" kern="1200" dirty="0">
              <a:solidFill>
                <a:srgbClr val="39302A"/>
              </a:solidFill>
            </a:rPr>
            <a:t> </a:t>
          </a:r>
          <a:r>
            <a:rPr lang="en-US" sz="1600" kern="1200" dirty="0" err="1">
              <a:solidFill>
                <a:srgbClr val="39302A"/>
              </a:solidFill>
            </a:rPr>
            <a:t>miliknya</a:t>
          </a:r>
          <a:r>
            <a:rPr lang="en-US" sz="1600" kern="1200" dirty="0">
              <a:solidFill>
                <a:srgbClr val="39302A"/>
              </a:solidFill>
            </a:rPr>
            <a:t> dan </a:t>
          </a:r>
          <a:r>
            <a:rPr lang="en-US" sz="1600" kern="1200" dirty="0" err="1">
              <a:solidFill>
                <a:srgbClr val="39302A"/>
              </a:solidFill>
            </a:rPr>
            <a:t>bagiannya</a:t>
          </a:r>
          <a:r>
            <a:rPr lang="en-US" sz="1600" kern="1200" dirty="0">
              <a:solidFill>
                <a:srgbClr val="39302A"/>
              </a:solidFill>
            </a:rPr>
            <a:t> </a:t>
          </a:r>
          <a:r>
            <a:rPr lang="en-US" sz="1600" kern="1200" dirty="0" err="1">
              <a:solidFill>
                <a:srgbClr val="39302A"/>
              </a:solidFill>
            </a:rPr>
            <a:t>atas</a:t>
          </a:r>
          <a:r>
            <a:rPr lang="en-US" sz="1600" kern="1200" dirty="0">
              <a:solidFill>
                <a:srgbClr val="39302A"/>
              </a:solidFill>
            </a:rPr>
            <a:t> asset, </a:t>
          </a:r>
          <a:r>
            <a:rPr lang="en-US" sz="1600" kern="1200" dirty="0" err="1">
              <a:solidFill>
                <a:srgbClr val="39302A"/>
              </a:solidFill>
            </a:rPr>
            <a:t>liabilitas</a:t>
          </a:r>
          <a:r>
            <a:rPr lang="en-US" sz="1600" kern="1200" dirty="0">
              <a:solidFill>
                <a:srgbClr val="39302A"/>
              </a:solidFill>
            </a:rPr>
            <a:t>, dan </a:t>
          </a:r>
          <a:r>
            <a:rPr lang="en-US" sz="1600" kern="1200" dirty="0" err="1">
              <a:solidFill>
                <a:srgbClr val="39302A"/>
              </a:solidFill>
            </a:rPr>
            <a:t>pendapatan</a:t>
          </a:r>
          <a:endParaRPr lang="en-ID" sz="1600" kern="1200" dirty="0">
            <a:solidFill>
              <a:srgbClr val="39302A"/>
            </a:solidFill>
          </a:endParaRPr>
        </a:p>
      </dsp:txBody>
      <dsp:txXfrm>
        <a:off x="90103" y="4468514"/>
        <a:ext cx="4435515" cy="981986"/>
      </dsp:txXfrm>
    </dsp:sp>
    <dsp:sp modelId="{0D613BF9-0304-DA41-A955-F4208C0EFAC6}">
      <dsp:nvSpPr>
        <dsp:cNvPr id="0" name=""/>
        <dsp:cNvSpPr/>
      </dsp:nvSpPr>
      <dsp:spPr>
        <a:xfrm>
          <a:off x="4924545" y="1713433"/>
          <a:ext cx="4510735" cy="587483"/>
        </a:xfrm>
        <a:prstGeom prst="rect">
          <a:avLst/>
        </a:prstGeom>
        <a:solidFill>
          <a:schemeClr val="accent5">
            <a:lumMod val="60000"/>
            <a:lumOff val="4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>
              <a:solidFill>
                <a:srgbClr val="39302A"/>
              </a:solidFill>
            </a:rPr>
            <a:t>Ventura Bersama – </a:t>
          </a:r>
          <a:r>
            <a:rPr lang="en-US" sz="1800" kern="1200" dirty="0" err="1">
              <a:solidFill>
                <a:srgbClr val="39302A"/>
              </a:solidFill>
            </a:rPr>
            <a:t>memiliki</a:t>
          </a:r>
          <a:r>
            <a:rPr lang="en-US" sz="1800" kern="1200" dirty="0">
              <a:solidFill>
                <a:srgbClr val="39302A"/>
              </a:solidFill>
            </a:rPr>
            <a:t> </a:t>
          </a:r>
          <a:r>
            <a:rPr lang="en-US" sz="1800" b="1" kern="1200" dirty="0" err="1">
              <a:solidFill>
                <a:schemeClr val="accent5">
                  <a:lumMod val="75000"/>
                </a:schemeClr>
              </a:solidFill>
            </a:rPr>
            <a:t>hak</a:t>
          </a:r>
          <a:r>
            <a:rPr lang="en-US" sz="1800" b="1" kern="1200" dirty="0">
              <a:solidFill>
                <a:schemeClr val="accent5">
                  <a:lumMod val="75000"/>
                </a:schemeClr>
              </a:solidFill>
            </a:rPr>
            <a:t> </a:t>
          </a:r>
          <a:r>
            <a:rPr lang="en-US" sz="1800" b="1" kern="1200" dirty="0" err="1">
              <a:solidFill>
                <a:schemeClr val="accent5">
                  <a:lumMod val="75000"/>
                </a:schemeClr>
              </a:solidFill>
            </a:rPr>
            <a:t>atas</a:t>
          </a:r>
          <a:r>
            <a:rPr lang="en-US" sz="1800" b="1" kern="1200" dirty="0">
              <a:solidFill>
                <a:schemeClr val="accent5">
                  <a:lumMod val="75000"/>
                </a:schemeClr>
              </a:solidFill>
            </a:rPr>
            <a:t> </a:t>
          </a:r>
          <a:r>
            <a:rPr lang="en-US" sz="1800" b="1" kern="1200" dirty="0" err="1">
              <a:solidFill>
                <a:schemeClr val="accent5">
                  <a:lumMod val="75000"/>
                </a:schemeClr>
              </a:solidFill>
            </a:rPr>
            <a:t>aset</a:t>
          </a:r>
          <a:r>
            <a:rPr lang="en-US" sz="1800" b="1" kern="1200" dirty="0">
              <a:solidFill>
                <a:schemeClr val="accent5">
                  <a:lumMod val="75000"/>
                </a:schemeClr>
              </a:solidFill>
            </a:rPr>
            <a:t> </a:t>
          </a:r>
          <a:r>
            <a:rPr lang="en-US" sz="1800" b="1" kern="1200" dirty="0" err="1">
              <a:solidFill>
                <a:schemeClr val="accent5">
                  <a:lumMod val="75000"/>
                </a:schemeClr>
              </a:solidFill>
            </a:rPr>
            <a:t>neto</a:t>
          </a:r>
          <a:r>
            <a:rPr lang="en-US" sz="1800" b="1" kern="1200" dirty="0">
              <a:solidFill>
                <a:schemeClr val="accent5">
                  <a:lumMod val="75000"/>
                </a:schemeClr>
              </a:solidFill>
            </a:rPr>
            <a:t> </a:t>
          </a:r>
          <a:r>
            <a:rPr lang="en-US" sz="1800" kern="1200" dirty="0" err="1">
              <a:solidFill>
                <a:srgbClr val="39302A"/>
              </a:solidFill>
            </a:rPr>
            <a:t>dari</a:t>
          </a:r>
          <a:r>
            <a:rPr lang="en-US" sz="1800" kern="1200" dirty="0">
              <a:solidFill>
                <a:srgbClr val="39302A"/>
              </a:solidFill>
            </a:rPr>
            <a:t> </a:t>
          </a:r>
          <a:r>
            <a:rPr lang="en-US" sz="1800" kern="1200" dirty="0" err="1">
              <a:solidFill>
                <a:srgbClr val="39302A"/>
              </a:solidFill>
            </a:rPr>
            <a:t>pengaturan</a:t>
          </a:r>
          <a:r>
            <a:rPr lang="en-US" sz="1800" kern="1200" dirty="0">
              <a:solidFill>
                <a:srgbClr val="39302A"/>
              </a:solidFill>
            </a:rPr>
            <a:t> </a:t>
          </a:r>
          <a:endParaRPr lang="en-ID" sz="1800" kern="1200" dirty="0">
            <a:solidFill>
              <a:srgbClr val="39302A"/>
            </a:solidFill>
          </a:endParaRPr>
        </a:p>
      </dsp:txBody>
      <dsp:txXfrm>
        <a:off x="4924545" y="1713433"/>
        <a:ext cx="4510735" cy="587483"/>
      </dsp:txXfrm>
    </dsp:sp>
    <dsp:sp modelId="{1619E160-90D1-9441-960C-A3D0B971006C}">
      <dsp:nvSpPr>
        <dsp:cNvPr id="0" name=""/>
        <dsp:cNvSpPr/>
      </dsp:nvSpPr>
      <dsp:spPr>
        <a:xfrm>
          <a:off x="4977504" y="2525830"/>
          <a:ext cx="4404818" cy="1339439"/>
        </a:xfrm>
        <a:prstGeom prst="rect">
          <a:avLst/>
        </a:prstGeom>
        <a:solidFill>
          <a:srgbClr val="E9E1FF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>
              <a:solidFill>
                <a:srgbClr val="39302A"/>
              </a:solidFill>
            </a:rPr>
            <a:t>Ventura Bersama </a:t>
          </a:r>
          <a:r>
            <a:rPr lang="en-US" sz="1600" kern="1200" dirty="0" err="1">
              <a:solidFill>
                <a:srgbClr val="39302A"/>
              </a:solidFill>
            </a:rPr>
            <a:t>adalah</a:t>
          </a:r>
          <a:r>
            <a:rPr lang="en-US" sz="1600" kern="1200" dirty="0">
              <a:solidFill>
                <a:srgbClr val="39302A"/>
              </a:solidFill>
            </a:rPr>
            <a:t> </a:t>
          </a:r>
          <a:r>
            <a:rPr lang="en-US" sz="1600" kern="1200" dirty="0" err="1">
              <a:solidFill>
                <a:srgbClr val="39302A"/>
              </a:solidFill>
            </a:rPr>
            <a:t>pengaturan</a:t>
          </a:r>
          <a:r>
            <a:rPr lang="en-US" sz="1600" kern="1200" dirty="0">
              <a:solidFill>
                <a:srgbClr val="39302A"/>
              </a:solidFill>
            </a:rPr>
            <a:t> yang para </a:t>
          </a:r>
          <a:r>
            <a:rPr lang="en-US" sz="1600" kern="1200" dirty="0" err="1">
              <a:solidFill>
                <a:srgbClr val="39302A"/>
              </a:solidFill>
            </a:rPr>
            <a:t>pihaknya</a:t>
          </a:r>
          <a:r>
            <a:rPr lang="en-US" sz="1600" kern="1200" dirty="0">
              <a:solidFill>
                <a:srgbClr val="39302A"/>
              </a:solidFill>
            </a:rPr>
            <a:t> </a:t>
          </a:r>
          <a:r>
            <a:rPr lang="en-US" sz="1600" kern="1200" dirty="0" err="1">
              <a:solidFill>
                <a:srgbClr val="39302A"/>
              </a:solidFill>
            </a:rPr>
            <a:t>memiliki</a:t>
          </a:r>
          <a:r>
            <a:rPr lang="en-US" sz="1600" kern="1200" dirty="0">
              <a:solidFill>
                <a:srgbClr val="39302A"/>
              </a:solidFill>
            </a:rPr>
            <a:t> </a:t>
          </a:r>
          <a:r>
            <a:rPr lang="en-US" sz="1600" kern="1200" dirty="0" err="1">
              <a:solidFill>
                <a:srgbClr val="39302A"/>
              </a:solidFill>
            </a:rPr>
            <a:t>pengendalian</a:t>
          </a:r>
          <a:r>
            <a:rPr lang="en-US" sz="1600" kern="1200" dirty="0">
              <a:solidFill>
                <a:srgbClr val="39302A"/>
              </a:solidFill>
            </a:rPr>
            <a:t> Bersama </a:t>
          </a:r>
          <a:r>
            <a:rPr lang="en-US" sz="1600" kern="1200" dirty="0" err="1">
              <a:solidFill>
                <a:srgbClr val="39302A"/>
              </a:solidFill>
            </a:rPr>
            <a:t>atas</a:t>
          </a:r>
          <a:r>
            <a:rPr lang="en-US" sz="1600" kern="1200" dirty="0">
              <a:solidFill>
                <a:srgbClr val="39302A"/>
              </a:solidFill>
            </a:rPr>
            <a:t> </a:t>
          </a:r>
          <a:r>
            <a:rPr lang="en-US" sz="1600" kern="1200" dirty="0" err="1">
              <a:solidFill>
                <a:srgbClr val="39302A"/>
              </a:solidFill>
            </a:rPr>
            <a:t>pengaturan</a:t>
          </a:r>
          <a:r>
            <a:rPr lang="en-US" sz="1600" kern="1200" dirty="0">
              <a:solidFill>
                <a:srgbClr val="39302A"/>
              </a:solidFill>
            </a:rPr>
            <a:t> yang </a:t>
          </a:r>
          <a:r>
            <a:rPr lang="en-US" sz="1600" kern="1200" dirty="0" err="1">
              <a:solidFill>
                <a:srgbClr val="39302A"/>
              </a:solidFill>
            </a:rPr>
            <a:t>memiliki</a:t>
          </a:r>
          <a:r>
            <a:rPr lang="en-US" sz="1600" kern="1200" dirty="0">
              <a:solidFill>
                <a:srgbClr val="39302A"/>
              </a:solidFill>
            </a:rPr>
            <a:t> </a:t>
          </a:r>
          <a:r>
            <a:rPr lang="en-US" sz="1600" b="1" kern="1200" dirty="0" err="1">
              <a:solidFill>
                <a:schemeClr val="accent5">
                  <a:lumMod val="75000"/>
                </a:schemeClr>
              </a:solidFill>
            </a:rPr>
            <a:t>hak</a:t>
          </a:r>
          <a:r>
            <a:rPr lang="en-US" sz="1600" b="1" kern="1200" dirty="0">
              <a:solidFill>
                <a:schemeClr val="accent5">
                  <a:lumMod val="75000"/>
                </a:schemeClr>
              </a:solidFill>
            </a:rPr>
            <a:t> </a:t>
          </a:r>
          <a:r>
            <a:rPr lang="en-US" sz="1600" b="1" kern="1200" dirty="0" err="1">
              <a:solidFill>
                <a:schemeClr val="accent5">
                  <a:lumMod val="75000"/>
                </a:schemeClr>
              </a:solidFill>
            </a:rPr>
            <a:t>atas</a:t>
          </a:r>
          <a:r>
            <a:rPr lang="en-US" sz="1600" b="1" kern="1200" dirty="0">
              <a:solidFill>
                <a:schemeClr val="accent5">
                  <a:lumMod val="75000"/>
                </a:schemeClr>
              </a:solidFill>
            </a:rPr>
            <a:t> asset </a:t>
          </a:r>
          <a:r>
            <a:rPr lang="en-US" sz="1600" b="1" kern="1200" dirty="0" err="1">
              <a:solidFill>
                <a:schemeClr val="accent5">
                  <a:lumMod val="75000"/>
                </a:schemeClr>
              </a:solidFill>
            </a:rPr>
            <a:t>neto</a:t>
          </a:r>
          <a:r>
            <a:rPr lang="en-US" sz="1600" b="1" kern="1200" dirty="0">
              <a:solidFill>
                <a:schemeClr val="accent5">
                  <a:lumMod val="75000"/>
                </a:schemeClr>
              </a:solidFill>
            </a:rPr>
            <a:t> </a:t>
          </a:r>
          <a:r>
            <a:rPr lang="en-US" sz="1600" kern="1200" dirty="0" err="1">
              <a:solidFill>
                <a:srgbClr val="39302A"/>
              </a:solidFill>
            </a:rPr>
            <a:t>dari</a:t>
          </a:r>
          <a:r>
            <a:rPr lang="en-US" sz="1600" kern="1200" dirty="0">
              <a:solidFill>
                <a:srgbClr val="39302A"/>
              </a:solidFill>
            </a:rPr>
            <a:t> </a:t>
          </a:r>
          <a:r>
            <a:rPr lang="en-US" sz="1600" kern="1200" dirty="0" err="1">
              <a:solidFill>
                <a:srgbClr val="39302A"/>
              </a:solidFill>
            </a:rPr>
            <a:t>pengaturan</a:t>
          </a:r>
          <a:r>
            <a:rPr lang="en-US" sz="1600" kern="1200" dirty="0">
              <a:solidFill>
                <a:srgbClr val="39302A"/>
              </a:solidFill>
            </a:rPr>
            <a:t> </a:t>
          </a:r>
          <a:r>
            <a:rPr lang="en-US" sz="1600" kern="1200" dirty="0" err="1">
              <a:solidFill>
                <a:srgbClr val="39302A"/>
              </a:solidFill>
            </a:rPr>
            <a:t>tersebut</a:t>
          </a:r>
          <a:endParaRPr lang="en-ID" sz="1600" kern="1200" dirty="0">
            <a:solidFill>
              <a:srgbClr val="39302A"/>
            </a:solidFill>
          </a:endParaRPr>
        </a:p>
      </dsp:txBody>
      <dsp:txXfrm>
        <a:off x="4977504" y="2525830"/>
        <a:ext cx="4404818" cy="1339439"/>
      </dsp:txXfrm>
    </dsp:sp>
    <dsp:sp modelId="{6A0F1150-FACF-6E49-8544-427F7CBD2AFB}">
      <dsp:nvSpPr>
        <dsp:cNvPr id="0" name=""/>
        <dsp:cNvSpPr/>
      </dsp:nvSpPr>
      <dsp:spPr>
        <a:xfrm>
          <a:off x="5012860" y="4468514"/>
          <a:ext cx="4435515" cy="981986"/>
        </a:xfrm>
        <a:prstGeom prst="rect">
          <a:avLst/>
        </a:prstGeom>
        <a:solidFill>
          <a:schemeClr val="accent1">
            <a:lumMod val="20000"/>
            <a:lumOff val="8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 err="1">
              <a:solidFill>
                <a:srgbClr val="39302A"/>
              </a:solidFill>
            </a:rPr>
            <a:t>Metode</a:t>
          </a:r>
          <a:r>
            <a:rPr lang="en-US" sz="1800" kern="1200" dirty="0">
              <a:solidFill>
                <a:srgbClr val="39302A"/>
              </a:solidFill>
            </a:rPr>
            <a:t> </a:t>
          </a:r>
          <a:r>
            <a:rPr lang="en-US" sz="1800" kern="1200" dirty="0" err="1">
              <a:solidFill>
                <a:srgbClr val="39302A"/>
              </a:solidFill>
            </a:rPr>
            <a:t>Ekuitas</a:t>
          </a:r>
          <a:endParaRPr lang="en-ID" sz="1800" kern="1200" dirty="0">
            <a:solidFill>
              <a:srgbClr val="39302A"/>
            </a:solidFill>
          </a:endParaRPr>
        </a:p>
      </dsp:txBody>
      <dsp:txXfrm>
        <a:off x="5012860" y="4468514"/>
        <a:ext cx="4435515" cy="981986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FF517C7-02CB-490F-AF4D-FD39F46B16BB}">
      <dsp:nvSpPr>
        <dsp:cNvPr id="0" name=""/>
        <dsp:cNvSpPr/>
      </dsp:nvSpPr>
      <dsp:spPr>
        <a:xfrm>
          <a:off x="0" y="639533"/>
          <a:ext cx="10252075" cy="3183075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95675" tIns="895604" rIns="795675" bIns="14224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id-ID" sz="2000" kern="1200" dirty="0">
              <a:solidFill>
                <a:schemeClr val="tx1"/>
              </a:solidFill>
            </a:rPr>
            <a:t>aset, mencakup bagiannya atas aset apapun yang dimiliki bersama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id-ID" sz="2000" kern="1200" dirty="0">
              <a:solidFill>
                <a:schemeClr val="tx1"/>
              </a:solidFill>
            </a:rPr>
            <a:t>liabilitas, mencakup bagiannya atas liabilitas apapun yang terjadi bersama.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id-ID" sz="2000" kern="1200" dirty="0">
              <a:solidFill>
                <a:schemeClr val="tx1"/>
              </a:solidFill>
            </a:rPr>
            <a:t>pendapatan dari penjualan bagiannya atas output yang dihasilkan dari operasi bersama;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id-ID" sz="2000" kern="1200" dirty="0">
              <a:solidFill>
                <a:schemeClr val="tx1"/>
              </a:solidFill>
            </a:rPr>
            <a:t>bagiannya atas pendapatan dari penjualan output oleh operasi bersama; dan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id-ID" sz="2000" kern="1200" dirty="0">
              <a:solidFill>
                <a:schemeClr val="tx1"/>
              </a:solidFill>
            </a:rPr>
            <a:t>beban, mencakup bagiannya atas beban apapun yang terjadi secara bersama-sama.</a:t>
          </a:r>
        </a:p>
      </dsp:txBody>
      <dsp:txXfrm>
        <a:off x="0" y="639533"/>
        <a:ext cx="10252075" cy="3183075"/>
      </dsp:txXfrm>
    </dsp:sp>
    <dsp:sp modelId="{7680DAE6-0338-4087-BB8E-E7D303E16F45}">
      <dsp:nvSpPr>
        <dsp:cNvPr id="0" name=""/>
        <dsp:cNvSpPr/>
      </dsp:nvSpPr>
      <dsp:spPr>
        <a:xfrm>
          <a:off x="512603" y="4853"/>
          <a:ext cx="8422356" cy="1269360"/>
        </a:xfrm>
        <a:prstGeom prst="snip2Diag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1253" tIns="0" rIns="271253" bIns="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d-ID" sz="2000" kern="1200" dirty="0">
              <a:solidFill>
                <a:schemeClr val="tx1"/>
              </a:solidFill>
            </a:rPr>
            <a:t>Operator bersama mengakui hal berikut terkait dengan kepentingannya dalam operasi bersama:</a:t>
          </a:r>
        </a:p>
      </dsp:txBody>
      <dsp:txXfrm>
        <a:off x="618385" y="110635"/>
        <a:ext cx="8210792" cy="1057796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9BE0862-230C-0548-A394-E8FC9E8DB53F}">
      <dsp:nvSpPr>
        <dsp:cNvPr id="0" name=""/>
        <dsp:cNvSpPr/>
      </dsp:nvSpPr>
      <dsp:spPr>
        <a:xfrm>
          <a:off x="392940" y="150201"/>
          <a:ext cx="5569600" cy="5570043"/>
        </a:xfrm>
        <a:prstGeom prst="snip2DiagRect">
          <a:avLst/>
        </a:prstGeom>
        <a:noFill/>
        <a:ln w="57150" cap="flat" cmpd="sng" algn="ctr">
          <a:solidFill>
            <a:schemeClr val="accent3">
              <a:shade val="50000"/>
            </a:schemeClr>
          </a:solidFill>
          <a:prstDash val="solid"/>
        </a:ln>
        <a:effectLst/>
      </dsp:spPr>
      <dsp:style>
        <a:lnRef idx="2">
          <a:schemeClr val="accent3">
            <a:shade val="50000"/>
          </a:schemeClr>
        </a:lnRef>
        <a:fillRef idx="1">
          <a:schemeClr val="accent3"/>
        </a:fillRef>
        <a:effectRef idx="0">
          <a:schemeClr val="accent3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d-ID" sz="2400" kern="1200" dirty="0">
              <a:solidFill>
                <a:srgbClr val="39302A"/>
              </a:solidFill>
            </a:rPr>
            <a:t>Venturer bersama mengakui kepentingannya dalam </a:t>
          </a:r>
          <a:r>
            <a:rPr lang="it-IT" sz="2400" kern="1200" dirty="0">
              <a:solidFill>
                <a:srgbClr val="39302A"/>
              </a:solidFill>
            </a:rPr>
            <a:t>ventura bersama sebagai investasi dan mencatat investasi tersebut</a:t>
          </a:r>
          <a:r>
            <a:rPr lang="id-ID" sz="2400" kern="1200" dirty="0">
              <a:solidFill>
                <a:srgbClr val="39302A"/>
              </a:solidFill>
            </a:rPr>
            <a:t> dengan menggunakan metode ekuitas sesuai dengan PSAK </a:t>
          </a:r>
          <a:r>
            <a:rPr lang="en-US" sz="2400" kern="1200" dirty="0">
              <a:solidFill>
                <a:srgbClr val="39302A"/>
              </a:solidFill>
            </a:rPr>
            <a:t>228</a:t>
          </a:r>
          <a:r>
            <a:rPr lang="id-ID" sz="2400" kern="1200" dirty="0">
              <a:solidFill>
                <a:srgbClr val="39302A"/>
              </a:solidFill>
            </a:rPr>
            <a:t>: Investasi pada Entitas Asosiasi dan Ventura Bersama, kecuali entitas dikecualikan dari penerapan metode ekuitas seperti yang ditentukan dalam Pernyataan tersebut</a:t>
          </a:r>
        </a:p>
      </dsp:txBody>
      <dsp:txXfrm>
        <a:off x="857083" y="614344"/>
        <a:ext cx="4641314" cy="4641757"/>
      </dsp:txXfrm>
    </dsp:sp>
    <dsp:sp modelId="{773EF36B-BA86-ED42-87FF-FD14A2AE3B47}">
      <dsp:nvSpPr>
        <dsp:cNvPr id="0" name=""/>
        <dsp:cNvSpPr/>
      </dsp:nvSpPr>
      <dsp:spPr>
        <a:xfrm>
          <a:off x="3571196" y="-103574"/>
          <a:ext cx="619836" cy="619472"/>
        </a:xfrm>
        <a:prstGeom prst="ellips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26BD325-1651-E94D-A6EF-FE1A02A8FB2A}">
      <dsp:nvSpPr>
        <dsp:cNvPr id="0" name=""/>
        <dsp:cNvSpPr/>
      </dsp:nvSpPr>
      <dsp:spPr>
        <a:xfrm>
          <a:off x="2104505" y="5306395"/>
          <a:ext cx="448935" cy="448987"/>
        </a:xfrm>
        <a:prstGeom prst="ellipse">
          <a:avLst/>
        </a:prstGeom>
        <a:solidFill>
          <a:schemeClr val="accent4">
            <a:hueOff val="3791300"/>
            <a:satOff val="-1697"/>
            <a:lumOff val="-667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2AFFD28-D4A8-E544-AD61-9AF1B6F0E483}">
      <dsp:nvSpPr>
        <dsp:cNvPr id="0" name=""/>
        <dsp:cNvSpPr/>
      </dsp:nvSpPr>
      <dsp:spPr>
        <a:xfrm>
          <a:off x="6320924" y="2410753"/>
          <a:ext cx="448935" cy="448987"/>
        </a:xfrm>
        <a:prstGeom prst="ellipse">
          <a:avLst/>
        </a:prstGeom>
        <a:solidFill>
          <a:schemeClr val="accent4">
            <a:hueOff val="7582600"/>
            <a:satOff val="-3394"/>
            <a:lumOff val="-1333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1E5DCBE-2DD9-B24C-9EBD-5123068A4803}">
      <dsp:nvSpPr>
        <dsp:cNvPr id="0" name=""/>
        <dsp:cNvSpPr/>
      </dsp:nvSpPr>
      <dsp:spPr>
        <a:xfrm>
          <a:off x="3967820" y="5576865"/>
          <a:ext cx="1034376" cy="1033768"/>
        </a:xfrm>
        <a:prstGeom prst="ellipse">
          <a:avLst/>
        </a:prstGeom>
        <a:solidFill>
          <a:schemeClr val="accent4">
            <a:hueOff val="11373901"/>
            <a:satOff val="-5091"/>
            <a:lumOff val="-200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2931C5F-CAEA-4348-9A3E-FDEA426C5639}">
      <dsp:nvSpPr>
        <dsp:cNvPr id="0" name=""/>
        <dsp:cNvSpPr/>
      </dsp:nvSpPr>
      <dsp:spPr>
        <a:xfrm>
          <a:off x="1679727" y="26811"/>
          <a:ext cx="448935" cy="448987"/>
        </a:xfrm>
        <a:prstGeom prst="ellipse">
          <a:avLst/>
        </a:prstGeom>
        <a:solidFill>
          <a:schemeClr val="accent4">
            <a:hueOff val="15165201"/>
            <a:satOff val="-6788"/>
            <a:lumOff val="-2666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D31F457-E46E-0242-8CFA-384344A6A10E}">
      <dsp:nvSpPr>
        <dsp:cNvPr id="0" name=""/>
        <dsp:cNvSpPr/>
      </dsp:nvSpPr>
      <dsp:spPr>
        <a:xfrm>
          <a:off x="26485" y="4004707"/>
          <a:ext cx="448935" cy="448987"/>
        </a:xfrm>
        <a:prstGeom prst="ellipse">
          <a:avLst/>
        </a:prstGeom>
        <a:solidFill>
          <a:schemeClr val="accent4">
            <a:hueOff val="18956501"/>
            <a:satOff val="-8485"/>
            <a:lumOff val="-3333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FF517C7-02CB-490F-AF4D-FD39F46B16BB}">
      <dsp:nvSpPr>
        <dsp:cNvPr id="0" name=""/>
        <dsp:cNvSpPr/>
      </dsp:nvSpPr>
      <dsp:spPr>
        <a:xfrm>
          <a:off x="0" y="386718"/>
          <a:ext cx="9645650" cy="630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680DAE6-0338-4087-BB8E-E7D303E16F45}">
      <dsp:nvSpPr>
        <dsp:cNvPr id="0" name=""/>
        <dsp:cNvSpPr/>
      </dsp:nvSpPr>
      <dsp:spPr>
        <a:xfrm>
          <a:off x="482282" y="17718"/>
          <a:ext cx="7924161" cy="738000"/>
        </a:xfrm>
        <a:prstGeom prst="snip1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5208" tIns="0" rIns="255208" bIns="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1800" kern="1200" dirty="0">
              <a:solidFill>
                <a:schemeClr val="tx1"/>
              </a:solidFill>
            </a:rPr>
            <a:t>Pernyataan </a:t>
          </a:r>
          <a:r>
            <a:rPr lang="id-ID" sz="1800" kern="1200" dirty="0">
              <a:solidFill>
                <a:schemeClr val="tx1"/>
              </a:solidFill>
            </a:rPr>
            <a:t>efektif untuk </a:t>
          </a:r>
          <a:r>
            <a:rPr lang="fi-FI" sz="1800" kern="1200" dirty="0">
              <a:solidFill>
                <a:schemeClr val="tx1"/>
              </a:solidFill>
            </a:rPr>
            <a:t>periode tahun</a:t>
          </a:r>
          <a:r>
            <a:rPr lang="id-ID" sz="1800" kern="1200" dirty="0">
              <a:solidFill>
                <a:schemeClr val="tx1"/>
              </a:solidFill>
            </a:rPr>
            <a:t> buku yang dimulai pada atau setelah 1 Januari 2015.</a:t>
          </a:r>
        </a:p>
      </dsp:txBody>
      <dsp:txXfrm>
        <a:off x="482282" y="79219"/>
        <a:ext cx="7862660" cy="676499"/>
      </dsp:txXfrm>
    </dsp:sp>
    <dsp:sp modelId="{F38CE2F8-17D7-499A-AB37-77901FA42433}">
      <dsp:nvSpPr>
        <dsp:cNvPr id="0" name=""/>
        <dsp:cNvSpPr/>
      </dsp:nvSpPr>
      <dsp:spPr>
        <a:xfrm>
          <a:off x="0" y="1520718"/>
          <a:ext cx="9645650" cy="165375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hueOff val="4137501"/>
              <a:satOff val="-19527"/>
              <a:lumOff val="-255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48610" tIns="520700" rIns="748610" bIns="128016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id-ID" sz="1800" kern="1200" dirty="0">
              <a:solidFill>
                <a:schemeClr val="tx1"/>
              </a:solidFill>
            </a:rPr>
            <a:t>K</a:t>
          </a:r>
          <a:r>
            <a:rPr lang="fi-FI" sz="1800" kern="1200" dirty="0">
              <a:solidFill>
                <a:schemeClr val="tx1"/>
              </a:solidFill>
            </a:rPr>
            <a:t>etika Pernyataan ini pertama kali diterapkan, entitas hanya perlu</a:t>
          </a:r>
          <a:r>
            <a:rPr lang="id-ID" sz="1800" kern="1200" dirty="0">
              <a:solidFill>
                <a:schemeClr val="tx1"/>
              </a:solidFill>
            </a:rPr>
            <a:t> menyajikan informasi kuantitatif sebagaimana yang disyaratkan oleh PSAK </a:t>
          </a:r>
          <a:r>
            <a:rPr lang="en-US" sz="1800" kern="1200" dirty="0">
              <a:solidFill>
                <a:schemeClr val="tx1"/>
              </a:solidFill>
            </a:rPr>
            <a:t>208</a:t>
          </a:r>
          <a:r>
            <a:rPr lang="id-ID" sz="1800" kern="1200" dirty="0">
              <a:solidFill>
                <a:schemeClr val="tx1"/>
              </a:solidFill>
            </a:rPr>
            <a:t> untuk periode tahun buku yang terdekat sebelum periode tahun buku penerapan pertama kali PSAK 111:</a:t>
          </a:r>
        </a:p>
      </dsp:txBody>
      <dsp:txXfrm>
        <a:off x="0" y="1520718"/>
        <a:ext cx="9645650" cy="1653750"/>
      </dsp:txXfrm>
    </dsp:sp>
    <dsp:sp modelId="{B0868926-E5E8-419A-A61E-DAC6BCA401D6}">
      <dsp:nvSpPr>
        <dsp:cNvPr id="0" name=""/>
        <dsp:cNvSpPr/>
      </dsp:nvSpPr>
      <dsp:spPr>
        <a:xfrm>
          <a:off x="482282" y="1151718"/>
          <a:ext cx="7823692" cy="738000"/>
        </a:xfrm>
        <a:prstGeom prst="snip1Rect">
          <a:avLst/>
        </a:prstGeom>
        <a:solidFill>
          <a:schemeClr val="accent2">
            <a:hueOff val="4137501"/>
            <a:satOff val="-19527"/>
            <a:lumOff val="-255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5208" tIns="0" rIns="255208" bIns="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d-ID" sz="1800" kern="1200" dirty="0">
              <a:solidFill>
                <a:schemeClr val="tx1"/>
              </a:solidFill>
            </a:rPr>
            <a:t>Ketentuan Transisi</a:t>
          </a:r>
        </a:p>
      </dsp:txBody>
      <dsp:txXfrm>
        <a:off x="482282" y="1213219"/>
        <a:ext cx="7762191" cy="676499"/>
      </dsp:txXfrm>
    </dsp:sp>
    <dsp:sp modelId="{7EC35FA9-0A39-4B1E-996D-0029C5736317}">
      <dsp:nvSpPr>
        <dsp:cNvPr id="0" name=""/>
        <dsp:cNvSpPr/>
      </dsp:nvSpPr>
      <dsp:spPr>
        <a:xfrm>
          <a:off x="0" y="3678468"/>
          <a:ext cx="9645650" cy="1161562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hueOff val="8275001"/>
              <a:satOff val="-39054"/>
              <a:lumOff val="-5099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48610" tIns="520700" rIns="748610" bIns="128016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sv-SE" sz="1800" kern="1200" dirty="0">
              <a:solidFill>
                <a:schemeClr val="tx1"/>
              </a:solidFill>
            </a:rPr>
            <a:t>Ketika berubah dari metode konsolidasi proporsional ke</a:t>
          </a:r>
          <a:r>
            <a:rPr lang="id-ID" sz="1800" kern="1200" dirty="0">
              <a:solidFill>
                <a:schemeClr val="tx1"/>
              </a:solidFill>
            </a:rPr>
            <a:t> </a:t>
          </a:r>
          <a:r>
            <a:rPr lang="pt-BR" sz="1800" kern="1200" dirty="0">
              <a:solidFill>
                <a:schemeClr val="tx1"/>
              </a:solidFill>
            </a:rPr>
            <a:t>metode ekuitas, entitas mengakui investasinya dalam ventura bersama</a:t>
          </a:r>
          <a:r>
            <a:rPr lang="id-ID" sz="1800" kern="1200" dirty="0">
              <a:solidFill>
                <a:schemeClr val="tx1"/>
              </a:solidFill>
            </a:rPr>
            <a:t> pada awal periode sajian paling awal.</a:t>
          </a:r>
        </a:p>
      </dsp:txBody>
      <dsp:txXfrm>
        <a:off x="0" y="3678468"/>
        <a:ext cx="9645650" cy="1161562"/>
      </dsp:txXfrm>
    </dsp:sp>
    <dsp:sp modelId="{4493FA20-E2F4-49B6-9BAB-A1A293FE4FCF}">
      <dsp:nvSpPr>
        <dsp:cNvPr id="0" name=""/>
        <dsp:cNvSpPr/>
      </dsp:nvSpPr>
      <dsp:spPr>
        <a:xfrm>
          <a:off x="482282" y="3309468"/>
          <a:ext cx="7823692" cy="738000"/>
        </a:xfrm>
        <a:prstGeom prst="snip1Rect">
          <a:avLst/>
        </a:prstGeom>
        <a:solidFill>
          <a:schemeClr val="accent2">
            <a:hueOff val="8275001"/>
            <a:satOff val="-39054"/>
            <a:lumOff val="-5099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5208" tIns="0" rIns="255208" bIns="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1800" kern="1200" dirty="0">
              <a:solidFill>
                <a:schemeClr val="tx1"/>
              </a:solidFill>
            </a:rPr>
            <a:t>Ventura Bersama – Ketentuan Transisi dari Metode Konsolidasi</a:t>
          </a:r>
          <a:r>
            <a:rPr lang="id-ID" sz="1800" kern="1200" dirty="0">
              <a:solidFill>
                <a:schemeClr val="tx1"/>
              </a:solidFill>
            </a:rPr>
            <a:t> Proporsional ke Metode Ekuitas</a:t>
          </a:r>
        </a:p>
      </dsp:txBody>
      <dsp:txXfrm>
        <a:off x="482282" y="3370969"/>
        <a:ext cx="7762191" cy="67649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9/3/layout/CircleRelationship">
  <dgm:title val=""/>
  <dgm:desc val=""/>
  <dgm:catLst>
    <dgm:cat type="relationship" pri="15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0" srcId="0" destId="10" srcOrd="0" destOrd="0"/>
        <dgm:cxn modelId="21" srcId="10" destId="11" srcOrd="0" destOrd="0"/>
        <dgm:cxn modelId="22" srcId="10" destId="12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0" srcId="0" destId="10" srcOrd="0" destOrd="0"/>
        <dgm:cxn modelId="21" srcId="10" destId="11" srcOrd="0" destOrd="0"/>
        <dgm:cxn modelId="22" srcId="10" destId="12" srcOrd="0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0" srcId="0" destId="10" srcOrd="0" destOrd="0"/>
        <dgm:cxn modelId="21" srcId="10" destId="11" srcOrd="0" destOrd="0"/>
        <dgm:cxn modelId="22" srcId="10" destId="12" srcOrd="0" destOrd="0"/>
      </dgm:cxnLst>
      <dgm:bg/>
      <dgm:whole/>
    </dgm:dataModel>
  </dgm:clrData>
  <dgm:layoutNode name="Name0">
    <dgm:varLst>
      <dgm:chMax val="1"/>
      <dgm:chPref val="1"/>
    </dgm:varLst>
    <dgm:shape xmlns:r="http://schemas.openxmlformats.org/officeDocument/2006/relationships" r:blip="">
      <dgm:adjLst/>
    </dgm:shape>
    <dgm:choose name="Name1">
      <dgm:if name="Name2" axis="ch ch" ptType="node node" func="cnt" op="equ" val="0">
        <dgm:alg type="composite">
          <dgm:param type="ar" val="0.98"/>
        </dgm:alg>
        <dgm:constrLst>
          <dgm:constr type="primFontSz" for="des" ptType="node" op="equ" val="65"/>
          <dgm:constr type="l" for="ch" forName="Parent" refType="w" fact="0"/>
          <dgm:constr type="t" for="ch" forName="Parent" refType="h" fact="0.039"/>
          <dgm:constr type="w" for="ch" forName="Parent" refType="w" fact="0.8734"/>
          <dgm:constr type="h" for="ch" forName="Parent" refType="h" fact="0.856"/>
          <dgm:constr type="l" for="ch" forName="Accent1" refType="w" fact="0.4984"/>
          <dgm:constr type="t" for="ch" forName="Accent1" refType="h" fact="0"/>
          <dgm:constr type="w" for="ch" forName="Accent1" refType="w" fact="0.0972"/>
          <dgm:constr type="h" for="ch" forName="Accent1" refType="h" fact="0.0952"/>
          <dgm:constr type="l" for="ch" forName="Accent2" refType="w" fact="0.2684"/>
          <dgm:constr type="t" for="ch" forName="Accent2" refType="h" fact="0.8314"/>
          <dgm:constr type="w" for="ch" forName="Accent2" refType="w" fact="0.0704"/>
          <dgm:constr type="h" for="ch" forName="Accent2" refType="h" fact="0.069"/>
          <dgm:constr type="l" for="ch" forName="Accent3" refType="w" fact="0.9296"/>
          <dgm:constr type="t" for="ch" forName="Accent3" refType="h" fact="0.3864"/>
          <dgm:constr type="w" for="ch" forName="Accent3" refType="w" fact="0.0704"/>
          <dgm:constr type="h" for="ch" forName="Accent3" refType="h" fact="0.069"/>
          <dgm:constr type="l" for="ch" forName="Accent4" refType="w" fact="0.5931"/>
          <dgm:constr type="t" for="ch" forName="Accent4" refType="h" fact="0.9048"/>
          <dgm:constr type="w" for="ch" forName="Accent4" refType="w" fact="0.0972"/>
          <dgm:constr type="h" for="ch" forName="Accent4" refType="h" fact="0.0952"/>
          <dgm:constr type="l" for="ch" forName="Accent5" refType="w" fact="0.2883"/>
          <dgm:constr type="t" for="ch" forName="Accent5" refType="h" fact="0.1353"/>
          <dgm:constr type="w" for="ch" forName="Accent5" refType="w" fact="0.0704"/>
          <dgm:constr type="h" for="ch" forName="Accent5" refType="h" fact="0.069"/>
          <dgm:constr type="l" for="ch" forName="Accent6" refType="w" fact="0.0666"/>
          <dgm:constr type="t" for="ch" forName="Accent6" refType="h" fact="0.53"/>
          <dgm:constr type="w" for="ch" forName="Accent6" refType="w" fact="0.0704"/>
          <dgm:constr type="h" for="ch" forName="Accent6" refType="h" fact="0.069"/>
        </dgm:constrLst>
      </dgm:if>
      <dgm:if name="Name3" axis="ch ch" ptType="node node" func="cnt" op="equ" val="1">
        <dgm:alg type="composite">
          <dgm:param type="ar" val="1.2476"/>
        </dgm:alg>
        <dgm:constrLst>
          <dgm:constr type="primFontSz" for="des" ptType="node" op="equ" val="65"/>
          <dgm:constr type="l" for="ch" forName="Parent" refType="w" fact="0.2145"/>
          <dgm:constr type="t" for="ch" forName="Parent" refType="h" fact="0.039"/>
          <dgm:constr type="w" for="ch" forName="Parent" refType="w" fact="0.6861"/>
          <dgm:constr type="h" for="ch" forName="Parent" refType="h" fact="0.856"/>
          <dgm:constr type="l" for="ch" forName="Accent8" refType="w" fact="0.0262"/>
          <dgm:constr type="t" for="ch" forName="Accent8" refType="h" fact="0.6434"/>
          <dgm:constr type="w" for="ch" forName="Accent8" refType="w" fact="0.138"/>
          <dgm:constr type="h" for="ch" forName="Accent8" refType="h" fact="0.1721"/>
          <dgm:constr type="l" for="ch" forName="Accent1" refType="w" fact="0.6059"/>
          <dgm:constr type="t" for="ch" forName="Accent1" refType="h" fact="0"/>
          <dgm:constr type="w" for="ch" forName="Accent1" refType="w" fact="0.0763"/>
          <dgm:constr type="h" for="ch" forName="Accent1" refType="h" fact="0.0952"/>
          <dgm:constr type="l" for="ch" forName="Accent2" refType="w" fact="0.4253"/>
          <dgm:constr type="t" for="ch" forName="Accent2" refType="h" fact="0.8314"/>
          <dgm:constr type="w" for="ch" forName="Accent2" refType="w" fact="0.0553"/>
          <dgm:constr type="h" for="ch" forName="Accent2" refType="h" fact="0.069"/>
          <dgm:constr type="l" for="ch" forName="Accent3" refType="w" fact="0.9447"/>
          <dgm:constr type="t" for="ch" forName="Accent3" refType="h" fact="0.3864"/>
          <dgm:constr type="w" for="ch" forName="Accent3" refType="w" fact="0.0553"/>
          <dgm:constr type="h" for="ch" forName="Accent3" refType="h" fact="0.069"/>
          <dgm:constr type="l" for="ch" forName="Child1" refType="w" fact="0"/>
          <dgm:constr type="t" for="ch" forName="Child1" refType="h" fact="0.1935"/>
          <dgm:constr type="w" for="ch" forName="Child1" refType="w" fact="0.2789"/>
          <dgm:constr type="h" for="ch" forName="Child1" refType="h" fact="0.3479"/>
          <dgm:constr type="l" for="ch" forName="Accent4" refType="w" fact="0.6803"/>
          <dgm:constr type="t" for="ch" forName="Accent4" refType="h" fact="0.9048"/>
          <dgm:constr type="w" for="ch" forName="Accent4" refType="w" fact="0.0763"/>
          <dgm:constr type="h" for="ch" forName="Accent4" refType="h" fact="0.0952"/>
          <dgm:constr type="l" for="ch" forName="Accent7" refType="w" fact="0.5287"/>
          <dgm:constr type="t" for="ch" forName="Accent7" refType="h" fact="0.1383"/>
          <dgm:constr type="w" for="ch" forName="Accent7" refType="w" fact="0.0763"/>
          <dgm:constr type="h" for="ch" forName="Accent7" refType="h" fact="0.0952"/>
          <dgm:constr type="l" for="ch" forName="Accent5" refType="w" fact="0.4409"/>
          <dgm:constr type="t" for="ch" forName="Accent5" refType="h" fact="0.1353"/>
          <dgm:constr type="w" for="ch" forName="Accent5" refType="w" fact="0.0553"/>
          <dgm:constr type="h" for="ch" forName="Accent5" refType="h" fact="0.069"/>
          <dgm:constr type="l" for="ch" forName="Accent6" refType="w" fact="0.2668"/>
          <dgm:constr type="t" for="ch" forName="Accent6" refType="h" fact="0.53"/>
          <dgm:constr type="w" for="ch" forName="Accent6" refType="w" fact="0.0553"/>
          <dgm:constr type="h" for="ch" forName="Accent6" refType="h" fact="0.069"/>
        </dgm:constrLst>
      </dgm:if>
      <dgm:if name="Name4" axis="ch ch" ptType="node node" func="cnt" op="equ" val="2">
        <dgm:alg type="composite">
          <dgm:param type="ar" val="1.592"/>
        </dgm:alg>
        <dgm:constrLst>
          <dgm:constr type="primFontSz" for="des" ptType="node" op="equ" val="65"/>
          <dgm:constr type="l" for="ch" forName="Parent" refType="w" fact="0.1886"/>
          <dgm:constr type="t" for="ch" forName="Parent" refType="h" fact="0.039"/>
          <dgm:constr type="w" for="ch" forName="Parent" refType="w" fact="0.5377"/>
          <dgm:constr type="h" for="ch" forName="Parent" refType="h" fact="0.856"/>
          <dgm:constr type="l" for="ch" forName="Accent8" refType="w" fact="0.0411"/>
          <dgm:constr type="t" for="ch" forName="Accent8" refType="h" fact="0.6434"/>
          <dgm:constr type="w" for="ch" forName="Accent8" refType="w" fact="0.1081"/>
          <dgm:constr type="h" for="ch" forName="Accent8" refType="h" fact="0.1721"/>
          <dgm:constr type="l" for="ch" forName="Accent1" refType="w" fact="0.4954"/>
          <dgm:constr type="t" for="ch" forName="Accent1" refType="h" fact="0"/>
          <dgm:constr type="w" for="ch" forName="Accent1" refType="w" fact="0.0598"/>
          <dgm:constr type="h" for="ch" forName="Accent1" refType="h" fact="0.0952"/>
          <dgm:constr type="l" for="ch" forName="Accent2" refType="w" fact="0.3538"/>
          <dgm:constr type="t" for="ch" forName="Accent2" refType="h" fact="0.8314"/>
          <dgm:constr type="w" for="ch" forName="Accent2" refType="w" fact="0.0433"/>
          <dgm:constr type="h" for="ch" forName="Accent2" refType="h" fact="0.069"/>
          <dgm:constr type="l" for="ch" forName="Accent3" refType="w" fact="0.7609"/>
          <dgm:constr type="t" for="ch" forName="Accent3" refType="h" fact="0.3864"/>
          <dgm:constr type="w" for="ch" forName="Accent3" refType="w" fact="0.0433"/>
          <dgm:constr type="h" for="ch" forName="Accent3" refType="h" fact="0.069"/>
          <dgm:constr type="l" for="ch" forName="Accent9" refType="w" fact="0.6839"/>
          <dgm:constr type="t" for="ch" forName="Accent9" refType="h" fact="0.27"/>
          <dgm:constr type="w" for="ch" forName="Accent9" refType="w" fact="0.0598"/>
          <dgm:constr type="h" for="ch" forName="Accent9" refType="h" fact="0.0952"/>
          <dgm:constr type="l" for="ch" forName="Child1" refType="w" fact="0.0206"/>
          <dgm:constr type="t" for="ch" forName="Child1" refType="h" fact="0.1935"/>
          <dgm:constr type="w" for="ch" forName="Child1" refType="w" fact="0.2186"/>
          <dgm:constr type="h" for="ch" forName="Child1" refType="h" fact="0.3479"/>
          <dgm:constr type="l" for="ch" forName="Child2" refType="w" fact="0.7814"/>
          <dgm:constr type="t" for="ch" forName="Child2" refType="h" fact="0.0298"/>
          <dgm:constr type="w" for="ch" forName="Child2" refType="w" fact="0.2186"/>
          <dgm:constr type="h" for="ch" forName="Child2" refType="h" fact="0.3479"/>
          <dgm:constr type="l" for="ch" forName="Accent10" refType="w" fact="0"/>
          <dgm:constr type="t" for="ch" forName="Accent10" refType="h" fact="0.8482"/>
          <dgm:constr type="w" for="ch" forName="Accent10" refType="w" fact="0.0433"/>
          <dgm:constr type="h" for="ch" forName="Accent10" refType="h" fact="0.069"/>
          <dgm:constr type="l" for="ch" forName="Accent11" refType="w" fact="0.4318"/>
          <dgm:constr type="t" for="ch" forName="Accent11" refType="h" fact="0.75"/>
          <dgm:constr type="w" for="ch" forName="Accent11" refType="w" fact="0.0433"/>
          <dgm:constr type="h" for="ch" forName="Accent11" refType="h" fact="0.069"/>
          <dgm:constr type="l" for="ch" forName="Accent7" refType="w" fact="0.4349"/>
          <dgm:constr type="t" for="ch" forName="Accent7" refType="h" fact="0.1383"/>
          <dgm:constr type="w" for="ch" forName="Accent7" refType="w" fact="0.0598"/>
          <dgm:constr type="h" for="ch" forName="Accent7" refType="h" fact="0.0952"/>
          <dgm:constr type="l" for="ch" forName="Accent5" refType="w" fact="0.3661"/>
          <dgm:constr type="t" for="ch" forName="Accent5" refType="h" fact="0.1353"/>
          <dgm:constr type="w" for="ch" forName="Accent5" refType="w" fact="0.0433"/>
          <dgm:constr type="h" for="ch" forName="Accent5" refType="h" fact="0.069"/>
          <dgm:constr type="l" for="ch" forName="Accent6" refType="w" fact="0.2296"/>
          <dgm:constr type="t" for="ch" forName="Accent6" refType="h" fact="0.53"/>
          <dgm:constr type="w" for="ch" forName="Accent6" refType="w" fact="0.0433"/>
          <dgm:constr type="h" for="ch" forName="Accent6" refType="h" fact="0.069"/>
          <dgm:constr type="l" for="ch" forName="Accent4" refType="w" fact="0.5537"/>
          <dgm:constr type="t" for="ch" forName="Accent4" refType="h" fact="0.9048"/>
          <dgm:constr type="w" for="ch" forName="Accent4" refType="w" fact="0.0598"/>
          <dgm:constr type="h" for="ch" forName="Accent4" refType="h" fact="0.0952"/>
        </dgm:constrLst>
      </dgm:if>
      <dgm:if name="Name5" axis="ch ch" ptType="node node" func="cnt" op="equ" val="3">
        <dgm:alg type="composite">
          <dgm:param type="ar" val="1.7557"/>
        </dgm:alg>
        <dgm:constrLst>
          <dgm:constr type="primFontSz" for="des" ptType="node" op="equ" val="65"/>
          <dgm:constr type="l" for="ch" forName="Parent" refType="w" fact="0.171"/>
          <dgm:constr type="t" for="ch" forName="Parent" refType="h" fact="0.039"/>
          <dgm:constr type="w" for="ch" forName="Parent" refType="w" fact="0.4875"/>
          <dgm:constr type="h" for="ch" forName="Parent" refType="h" fact="0.856"/>
          <dgm:constr type="l" for="ch" forName="Accent8" refType="w" fact="0.0373"/>
          <dgm:constr type="t" for="ch" forName="Accent8" refType="h" fact="0.6434"/>
          <dgm:constr type="w" for="ch" forName="Accent8" refType="w" fact="0.098"/>
          <dgm:constr type="h" for="ch" forName="Accent8" refType="h" fact="0.1721"/>
          <dgm:constr type="l" for="ch" forName="Accent1" refType="w" fact="0.4492"/>
          <dgm:constr type="t" for="ch" forName="Accent1" refType="h" fact="0"/>
          <dgm:constr type="w" for="ch" forName="Accent1" refType="w" fact="0.0542"/>
          <dgm:constr type="h" for="ch" forName="Accent1" refType="h" fact="0.0952"/>
          <dgm:constr type="l" for="ch" forName="Accent2" refType="w" fact="0.3209"/>
          <dgm:constr type="t" for="ch" forName="Accent2" refType="h" fact="0.8314"/>
          <dgm:constr type="w" for="ch" forName="Accent2" refType="w" fact="0.0393"/>
          <dgm:constr type="h" for="ch" forName="Accent2" refType="h" fact="0.069"/>
          <dgm:constr type="l" for="ch" forName="Accent3" refType="w" fact="0.6899"/>
          <dgm:constr type="t" for="ch" forName="Accent3" refType="h" fact="0.3864"/>
          <dgm:constr type="w" for="ch" forName="Accent3" refType="w" fact="0.0393"/>
          <dgm:constr type="h" for="ch" forName="Accent3" refType="h" fact="0.069"/>
          <dgm:constr type="l" for="ch" forName="Accent9" refType="w" fact="0.6201"/>
          <dgm:constr type="t" for="ch" forName="Accent9" refType="h" fact="0.27"/>
          <dgm:constr type="w" for="ch" forName="Accent9" refType="w" fact="0.0542"/>
          <dgm:constr type="h" for="ch" forName="Accent9" refType="h" fact="0.0952"/>
          <dgm:constr type="l" for="ch" forName="Child1" refType="w" fact="0.0186"/>
          <dgm:constr type="t" for="ch" forName="Child1" refType="h" fact="0.1935"/>
          <dgm:constr type="w" for="ch" forName="Child1" refType="w" fact="0.1982"/>
          <dgm:constr type="h" for="ch" forName="Child1" refType="h" fact="0.3479"/>
          <dgm:constr type="l" for="ch" forName="Child2" refType="w" fact="0.7086"/>
          <dgm:constr type="t" for="ch" forName="Child2" refType="h" fact="0.0298"/>
          <dgm:constr type="w" for="ch" forName="Child2" refType="w" fact="0.1982"/>
          <dgm:constr type="h" for="ch" forName="Child2" refType="h" fact="0.3479"/>
          <dgm:constr type="l" for="ch" forName="Child3" refType="w" fact="0.8018"/>
          <dgm:constr type="t" for="ch" forName="Child3" refType="h" fact="0.6312"/>
          <dgm:constr type="w" for="ch" forName="Child3" refType="w" fact="0.1982"/>
          <dgm:constr type="h" for="ch" forName="Child3" refType="h" fact="0.3479"/>
          <dgm:constr type="l" for="ch" forName="Accent12" refType="w" fact="0.7459"/>
          <dgm:constr type="t" for="ch" forName="Accent12" refType="h" fact="0.619"/>
          <dgm:constr type="w" for="ch" forName="Accent12" refType="w" fact="0.0393"/>
          <dgm:constr type="h" for="ch" forName="Accent12" refType="h" fact="0.069"/>
          <dgm:constr type="l" for="ch" forName="Accent4" refType="w" fact="0.5021"/>
          <dgm:constr type="t" for="ch" forName="Accent4" refType="h" fact="0.9048"/>
          <dgm:constr type="w" for="ch" forName="Accent4" refType="w" fact="0.0542"/>
          <dgm:constr type="h" for="ch" forName="Accent4" refType="h" fact="0.0952"/>
          <dgm:constr type="l" for="ch" forName="Accent10" refType="w" fact="0"/>
          <dgm:constr type="t" for="ch" forName="Accent10" refType="h" fact="0.8482"/>
          <dgm:constr type="w" for="ch" forName="Accent10" refType="w" fact="0.0393"/>
          <dgm:constr type="h" for="ch" forName="Accent10" refType="h" fact="0.069"/>
          <dgm:constr type="l" for="ch" forName="Accent11" refType="w" fact="0.3916"/>
          <dgm:constr type="t" for="ch" forName="Accent11" refType="h" fact="0.75"/>
          <dgm:constr type="w" for="ch" forName="Accent11" refType="w" fact="0.0393"/>
          <dgm:constr type="h" for="ch" forName="Accent11" refType="h" fact="0.069"/>
          <dgm:constr type="l" for="ch" forName="Accent7" refType="w" fact="0.3944"/>
          <dgm:constr type="t" for="ch" forName="Accent7" refType="h" fact="0.1383"/>
          <dgm:constr type="w" for="ch" forName="Accent7" refType="w" fact="0.0542"/>
          <dgm:constr type="h" for="ch" forName="Accent7" refType="h" fact="0.0952"/>
          <dgm:constr type="l" for="ch" forName="Accent5" refType="w" fact="0.3319"/>
          <dgm:constr type="t" for="ch" forName="Accent5" refType="h" fact="0.1353"/>
          <dgm:constr type="w" for="ch" forName="Accent5" refType="w" fact="0.0393"/>
          <dgm:constr type="h" for="ch" forName="Accent5" refType="h" fact="0.069"/>
          <dgm:constr type="l" for="ch" forName="Accent6" refType="w" fact="0.2082"/>
          <dgm:constr type="t" for="ch" forName="Accent6" refType="h" fact="0.53"/>
          <dgm:constr type="w" for="ch" forName="Accent6" refType="w" fact="0.0393"/>
          <dgm:constr type="h" for="ch" forName="Accent6" refType="h" fact="0.069"/>
        </dgm:constrLst>
      </dgm:if>
      <dgm:if name="Name6" axis="ch ch" ptType="node node" func="cnt" op="equ" val="4">
        <dgm:alg type="composite">
          <dgm:param type="ar" val="1.3749"/>
        </dgm:alg>
        <dgm:constrLst>
          <dgm:constr type="primFontSz" for="des" ptType="node" op="equ" val="65"/>
          <dgm:constr type="l" for="ch" forName="Parent" refType="w" fact="0.171"/>
          <dgm:constr type="t" for="ch" forName="Parent" refType="h" fact="0.0306"/>
          <dgm:constr type="w" for="ch" forName="Parent" refType="w" fact="0.4875"/>
          <dgm:constr type="h" for="ch" forName="Parent" refType="h" fact="0.6703"/>
          <dgm:constr type="l" for="ch" forName="Accent8" refType="w" fact="0.0373"/>
          <dgm:constr type="t" for="ch" forName="Accent8" refType="h" fact="0.5038"/>
          <dgm:constr type="w" for="ch" forName="Accent8" refType="w" fact="0.098"/>
          <dgm:constr type="h" for="ch" forName="Accent8" refType="h" fact="0.1348"/>
          <dgm:constr type="l" for="ch" forName="Accent1" refType="w" fact="0.4492"/>
          <dgm:constr type="t" for="ch" forName="Accent1" refType="h" fact="0"/>
          <dgm:constr type="w" for="ch" forName="Accent1" refType="w" fact="0.0542"/>
          <dgm:constr type="h" for="ch" forName="Accent1" refType="h" fact="0.0746"/>
          <dgm:constr type="l" for="ch" forName="Accent2" refType="w" fact="0.3209"/>
          <dgm:constr type="t" for="ch" forName="Accent2" refType="h" fact="0.6511"/>
          <dgm:constr type="w" for="ch" forName="Accent2" refType="w" fact="0.0393"/>
          <dgm:constr type="h" for="ch" forName="Accent2" refType="h" fact="0.054"/>
          <dgm:constr type="l" for="ch" forName="Accent3" refType="w" fact="0.6899"/>
          <dgm:constr type="t" for="ch" forName="Accent3" refType="h" fact="0.3026"/>
          <dgm:constr type="w" for="ch" forName="Accent3" refType="w" fact="0.0393"/>
          <dgm:constr type="h" for="ch" forName="Accent3" refType="h" fact="0.054"/>
          <dgm:constr type="l" for="ch" forName="Accent9" refType="w" fact="0.6201"/>
          <dgm:constr type="t" for="ch" forName="Accent9" refType="h" fact="0.2115"/>
          <dgm:constr type="w" for="ch" forName="Accent9" refType="w" fact="0.0542"/>
          <dgm:constr type="h" for="ch" forName="Accent9" refType="h" fact="0.0746"/>
          <dgm:constr type="l" for="ch" forName="Child1" refType="w" fact="0.0186"/>
          <dgm:constr type="t" for="ch" forName="Child1" refType="h" fact="0.1515"/>
          <dgm:constr type="w" for="ch" forName="Child1" refType="w" fact="0.1982"/>
          <dgm:constr type="h" for="ch" forName="Child1" refType="h" fact="0.2725"/>
          <dgm:constr type="l" for="ch" forName="Child2" refType="w" fact="0.7086"/>
          <dgm:constr type="t" for="ch" forName="Child2" refType="h" fact="0.0233"/>
          <dgm:constr type="w" for="ch" forName="Child2" refType="w" fact="0.1982"/>
          <dgm:constr type="h" for="ch" forName="Child2" refType="h" fact="0.2725"/>
          <dgm:constr type="l" for="ch" forName="Child3" refType="w" fact="0.8018"/>
          <dgm:constr type="t" for="ch" forName="Child3" refType="h" fact="0.4943"/>
          <dgm:constr type="w" for="ch" forName="Child3" refType="w" fact="0.1982"/>
          <dgm:constr type="h" for="ch" forName="Child3" refType="h" fact="0.2725"/>
          <dgm:constr type="l" for="ch" forName="Accent12" refType="w" fact="0.7459"/>
          <dgm:constr type="t" for="ch" forName="Accent12" refType="h" fact="0.4848"/>
          <dgm:constr type="w" for="ch" forName="Accent12" refType="w" fact="0.0393"/>
          <dgm:constr type="h" for="ch" forName="Accent12" refType="h" fact="0.054"/>
          <dgm:constr type="l" for="ch" forName="Accent4" refType="w" fact="0.5021"/>
          <dgm:constr type="t" for="ch" forName="Accent4" refType="h" fact="0.7085"/>
          <dgm:constr type="w" for="ch" forName="Accent4" refType="w" fact="0.0542"/>
          <dgm:constr type="h" for="ch" forName="Accent4" refType="h" fact="0.0746"/>
          <dgm:constr type="l" for="ch" forName="Accent10" refType="w" fact="0"/>
          <dgm:constr type="t" for="ch" forName="Accent10" refType="h" fact="0.6642"/>
          <dgm:constr type="w" for="ch" forName="Accent10" refType="w" fact="0.0393"/>
          <dgm:constr type="h" for="ch" forName="Accent10" refType="h" fact="0.054"/>
          <dgm:constr type="l" for="ch" forName="Accent11" refType="w" fact="0.3916"/>
          <dgm:constr type="t" for="ch" forName="Accent11" refType="h" fact="0.5873"/>
          <dgm:constr type="w" for="ch" forName="Accent11" refType="w" fact="0.0393"/>
          <dgm:constr type="h" for="ch" forName="Accent11" refType="h" fact="0.054"/>
          <dgm:constr type="l" for="ch" forName="Accent7" refType="w" fact="0.3944"/>
          <dgm:constr type="t" for="ch" forName="Accent7" refType="h" fact="0.1083"/>
          <dgm:constr type="w" for="ch" forName="Accent7" refType="w" fact="0.0542"/>
          <dgm:constr type="h" for="ch" forName="Accent7" refType="h" fact="0.0746"/>
          <dgm:constr type="l" for="ch" forName="Accent5" refType="w" fact="0.3319"/>
          <dgm:constr type="t" for="ch" forName="Accent5" refType="h" fact="0.1059"/>
          <dgm:constr type="w" for="ch" forName="Accent5" refType="w" fact="0.0393"/>
          <dgm:constr type="h" for="ch" forName="Accent5" refType="h" fact="0.054"/>
          <dgm:constr type="l" for="ch" forName="Accent6" refType="w" fact="0.2082"/>
          <dgm:constr type="t" for="ch" forName="Accent6" refType="h" fact="0.4151"/>
          <dgm:constr type="w" for="ch" forName="Accent6" refType="w" fact="0.0393"/>
          <dgm:constr type="h" for="ch" forName="Accent6" refType="h" fact="0.054"/>
          <dgm:constr type="l" for="ch" forName="Child4" refType="w" fact="0.2329"/>
          <dgm:constr type="t" for="ch" forName="Child4" refType="h" fact="0.7275"/>
          <dgm:constr type="w" for="ch" forName="Child4" refType="w" fact="0.1982"/>
          <dgm:constr type="h" for="ch" forName="Child4" refType="h" fact="0.2725"/>
          <dgm:constr type="l" for="ch" forName="Accent13" refType="w" fact="0.4099"/>
          <dgm:constr type="t" for="ch" forName="Accent13" refType="h" fact="0.7183"/>
          <dgm:constr type="w" for="ch" forName="Accent13" refType="w" fact="0.0393"/>
          <dgm:constr type="h" for="ch" forName="Accent13" refType="h" fact="0.054"/>
        </dgm:constrLst>
      </dgm:if>
      <dgm:else name="Name7">
        <dgm:alg type="composite">
          <dgm:param type="ar" val="1.1477"/>
        </dgm:alg>
        <dgm:constrLst>
          <dgm:constr type="primFontSz" for="des" ptType="node" op="equ" val="65"/>
          <dgm:constr type="l" for="ch" forName="Parent" refType="w" fact="0.171"/>
          <dgm:constr type="t" for="ch" forName="Parent" refType="h" fact="0.1907"/>
          <dgm:constr type="w" for="ch" forName="Parent" refType="w" fact="0.4875"/>
          <dgm:constr type="h" for="ch" forName="Parent" refType="h" fact="0.5596"/>
          <dgm:constr type="l" for="ch" forName="Accent8" refType="w" fact="0.0373"/>
          <dgm:constr type="t" for="ch" forName="Accent8" refType="h" fact="0.5858"/>
          <dgm:constr type="w" for="ch" forName="Accent8" refType="w" fact="0.098"/>
          <dgm:constr type="h" for="ch" forName="Accent8" refType="h" fact="0.1125"/>
          <dgm:constr type="l" for="ch" forName="Accent1" refType="w" fact="0.4492"/>
          <dgm:constr type="t" for="ch" forName="Accent1" refType="h" fact="0.1652"/>
          <dgm:constr type="w" for="ch" forName="Accent1" refType="w" fact="0.0542"/>
          <dgm:constr type="h" for="ch" forName="Accent1" refType="h" fact="0.0623"/>
          <dgm:constr type="l" for="ch" forName="Accent2" refType="w" fact="0.3209"/>
          <dgm:constr type="t" for="ch" forName="Accent2" refType="h" fact="0.7087"/>
          <dgm:constr type="w" for="ch" forName="Accent2" refType="w" fact="0.0393"/>
          <dgm:constr type="h" for="ch" forName="Accent2" refType="h" fact="0.0451"/>
          <dgm:constr type="l" for="ch" forName="Accent3" refType="w" fact="0.6899"/>
          <dgm:constr type="t" for="ch" forName="Accent3" refType="h" fact="0.4178"/>
          <dgm:constr type="w" for="ch" forName="Accent3" refType="w" fact="0.0393"/>
          <dgm:constr type="h" for="ch" forName="Accent3" refType="h" fact="0.0451"/>
          <dgm:constr type="l" for="ch" forName="Accent9" refType="w" fact="0.6201"/>
          <dgm:constr type="t" for="ch" forName="Accent9" refType="h" fact="0.3417"/>
          <dgm:constr type="w" for="ch" forName="Accent9" refType="w" fact="0.0542"/>
          <dgm:constr type="h" for="ch" forName="Accent9" refType="h" fact="0.0623"/>
          <dgm:constr type="l" for="ch" forName="Child1" refType="w" fact="0.0186"/>
          <dgm:constr type="t" for="ch" forName="Child1" refType="h" fact="0.2917"/>
          <dgm:constr type="w" for="ch" forName="Child1" refType="w" fact="0.1982"/>
          <dgm:constr type="h" for="ch" forName="Child1" refType="h" fact="0.2275"/>
          <dgm:constr type="l" for="ch" forName="Child2" refType="w" fact="0.7086"/>
          <dgm:constr type="t" for="ch" forName="Child2" refType="h" fact="0.1847"/>
          <dgm:constr type="w" for="ch" forName="Child2" refType="w" fact="0.1982"/>
          <dgm:constr type="h" for="ch" forName="Child2" refType="h" fact="0.2275"/>
          <dgm:constr type="l" for="ch" forName="Child3" refType="w" fact="0.8018"/>
          <dgm:constr type="t" for="ch" forName="Child3" refType="h" fact="0.5778"/>
          <dgm:constr type="w" for="ch" forName="Child3" refType="w" fact="0.1982"/>
          <dgm:constr type="h" for="ch" forName="Child3" refType="h" fact="0.2275"/>
          <dgm:constr type="l" for="ch" forName="Accent12" refType="w" fact="0.7459"/>
          <dgm:constr type="t" for="ch" forName="Accent12" refType="h" fact="0.5699"/>
          <dgm:constr type="w" for="ch" forName="Accent12" refType="w" fact="0.0393"/>
          <dgm:constr type="h" for="ch" forName="Accent12" refType="h" fact="0.0451"/>
          <dgm:constr type="l" for="ch" forName="Accent4" refType="w" fact="0.5021"/>
          <dgm:constr type="t" for="ch" forName="Accent4" refType="h" fact="0.7567"/>
          <dgm:constr type="w" for="ch" forName="Accent4" refType="w" fact="0.0542"/>
          <dgm:constr type="h" for="ch" forName="Accent4" refType="h" fact="0.0623"/>
          <dgm:constr type="l" for="ch" forName="Accent10" refType="w" fact="0"/>
          <dgm:constr type="t" for="ch" forName="Accent10" refType="h" fact="0.7197"/>
          <dgm:constr type="w" for="ch" forName="Accent10" refType="w" fact="0.0393"/>
          <dgm:constr type="h" for="ch" forName="Accent10" refType="h" fact="0.0451"/>
          <dgm:constr type="l" for="ch" forName="Accent11" refType="w" fact="0.3916"/>
          <dgm:constr type="t" for="ch" forName="Accent11" refType="h" fact="0.6555"/>
          <dgm:constr type="w" for="ch" forName="Accent11" refType="w" fact="0.0393"/>
          <dgm:constr type="h" for="ch" forName="Accent11" refType="h" fact="0.0451"/>
          <dgm:constr type="l" for="ch" forName="Accent7" refType="w" fact="0.3944"/>
          <dgm:constr type="t" for="ch" forName="Accent7" refType="h" fact="0.2556"/>
          <dgm:constr type="w" for="ch" forName="Accent7" refType="w" fact="0.0542"/>
          <dgm:constr type="h" for="ch" forName="Accent7" refType="h" fact="0.0623"/>
          <dgm:constr type="l" for="ch" forName="Accent5" refType="w" fact="0.3319"/>
          <dgm:constr type="t" for="ch" forName="Accent5" refType="h" fact="0.2536"/>
          <dgm:constr type="w" for="ch" forName="Accent5" refType="w" fact="0.0393"/>
          <dgm:constr type="h" for="ch" forName="Accent5" refType="h" fact="0.0451"/>
          <dgm:constr type="l" for="ch" forName="Accent6" refType="w" fact="0.2082"/>
          <dgm:constr type="t" for="ch" forName="Accent6" refType="h" fact="0.5117"/>
          <dgm:constr type="w" for="ch" forName="Accent6" refType="w" fact="0.0393"/>
          <dgm:constr type="h" for="ch" forName="Accent6" refType="h" fact="0.0451"/>
          <dgm:constr type="l" for="ch" forName="Child5" refType="w" fact="0.4219"/>
          <dgm:constr type="t" for="ch" forName="Child5" refType="h" fact="0"/>
          <dgm:constr type="w" for="ch" forName="Child5" refType="w" fact="0.1982"/>
          <dgm:constr type="h" for="ch" forName="Child5" refType="h" fact="0.2275"/>
          <dgm:constr type="l" for="ch" forName="Child4" refType="w" fact="0.2329"/>
          <dgm:constr type="t" for="ch" forName="Child4" refType="h" fact="0.7725"/>
          <dgm:constr type="w" for="ch" forName="Child4" refType="w" fact="0.1982"/>
          <dgm:constr type="h" for="ch" forName="Child4" refType="h" fact="0.2275"/>
          <dgm:constr type="l" for="ch" forName="Accent15" refType="w" fact="0.1775"/>
          <dgm:constr type="t" for="ch" forName="Accent15" refType="h" fact="0.2466"/>
          <dgm:constr type="w" for="ch" forName="Accent15" refType="w" fact="0.0393"/>
          <dgm:constr type="h" for="ch" forName="Accent15" refType="h" fact="0.0451"/>
          <dgm:constr type="l" for="ch" forName="Accent16" refType="w" fact="0.6351"/>
          <dgm:constr type="t" for="ch" forName="Accent16" refType="h" fact="0.056"/>
          <dgm:constr type="w" for="ch" forName="Accent16" refType="w" fact="0.0393"/>
          <dgm:constr type="h" for="ch" forName="Accent16" refType="h" fact="0.0451"/>
          <dgm:constr type="l" for="ch" forName="Accent13" refType="w" fact="0.4099"/>
          <dgm:constr type="t" for="ch" forName="Accent13" refType="h" fact="0.7648"/>
          <dgm:constr type="w" for="ch" forName="Accent13" refType="w" fact="0.0393"/>
          <dgm:constr type="h" for="ch" forName="Accent13" refType="h" fact="0.0451"/>
        </dgm:constrLst>
      </dgm:else>
    </dgm:choose>
    <dgm:forEach name="wrapper" axis="self" ptType="parTrans">
      <dgm:forEach name="accentRepeat1" axis="self">
        <dgm:layoutNode name="AccentHold1" styleLbl="node1">
          <dgm:alg type="sp"/>
          <dgm:shape xmlns:r="http://schemas.openxmlformats.org/officeDocument/2006/relationships" type="ellipse" r:blip="">
            <dgm:adjLst/>
          </dgm:shape>
          <dgm:presOf/>
        </dgm:layoutNode>
      </dgm:forEach>
      <dgm:forEach name="accentRepeat2" axis="self">
        <dgm:layoutNode name="AccentHold2" styleLbl="node1">
          <dgm:alg type="sp"/>
          <dgm:shape xmlns:r="http://schemas.openxmlformats.org/officeDocument/2006/relationships" type="ellipse" r:blip="">
            <dgm:adjLst/>
          </dgm:shape>
          <dgm:presOf/>
        </dgm:layoutNode>
      </dgm:forEach>
      <dgm:forEach name="accentRepeat3" axis="self">
        <dgm:layoutNode name="AccentHold3" styleLbl="node1">
          <dgm:alg type="sp"/>
          <dgm:shape xmlns:r="http://schemas.openxmlformats.org/officeDocument/2006/relationships" type="ellipse" r:blip="">
            <dgm:adjLst/>
          </dgm:shape>
          <dgm:presOf/>
        </dgm:layoutNode>
      </dgm:forEach>
    </dgm:forEach>
    <dgm:forEach name="Name8" axis="ch" ptType="node" cnt="1">
      <dgm:layoutNode name="Parent" styleLbl="node0">
        <dgm:varLst>
          <dgm:chMax val="5"/>
          <dgm:chPref val="5"/>
        </dgm:varLst>
        <dgm:alg type="tx"/>
        <dgm:shape xmlns:r="http://schemas.openxmlformats.org/officeDocument/2006/relationships" type="ellipse" r:blip="">
          <dgm:adjLst/>
        </dgm:shape>
        <dgm:presOf axis="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choose name="Name9">
        <dgm:if name="Name10" axis="ch" ptType="node" func="cnt" op="lte" val="4">
          <dgm:layoutNode name="Accent1" styleLbl="node1">
            <dgm:alg type="sp"/>
            <dgm:shape xmlns:r="http://schemas.openxmlformats.org/officeDocument/2006/relationships" type="ellipse" r:blip="">
              <dgm:adjLst/>
            </dgm:shape>
            <dgm:presOf/>
            <dgm:constrLst/>
          </dgm:layoutNode>
        </dgm:if>
        <dgm:else name="Name11"/>
      </dgm:choose>
      <dgm:layoutNode name="Accent2" styleLbl="node1">
        <dgm:alg type="sp"/>
        <dgm:shape xmlns:r="http://schemas.openxmlformats.org/officeDocument/2006/relationships" type="ellipse" r:blip="">
          <dgm:adjLst/>
        </dgm:shape>
        <dgm:presOf/>
        <dgm:constrLst/>
      </dgm:layoutNode>
      <dgm:layoutNode name="Accent3" styleLbl="node1">
        <dgm:alg type="sp"/>
        <dgm:shape xmlns:r="http://schemas.openxmlformats.org/officeDocument/2006/relationships" type="ellipse" r:blip="">
          <dgm:adjLst/>
        </dgm:shape>
        <dgm:presOf/>
        <dgm:constrLst/>
      </dgm:layoutNode>
      <dgm:layoutNode name="Accent4" styleLbl="node1">
        <dgm:alg type="sp"/>
        <dgm:shape xmlns:r="http://schemas.openxmlformats.org/officeDocument/2006/relationships" type="ellipse" r:blip="">
          <dgm:adjLst/>
        </dgm:shape>
        <dgm:presOf/>
        <dgm:constrLst/>
      </dgm:layoutNode>
      <dgm:layoutNode name="Accent5" styleLbl="node1">
        <dgm:alg type="sp"/>
        <dgm:shape xmlns:r="http://schemas.openxmlformats.org/officeDocument/2006/relationships" type="ellipse" r:blip="">
          <dgm:adjLst/>
        </dgm:shape>
        <dgm:presOf/>
        <dgm:constrLst/>
      </dgm:layoutNode>
      <dgm:layoutNode name="Accent6" styleLbl="node1">
        <dgm:alg type="sp"/>
        <dgm:shape xmlns:r="http://schemas.openxmlformats.org/officeDocument/2006/relationships" type="ellipse" r:blip="">
          <dgm:adjLst/>
        </dgm:shape>
        <dgm:presOf/>
        <dgm:constrLst/>
      </dgm:layoutNode>
    </dgm:forEach>
    <dgm:forEach name="Name12" axis="ch ch" ptType="node node" st="1 1" cnt="1 1">
      <dgm:layoutNode name="Child1" styleLbl="node1">
        <dgm:varLst>
          <dgm:chMax val="0"/>
          <dgm:chPref val="0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ellipse" r:blip="">
          <dgm:adjLst/>
        </dgm:shape>
        <dgm:presOf axis="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layoutNode name="Accent7">
        <dgm:alg type="sp"/>
        <dgm:shape xmlns:r="http://schemas.openxmlformats.org/officeDocument/2006/relationships" r:blip="">
          <dgm:adjLst/>
        </dgm:shape>
        <dgm:presOf/>
        <dgm:constrLst/>
        <dgm:forEach name="Name13" ref="accentRepeat1"/>
      </dgm:layoutNode>
      <dgm:layoutNode name="Accent8">
        <dgm:alg type="sp"/>
        <dgm:shape xmlns:r="http://schemas.openxmlformats.org/officeDocument/2006/relationships" r:blip="">
          <dgm:adjLst/>
        </dgm:shape>
        <dgm:presOf/>
        <dgm:constrLst/>
        <dgm:forEach name="Name14" ref="accentRepeat2"/>
      </dgm:layoutNode>
    </dgm:forEach>
    <dgm:forEach name="Name15" axis="ch ch" ptType="node node" st="1 2" cnt="1 1">
      <dgm:layoutNode name="Child2" styleLbl="node1">
        <dgm:varLst>
          <dgm:chMax val="0"/>
          <dgm:chPref val="0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ellipse" r:blip="">
          <dgm:adjLst/>
        </dgm:shape>
        <dgm:presOf axis="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layoutNode name="Accent9">
        <dgm:alg type="sp"/>
        <dgm:shape xmlns:r="http://schemas.openxmlformats.org/officeDocument/2006/relationships" r:blip="">
          <dgm:adjLst/>
        </dgm:shape>
        <dgm:presOf/>
        <dgm:constrLst/>
        <dgm:forEach name="Name16" ref="accentRepeat1"/>
      </dgm:layoutNode>
      <dgm:layoutNode name="Accent10">
        <dgm:alg type="sp"/>
        <dgm:shape xmlns:r="http://schemas.openxmlformats.org/officeDocument/2006/relationships" r:blip="">
          <dgm:adjLst/>
        </dgm:shape>
        <dgm:presOf/>
        <dgm:constrLst/>
        <dgm:forEach name="Name17" ref="accentRepeat2"/>
      </dgm:layoutNode>
      <dgm:layoutNode name="Accent11">
        <dgm:alg type="sp"/>
        <dgm:shape xmlns:r="http://schemas.openxmlformats.org/officeDocument/2006/relationships" r:blip="">
          <dgm:adjLst/>
        </dgm:shape>
        <dgm:presOf/>
        <dgm:constrLst/>
        <dgm:forEach name="Name18" ref="accentRepeat3"/>
      </dgm:layoutNode>
    </dgm:forEach>
    <dgm:forEach name="Name19" axis="ch ch" ptType="node node" st="1 3" cnt="1 1">
      <dgm:layoutNode name="Child3" styleLbl="node1">
        <dgm:varLst>
          <dgm:chMax val="0"/>
          <dgm:chPref val="0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ellipse" r:blip="">
          <dgm:adjLst/>
        </dgm:shape>
        <dgm:presOf axis="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layoutNode name="Accent12">
        <dgm:alg type="sp"/>
        <dgm:shape xmlns:r="http://schemas.openxmlformats.org/officeDocument/2006/relationships" r:blip="">
          <dgm:adjLst/>
        </dgm:shape>
        <dgm:presOf/>
        <dgm:constrLst/>
        <dgm:forEach name="Name20" ref="accentRepeat1"/>
      </dgm:layoutNode>
    </dgm:forEach>
    <dgm:forEach name="Name21" axis="ch ch" ptType="node node" st="1 4" cnt="1 1">
      <dgm:layoutNode name="Child4" styleLbl="node1">
        <dgm:varLst>
          <dgm:chMax val="0"/>
          <dgm:chPref val="0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ellipse" r:blip="">
          <dgm:adjLst/>
        </dgm:shape>
        <dgm:presOf axis="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layoutNode name="Accent13">
        <dgm:alg type="sp"/>
        <dgm:shape xmlns:r="http://schemas.openxmlformats.org/officeDocument/2006/relationships" r:blip="">
          <dgm:adjLst/>
        </dgm:shape>
        <dgm:presOf/>
        <dgm:constrLst/>
        <dgm:forEach name="Name22" ref="accentRepeat1"/>
      </dgm:layoutNode>
    </dgm:forEach>
    <dgm:forEach name="Name23" axis="ch ch" ptType="node node" st="1 5" cnt="1 1">
      <dgm:layoutNode name="Child5" styleLbl="node1">
        <dgm:varLst>
          <dgm:chMax val="0"/>
          <dgm:chPref val="0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ellipse" r:blip="">
          <dgm:adjLst/>
        </dgm:shape>
        <dgm:presOf axis="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layoutNode name="Accent15">
        <dgm:alg type="sp"/>
        <dgm:shape xmlns:r="http://schemas.openxmlformats.org/officeDocument/2006/relationships" r:blip="">
          <dgm:adjLst/>
        </dgm:shape>
        <dgm:presOf/>
        <dgm:constrLst/>
        <dgm:forEach name="Name24" ref="accentRepeat2"/>
      </dgm:layoutNode>
      <dgm:layoutNode name="Accent16">
        <dgm:alg type="sp"/>
        <dgm:shape xmlns:r="http://schemas.openxmlformats.org/officeDocument/2006/relationships" r:blip="">
          <dgm:adjLst/>
        </dgm:shape>
        <dgm:presOf/>
        <dgm:constrLst/>
        <dgm:forEach name="Name25" ref="accentRepeat3"/>
      </dgm:layoutNode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1" y="0"/>
            <a:ext cx="4305967" cy="3397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625" tIns="47813" rIns="95625" bIns="47813" numCol="1" anchor="t" anchorCtr="0" compatLnSpc="1">
            <a:prstTxWarp prst="textNoShape">
              <a:avLst/>
            </a:prstTxWarp>
          </a:bodyPr>
          <a:lstStyle>
            <a:lvl1pPr defTabSz="956523" eaLnBrk="1" hangingPunct="1">
              <a:spcBef>
                <a:spcPct val="0"/>
              </a:spcBef>
              <a:buFontTx/>
              <a:buNone/>
              <a:defRPr sz="1300">
                <a:latin typeface="Times New Roman" pitchFamily="18" charset="0"/>
              </a:defRPr>
            </a:lvl1pPr>
          </a:lstStyle>
          <a:p>
            <a:pPr>
              <a:defRPr/>
            </a:pPr>
            <a:endParaRPr lang="id-ID"/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5630197" y="0"/>
            <a:ext cx="4305967" cy="3397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625" tIns="47813" rIns="95625" bIns="47813" numCol="1" anchor="t" anchorCtr="0" compatLnSpc="1">
            <a:prstTxWarp prst="textNoShape">
              <a:avLst/>
            </a:prstTxWarp>
          </a:bodyPr>
          <a:lstStyle>
            <a:lvl1pPr algn="r" defTabSz="956523" eaLnBrk="1" hangingPunct="1">
              <a:spcBef>
                <a:spcPct val="0"/>
              </a:spcBef>
              <a:buFontTx/>
              <a:buNone/>
              <a:defRPr sz="1300">
                <a:latin typeface="Times New Roman" pitchFamily="18" charset="0"/>
              </a:defRPr>
            </a:lvl1pPr>
          </a:lstStyle>
          <a:p>
            <a:pPr>
              <a:defRPr/>
            </a:pPr>
            <a:endParaRPr lang="id-ID"/>
          </a:p>
        </p:txBody>
      </p:sp>
      <p:sp>
        <p:nvSpPr>
          <p:cNvPr id="2355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1" y="6462686"/>
            <a:ext cx="4305967" cy="3397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625" tIns="47813" rIns="95625" bIns="47813" numCol="1" anchor="b" anchorCtr="0" compatLnSpc="1">
            <a:prstTxWarp prst="textNoShape">
              <a:avLst/>
            </a:prstTxWarp>
          </a:bodyPr>
          <a:lstStyle>
            <a:lvl1pPr defTabSz="956523" eaLnBrk="1" hangingPunct="1">
              <a:spcBef>
                <a:spcPct val="0"/>
              </a:spcBef>
              <a:buFontTx/>
              <a:buNone/>
              <a:defRPr sz="1300">
                <a:latin typeface="Times New Roman" pitchFamily="18" charset="0"/>
              </a:defRPr>
            </a:lvl1pPr>
          </a:lstStyle>
          <a:p>
            <a:pPr>
              <a:defRPr/>
            </a:pPr>
            <a:endParaRPr lang="id-ID"/>
          </a:p>
        </p:txBody>
      </p:sp>
      <p:sp>
        <p:nvSpPr>
          <p:cNvPr id="2355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5630197" y="6462686"/>
            <a:ext cx="4305967" cy="3397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625" tIns="47813" rIns="95625" bIns="47813" numCol="1" anchor="b" anchorCtr="0" compatLnSpc="1">
            <a:prstTxWarp prst="textNoShape">
              <a:avLst/>
            </a:prstTxWarp>
          </a:bodyPr>
          <a:lstStyle>
            <a:lvl1pPr algn="r" defTabSz="956523" eaLnBrk="1" hangingPunct="1">
              <a:spcBef>
                <a:spcPct val="0"/>
              </a:spcBef>
              <a:buFontTx/>
              <a:buNone/>
              <a:defRPr sz="1300">
                <a:latin typeface="Times New Roman" panose="02020603050405020304" pitchFamily="18" charset="0"/>
              </a:defRPr>
            </a:lvl1pPr>
          </a:lstStyle>
          <a:p>
            <a:pPr>
              <a:defRPr/>
            </a:pPr>
            <a:fld id="{229F0516-BCF0-4D98-8733-D3C2801EEE3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1" y="0"/>
            <a:ext cx="4305967" cy="3397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625" tIns="47813" rIns="95625" bIns="47813" numCol="1" anchor="t" anchorCtr="0" compatLnSpc="1">
            <a:prstTxWarp prst="textNoShape">
              <a:avLst/>
            </a:prstTxWarp>
          </a:bodyPr>
          <a:lstStyle>
            <a:lvl1pPr defTabSz="956523" eaLnBrk="1" hangingPunct="1">
              <a:spcBef>
                <a:spcPct val="0"/>
              </a:spcBef>
              <a:buFontTx/>
              <a:buNone/>
              <a:defRPr sz="1300">
                <a:latin typeface="Times New Roman" pitchFamily="18" charset="0"/>
              </a:defRPr>
            </a:lvl1pPr>
          </a:lstStyle>
          <a:p>
            <a:pPr>
              <a:defRPr/>
            </a:pPr>
            <a:endParaRPr lang="id-ID"/>
          </a:p>
        </p:txBody>
      </p:sp>
      <p:sp>
        <p:nvSpPr>
          <p:cNvPr id="286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5630197" y="0"/>
            <a:ext cx="4305967" cy="3397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625" tIns="47813" rIns="95625" bIns="47813" numCol="1" anchor="t" anchorCtr="0" compatLnSpc="1">
            <a:prstTxWarp prst="textNoShape">
              <a:avLst/>
            </a:prstTxWarp>
          </a:bodyPr>
          <a:lstStyle>
            <a:lvl1pPr algn="r" defTabSz="956523" eaLnBrk="1" hangingPunct="1">
              <a:spcBef>
                <a:spcPct val="0"/>
              </a:spcBef>
              <a:buFontTx/>
              <a:buNone/>
              <a:defRPr sz="1300">
                <a:latin typeface="Times New Roman" pitchFamily="18" charset="0"/>
              </a:defRPr>
            </a:lvl1pPr>
          </a:lstStyle>
          <a:p>
            <a:pPr>
              <a:defRPr/>
            </a:pPr>
            <a:endParaRPr lang="id-ID"/>
          </a:p>
        </p:txBody>
      </p:sp>
      <p:sp>
        <p:nvSpPr>
          <p:cNvPr id="1331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2701925" y="511175"/>
            <a:ext cx="4532313" cy="254952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86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1322008" y="3230815"/>
            <a:ext cx="7292149" cy="30609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625" tIns="47813" rIns="95625" bIns="4781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286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1" y="6462686"/>
            <a:ext cx="4305967" cy="3397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625" tIns="47813" rIns="95625" bIns="47813" numCol="1" anchor="b" anchorCtr="0" compatLnSpc="1">
            <a:prstTxWarp prst="textNoShape">
              <a:avLst/>
            </a:prstTxWarp>
          </a:bodyPr>
          <a:lstStyle>
            <a:lvl1pPr defTabSz="956523" eaLnBrk="1" hangingPunct="1">
              <a:spcBef>
                <a:spcPct val="0"/>
              </a:spcBef>
              <a:buFontTx/>
              <a:buNone/>
              <a:defRPr sz="1300">
                <a:latin typeface="Times New Roman" pitchFamily="18" charset="0"/>
              </a:defRPr>
            </a:lvl1pPr>
          </a:lstStyle>
          <a:p>
            <a:pPr>
              <a:defRPr/>
            </a:pPr>
            <a:endParaRPr lang="id-ID"/>
          </a:p>
        </p:txBody>
      </p:sp>
      <p:sp>
        <p:nvSpPr>
          <p:cNvPr id="286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5630197" y="6462686"/>
            <a:ext cx="4305967" cy="3397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625" tIns="47813" rIns="95625" bIns="47813" numCol="1" anchor="b" anchorCtr="0" compatLnSpc="1">
            <a:prstTxWarp prst="textNoShape">
              <a:avLst/>
            </a:prstTxWarp>
          </a:bodyPr>
          <a:lstStyle>
            <a:lvl1pPr algn="r" defTabSz="956523" eaLnBrk="1" hangingPunct="1">
              <a:spcBef>
                <a:spcPct val="0"/>
              </a:spcBef>
              <a:buFontTx/>
              <a:buNone/>
              <a:defRPr sz="1300">
                <a:latin typeface="Times New Roman" panose="02020603050405020304" pitchFamily="18" charset="0"/>
              </a:defRPr>
            </a:lvl1pPr>
          </a:lstStyle>
          <a:p>
            <a:pPr>
              <a:defRPr/>
            </a:pPr>
            <a:fld id="{66A51CDF-1F43-432E-9E42-326184CF1E8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7" name="Google Shape;1687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88" name="Google Shape;1688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05995636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701925" y="511175"/>
            <a:ext cx="4532313" cy="25495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6A51CDF-1F43-432E-9E42-326184CF1E84}" type="slidenum">
              <a:rPr lang="en-US" altLang="en-US" smtClean="0"/>
              <a:pPr>
                <a:defRPr/>
              </a:pPr>
              <a:t>4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6783745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701925" y="511175"/>
            <a:ext cx="4532313" cy="25495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6A51CDF-1F43-432E-9E42-326184CF1E84}" type="slidenum">
              <a:rPr lang="en-US" altLang="en-US" smtClean="0"/>
              <a:pPr>
                <a:defRPr/>
              </a:pPr>
              <a:t>11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0674655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6A51CDF-1F43-432E-9E42-326184CF1E84}" type="slidenum">
              <a:rPr lang="en-US" altLang="en-US" smtClean="0"/>
              <a:pPr>
                <a:defRPr/>
              </a:pPr>
              <a:t>16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2100265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701925" y="511175"/>
            <a:ext cx="4532313" cy="25495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6A51CDF-1F43-432E-9E42-326184CF1E84}" type="slidenum">
              <a:rPr lang="en-US" altLang="en-US" smtClean="0"/>
              <a:pPr>
                <a:defRPr/>
              </a:pPr>
              <a:t>26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7071132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701925" y="511175"/>
            <a:ext cx="4532313" cy="25495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6A51CDF-1F43-432E-9E42-326184CF1E84}" type="slidenum">
              <a:rPr lang="en-US" altLang="en-US" smtClean="0"/>
              <a:pPr>
                <a:defRPr/>
              </a:pPr>
              <a:t>31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5116680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 preserve="1" userDrawn="1">
  <p:cSld name="1_Big number">
    <p:spTree>
      <p:nvGrpSpPr>
        <p:cNvPr id="1" name="Shape 5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46" name="Google Shape;546;p11"/>
          <p:cNvGrpSpPr/>
          <p:nvPr userDrawn="1"/>
        </p:nvGrpSpPr>
        <p:grpSpPr>
          <a:xfrm rot="10800000">
            <a:off x="2606431" y="1499792"/>
            <a:ext cx="6979139" cy="4092192"/>
            <a:chOff x="1098425" y="237675"/>
            <a:chExt cx="5358675" cy="5174750"/>
          </a:xfrm>
        </p:grpSpPr>
        <p:sp>
          <p:nvSpPr>
            <p:cNvPr id="547" name="Google Shape;547;p11"/>
            <p:cNvSpPr/>
            <p:nvPr/>
          </p:nvSpPr>
          <p:spPr>
            <a:xfrm>
              <a:off x="1098425" y="237675"/>
              <a:ext cx="5358675" cy="5173850"/>
            </a:xfrm>
            <a:custGeom>
              <a:avLst/>
              <a:gdLst/>
              <a:ahLst/>
              <a:cxnLst/>
              <a:rect l="l" t="t" r="r" b="b"/>
              <a:pathLst>
                <a:path w="214347" h="206954" extrusionOk="0">
                  <a:moveTo>
                    <a:pt x="115079" y="1"/>
                  </a:moveTo>
                  <a:cubicBezTo>
                    <a:pt x="106819" y="1"/>
                    <a:pt x="98029" y="1749"/>
                    <a:pt x="88677" y="5654"/>
                  </a:cubicBezTo>
                  <a:cubicBezTo>
                    <a:pt x="67392" y="14588"/>
                    <a:pt x="50544" y="31735"/>
                    <a:pt x="37474" y="50742"/>
                  </a:cubicBezTo>
                  <a:cubicBezTo>
                    <a:pt x="17088" y="80241"/>
                    <a:pt x="4497" y="115076"/>
                    <a:pt x="1260" y="150810"/>
                  </a:cubicBezTo>
                  <a:cubicBezTo>
                    <a:pt x="1" y="164900"/>
                    <a:pt x="1140" y="181268"/>
                    <a:pt x="12472" y="189722"/>
                  </a:cubicBezTo>
                  <a:cubicBezTo>
                    <a:pt x="19127" y="194639"/>
                    <a:pt x="27881" y="195658"/>
                    <a:pt x="36155" y="196437"/>
                  </a:cubicBezTo>
                  <a:cubicBezTo>
                    <a:pt x="68471" y="199615"/>
                    <a:pt x="100788" y="202793"/>
                    <a:pt x="133105" y="205911"/>
                  </a:cubicBezTo>
                  <a:cubicBezTo>
                    <a:pt x="138433" y="206449"/>
                    <a:pt x="143882" y="206954"/>
                    <a:pt x="149263" y="206954"/>
                  </a:cubicBezTo>
                  <a:cubicBezTo>
                    <a:pt x="156478" y="206954"/>
                    <a:pt x="163573" y="206046"/>
                    <a:pt x="170098" y="203093"/>
                  </a:cubicBezTo>
                  <a:cubicBezTo>
                    <a:pt x="185747" y="196018"/>
                    <a:pt x="194081" y="179110"/>
                    <a:pt x="201216" y="163461"/>
                  </a:cubicBezTo>
                  <a:cubicBezTo>
                    <a:pt x="207451" y="149731"/>
                    <a:pt x="213867" y="135461"/>
                    <a:pt x="214106" y="120352"/>
                  </a:cubicBezTo>
                  <a:cubicBezTo>
                    <a:pt x="214346" y="105542"/>
                    <a:pt x="208710" y="91273"/>
                    <a:pt x="201875" y="78082"/>
                  </a:cubicBezTo>
                  <a:cubicBezTo>
                    <a:pt x="183394" y="42166"/>
                    <a:pt x="155643" y="1"/>
                    <a:pt x="115079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548" name="Google Shape;548;p11"/>
            <p:cNvSpPr/>
            <p:nvPr/>
          </p:nvSpPr>
          <p:spPr>
            <a:xfrm>
              <a:off x="1098425" y="237675"/>
              <a:ext cx="5358675" cy="5173850"/>
            </a:xfrm>
            <a:custGeom>
              <a:avLst/>
              <a:gdLst/>
              <a:ahLst/>
              <a:cxnLst/>
              <a:rect l="l" t="t" r="r" b="b"/>
              <a:pathLst>
                <a:path w="214347" h="206954" extrusionOk="0">
                  <a:moveTo>
                    <a:pt x="115079" y="1"/>
                  </a:moveTo>
                  <a:cubicBezTo>
                    <a:pt x="106819" y="1"/>
                    <a:pt x="98029" y="1749"/>
                    <a:pt x="88677" y="5654"/>
                  </a:cubicBezTo>
                  <a:cubicBezTo>
                    <a:pt x="67392" y="14588"/>
                    <a:pt x="50544" y="31735"/>
                    <a:pt x="37474" y="50742"/>
                  </a:cubicBezTo>
                  <a:cubicBezTo>
                    <a:pt x="17088" y="80241"/>
                    <a:pt x="4497" y="115076"/>
                    <a:pt x="1260" y="150810"/>
                  </a:cubicBezTo>
                  <a:cubicBezTo>
                    <a:pt x="1" y="164900"/>
                    <a:pt x="1140" y="181268"/>
                    <a:pt x="12472" y="189722"/>
                  </a:cubicBezTo>
                  <a:cubicBezTo>
                    <a:pt x="19127" y="194639"/>
                    <a:pt x="27881" y="195658"/>
                    <a:pt x="36155" y="196437"/>
                  </a:cubicBezTo>
                  <a:cubicBezTo>
                    <a:pt x="68471" y="199615"/>
                    <a:pt x="100788" y="202793"/>
                    <a:pt x="133105" y="205911"/>
                  </a:cubicBezTo>
                  <a:cubicBezTo>
                    <a:pt x="138433" y="206449"/>
                    <a:pt x="143882" y="206954"/>
                    <a:pt x="149263" y="206954"/>
                  </a:cubicBezTo>
                  <a:cubicBezTo>
                    <a:pt x="156478" y="206954"/>
                    <a:pt x="163573" y="206046"/>
                    <a:pt x="170098" y="203093"/>
                  </a:cubicBezTo>
                  <a:cubicBezTo>
                    <a:pt x="185747" y="196018"/>
                    <a:pt x="194081" y="179110"/>
                    <a:pt x="201216" y="163461"/>
                  </a:cubicBezTo>
                  <a:cubicBezTo>
                    <a:pt x="207451" y="149731"/>
                    <a:pt x="213867" y="135461"/>
                    <a:pt x="214106" y="120352"/>
                  </a:cubicBezTo>
                  <a:cubicBezTo>
                    <a:pt x="214346" y="105542"/>
                    <a:pt x="208710" y="91273"/>
                    <a:pt x="201875" y="78082"/>
                  </a:cubicBezTo>
                  <a:cubicBezTo>
                    <a:pt x="183394" y="42166"/>
                    <a:pt x="155643" y="1"/>
                    <a:pt x="115079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549" name="Google Shape;549;p11"/>
            <p:cNvSpPr/>
            <p:nvPr/>
          </p:nvSpPr>
          <p:spPr>
            <a:xfrm>
              <a:off x="1119425" y="238125"/>
              <a:ext cx="5331675" cy="5174300"/>
            </a:xfrm>
            <a:custGeom>
              <a:avLst/>
              <a:gdLst/>
              <a:ahLst/>
              <a:cxnLst/>
              <a:rect l="l" t="t" r="r" b="b"/>
              <a:pathLst>
                <a:path w="213267" h="206972" extrusionOk="0">
                  <a:moveTo>
                    <a:pt x="114278" y="0"/>
                  </a:moveTo>
                  <a:cubicBezTo>
                    <a:pt x="106004" y="0"/>
                    <a:pt x="97190" y="1739"/>
                    <a:pt x="87837" y="5636"/>
                  </a:cubicBezTo>
                  <a:cubicBezTo>
                    <a:pt x="66552" y="14570"/>
                    <a:pt x="49704" y="31717"/>
                    <a:pt x="36634" y="50724"/>
                  </a:cubicBezTo>
                  <a:cubicBezTo>
                    <a:pt x="16248" y="80223"/>
                    <a:pt x="3657" y="115058"/>
                    <a:pt x="420" y="150792"/>
                  </a:cubicBezTo>
                  <a:cubicBezTo>
                    <a:pt x="180" y="153610"/>
                    <a:pt x="0" y="156488"/>
                    <a:pt x="0" y="159366"/>
                  </a:cubicBezTo>
                  <a:cubicBezTo>
                    <a:pt x="0" y="171058"/>
                    <a:pt x="2578" y="182929"/>
                    <a:pt x="11632" y="189704"/>
                  </a:cubicBezTo>
                  <a:cubicBezTo>
                    <a:pt x="18287" y="194621"/>
                    <a:pt x="27041" y="195640"/>
                    <a:pt x="35315" y="196419"/>
                  </a:cubicBezTo>
                  <a:cubicBezTo>
                    <a:pt x="67631" y="199597"/>
                    <a:pt x="99948" y="202775"/>
                    <a:pt x="132265" y="205893"/>
                  </a:cubicBezTo>
                  <a:cubicBezTo>
                    <a:pt x="137601" y="206432"/>
                    <a:pt x="143057" y="206972"/>
                    <a:pt x="148393" y="206972"/>
                  </a:cubicBezTo>
                  <a:cubicBezTo>
                    <a:pt x="155648" y="206972"/>
                    <a:pt x="162723" y="206013"/>
                    <a:pt x="169258" y="203075"/>
                  </a:cubicBezTo>
                  <a:cubicBezTo>
                    <a:pt x="184907" y="196000"/>
                    <a:pt x="193241" y="179092"/>
                    <a:pt x="200376" y="163443"/>
                  </a:cubicBezTo>
                  <a:cubicBezTo>
                    <a:pt x="206611" y="149713"/>
                    <a:pt x="213027" y="135443"/>
                    <a:pt x="213266" y="120334"/>
                  </a:cubicBezTo>
                  <a:cubicBezTo>
                    <a:pt x="213266" y="120034"/>
                    <a:pt x="213266" y="119734"/>
                    <a:pt x="213266" y="119375"/>
                  </a:cubicBezTo>
                  <a:cubicBezTo>
                    <a:pt x="213266" y="104925"/>
                    <a:pt x="207690" y="90955"/>
                    <a:pt x="201035" y="78064"/>
                  </a:cubicBezTo>
                  <a:cubicBezTo>
                    <a:pt x="182569" y="42150"/>
                    <a:pt x="154809" y="0"/>
                    <a:pt x="114278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sp>
        <p:nvSpPr>
          <p:cNvPr id="621" name="Google Shape;621;p11"/>
          <p:cNvSpPr txBox="1">
            <a:spLocks noGrp="1"/>
          </p:cNvSpPr>
          <p:nvPr>
            <p:ph type="title" hasCustomPrompt="1"/>
          </p:nvPr>
        </p:nvSpPr>
        <p:spPr>
          <a:xfrm>
            <a:off x="3499104" y="2743200"/>
            <a:ext cx="5206000" cy="1048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9600"/>
              <a:buNone/>
              <a:defRPr sz="8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9pPr>
          </a:lstStyle>
          <a:p>
            <a:r>
              <a:rPr dirty="0"/>
              <a:t>xx%</a:t>
            </a:r>
          </a:p>
        </p:txBody>
      </p:sp>
    </p:spTree>
    <p:extLst>
      <p:ext uri="{BB962C8B-B14F-4D97-AF65-F5344CB8AC3E}">
        <p14:creationId xmlns:p14="http://schemas.microsoft.com/office/powerpoint/2010/main" val="1806799950"/>
      </p:ext>
    </p:extLst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hanks" preserve="1" userDrawn="1">
  <p:cSld name="1_Thanks">
    <p:spTree>
      <p:nvGrpSpPr>
        <p:cNvPr id="1" name="Shape 9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15" name="Google Shape;915;p19"/>
          <p:cNvCxnSpPr/>
          <p:nvPr/>
        </p:nvCxnSpPr>
        <p:spPr>
          <a:xfrm rot="5400000">
            <a:off x="9692944" y="4432733"/>
            <a:ext cx="1510800" cy="4084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916" name="Google Shape;916;p19"/>
          <p:cNvCxnSpPr/>
          <p:nvPr/>
        </p:nvCxnSpPr>
        <p:spPr>
          <a:xfrm rot="-5400000" flipH="1">
            <a:off x="9575211" y="2776533"/>
            <a:ext cx="1789600" cy="4204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917" name="Google Shape;917;p19"/>
          <p:cNvCxnSpPr/>
          <p:nvPr/>
        </p:nvCxnSpPr>
        <p:spPr>
          <a:xfrm rot="5400000">
            <a:off x="9643244" y="981833"/>
            <a:ext cx="1776000" cy="5228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918" name="Google Shape;918;p19"/>
          <p:cNvCxnSpPr/>
          <p:nvPr/>
        </p:nvCxnSpPr>
        <p:spPr>
          <a:xfrm rot="5400000">
            <a:off x="10891244" y="-88800"/>
            <a:ext cx="365200" cy="5428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grpSp>
        <p:nvGrpSpPr>
          <p:cNvPr id="919" name="Google Shape;919;p19"/>
          <p:cNvGrpSpPr/>
          <p:nvPr/>
        </p:nvGrpSpPr>
        <p:grpSpPr>
          <a:xfrm rot="5400000" flipH="1">
            <a:off x="9876444" y="1713233"/>
            <a:ext cx="775733" cy="776467"/>
            <a:chOff x="8064275" y="887850"/>
            <a:chExt cx="581800" cy="582350"/>
          </a:xfrm>
        </p:grpSpPr>
        <p:sp>
          <p:nvSpPr>
            <p:cNvPr id="920" name="Google Shape;920;p19"/>
            <p:cNvSpPr/>
            <p:nvPr/>
          </p:nvSpPr>
          <p:spPr>
            <a:xfrm>
              <a:off x="8068750" y="892875"/>
              <a:ext cx="572875" cy="572325"/>
            </a:xfrm>
            <a:custGeom>
              <a:avLst/>
              <a:gdLst/>
              <a:ahLst/>
              <a:cxnLst/>
              <a:rect l="l" t="t" r="r" b="b"/>
              <a:pathLst>
                <a:path w="22915" h="22893" extrusionOk="0">
                  <a:moveTo>
                    <a:pt x="11457" y="0"/>
                  </a:moveTo>
                  <a:cubicBezTo>
                    <a:pt x="5127" y="0"/>
                    <a:pt x="0" y="5127"/>
                    <a:pt x="0" y="11435"/>
                  </a:cubicBezTo>
                  <a:cubicBezTo>
                    <a:pt x="0" y="17766"/>
                    <a:pt x="5127" y="22892"/>
                    <a:pt x="11457" y="22892"/>
                  </a:cubicBezTo>
                  <a:cubicBezTo>
                    <a:pt x="17788" y="22892"/>
                    <a:pt x="22914" y="17766"/>
                    <a:pt x="22914" y="11435"/>
                  </a:cubicBezTo>
                  <a:cubicBezTo>
                    <a:pt x="22914" y="5127"/>
                    <a:pt x="17788" y="0"/>
                    <a:pt x="1145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921" name="Google Shape;921;p19"/>
            <p:cNvSpPr/>
            <p:nvPr/>
          </p:nvSpPr>
          <p:spPr>
            <a:xfrm>
              <a:off x="8064275" y="887850"/>
              <a:ext cx="581800" cy="582350"/>
            </a:xfrm>
            <a:custGeom>
              <a:avLst/>
              <a:gdLst/>
              <a:ahLst/>
              <a:cxnLst/>
              <a:rect l="l" t="t" r="r" b="b"/>
              <a:pathLst>
                <a:path w="23272" h="23294" extrusionOk="0">
                  <a:moveTo>
                    <a:pt x="11636" y="380"/>
                  </a:moveTo>
                  <a:cubicBezTo>
                    <a:pt x="14757" y="380"/>
                    <a:pt x="17566" y="1628"/>
                    <a:pt x="19594" y="3679"/>
                  </a:cubicBezTo>
                  <a:cubicBezTo>
                    <a:pt x="21645" y="5707"/>
                    <a:pt x="22893" y="8538"/>
                    <a:pt x="22893" y="11636"/>
                  </a:cubicBezTo>
                  <a:cubicBezTo>
                    <a:pt x="22893" y="14757"/>
                    <a:pt x="21645" y="17565"/>
                    <a:pt x="19594" y="19616"/>
                  </a:cubicBezTo>
                  <a:cubicBezTo>
                    <a:pt x="17566" y="21644"/>
                    <a:pt x="14757" y="22915"/>
                    <a:pt x="11636" y="22915"/>
                  </a:cubicBezTo>
                  <a:cubicBezTo>
                    <a:pt x="8516" y="22915"/>
                    <a:pt x="5707" y="21644"/>
                    <a:pt x="3657" y="19616"/>
                  </a:cubicBezTo>
                  <a:cubicBezTo>
                    <a:pt x="1628" y="17565"/>
                    <a:pt x="358" y="14757"/>
                    <a:pt x="358" y="11636"/>
                  </a:cubicBezTo>
                  <a:cubicBezTo>
                    <a:pt x="358" y="8538"/>
                    <a:pt x="1628" y="5707"/>
                    <a:pt x="3657" y="3679"/>
                  </a:cubicBezTo>
                  <a:cubicBezTo>
                    <a:pt x="5707" y="1628"/>
                    <a:pt x="8516" y="380"/>
                    <a:pt x="11636" y="380"/>
                  </a:cubicBezTo>
                  <a:close/>
                  <a:moveTo>
                    <a:pt x="11636" y="1"/>
                  </a:moveTo>
                  <a:cubicBezTo>
                    <a:pt x="5217" y="1"/>
                    <a:pt x="1" y="5217"/>
                    <a:pt x="1" y="11636"/>
                  </a:cubicBezTo>
                  <a:cubicBezTo>
                    <a:pt x="1" y="18078"/>
                    <a:pt x="5217" y="23294"/>
                    <a:pt x="11636" y="23294"/>
                  </a:cubicBezTo>
                  <a:cubicBezTo>
                    <a:pt x="18056" y="23294"/>
                    <a:pt x="23272" y="18078"/>
                    <a:pt x="23272" y="11636"/>
                  </a:cubicBezTo>
                  <a:cubicBezTo>
                    <a:pt x="23272" y="5217"/>
                    <a:pt x="18056" y="1"/>
                    <a:pt x="1163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922" name="Google Shape;922;p19"/>
            <p:cNvSpPr/>
            <p:nvPr/>
          </p:nvSpPr>
          <p:spPr>
            <a:xfrm>
              <a:off x="8141175" y="965325"/>
              <a:ext cx="428000" cy="427425"/>
            </a:xfrm>
            <a:custGeom>
              <a:avLst/>
              <a:gdLst/>
              <a:ahLst/>
              <a:cxnLst/>
              <a:rect l="l" t="t" r="r" b="b"/>
              <a:pathLst>
                <a:path w="17120" h="17097" extrusionOk="0">
                  <a:moveTo>
                    <a:pt x="8560" y="0"/>
                  </a:moveTo>
                  <a:cubicBezTo>
                    <a:pt x="3835" y="0"/>
                    <a:pt x="1" y="3812"/>
                    <a:pt x="1" y="8537"/>
                  </a:cubicBezTo>
                  <a:cubicBezTo>
                    <a:pt x="1" y="13263"/>
                    <a:pt x="3835" y="17097"/>
                    <a:pt x="8560" y="17097"/>
                  </a:cubicBezTo>
                  <a:cubicBezTo>
                    <a:pt x="13286" y="17097"/>
                    <a:pt x="17120" y="13263"/>
                    <a:pt x="17120" y="8537"/>
                  </a:cubicBezTo>
                  <a:cubicBezTo>
                    <a:pt x="17120" y="3812"/>
                    <a:pt x="13286" y="0"/>
                    <a:pt x="856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923" name="Google Shape;923;p19"/>
            <p:cNvSpPr/>
            <p:nvPr/>
          </p:nvSpPr>
          <p:spPr>
            <a:xfrm>
              <a:off x="8136725" y="960300"/>
              <a:ext cx="436925" cy="437475"/>
            </a:xfrm>
            <a:custGeom>
              <a:avLst/>
              <a:gdLst/>
              <a:ahLst/>
              <a:cxnLst/>
              <a:rect l="l" t="t" r="r" b="b"/>
              <a:pathLst>
                <a:path w="17477" h="17499" extrusionOk="0">
                  <a:moveTo>
                    <a:pt x="8738" y="379"/>
                  </a:moveTo>
                  <a:cubicBezTo>
                    <a:pt x="11057" y="379"/>
                    <a:pt x="13130" y="1316"/>
                    <a:pt x="14645" y="2831"/>
                  </a:cubicBezTo>
                  <a:cubicBezTo>
                    <a:pt x="16161" y="4347"/>
                    <a:pt x="17097" y="6442"/>
                    <a:pt x="17097" y="8738"/>
                  </a:cubicBezTo>
                  <a:cubicBezTo>
                    <a:pt x="17097" y="11056"/>
                    <a:pt x="16161" y="13152"/>
                    <a:pt x="14645" y="14667"/>
                  </a:cubicBezTo>
                  <a:cubicBezTo>
                    <a:pt x="13130" y="16183"/>
                    <a:pt x="11057" y="17119"/>
                    <a:pt x="8738" y="17119"/>
                  </a:cubicBezTo>
                  <a:cubicBezTo>
                    <a:pt x="6420" y="17119"/>
                    <a:pt x="4325" y="16183"/>
                    <a:pt x="2809" y="14667"/>
                  </a:cubicBezTo>
                  <a:cubicBezTo>
                    <a:pt x="1293" y="13152"/>
                    <a:pt x="357" y="11056"/>
                    <a:pt x="357" y="8738"/>
                  </a:cubicBezTo>
                  <a:cubicBezTo>
                    <a:pt x="357" y="6442"/>
                    <a:pt x="1293" y="4347"/>
                    <a:pt x="2809" y="2831"/>
                  </a:cubicBezTo>
                  <a:cubicBezTo>
                    <a:pt x="4325" y="1316"/>
                    <a:pt x="6420" y="379"/>
                    <a:pt x="8738" y="379"/>
                  </a:cubicBezTo>
                  <a:close/>
                  <a:moveTo>
                    <a:pt x="8738" y="0"/>
                  </a:moveTo>
                  <a:cubicBezTo>
                    <a:pt x="3901" y="0"/>
                    <a:pt x="1" y="3924"/>
                    <a:pt x="1" y="8738"/>
                  </a:cubicBezTo>
                  <a:cubicBezTo>
                    <a:pt x="1" y="13575"/>
                    <a:pt x="3901" y="17498"/>
                    <a:pt x="8738" y="17498"/>
                  </a:cubicBezTo>
                  <a:cubicBezTo>
                    <a:pt x="13553" y="17498"/>
                    <a:pt x="17476" y="13575"/>
                    <a:pt x="17476" y="8738"/>
                  </a:cubicBezTo>
                  <a:cubicBezTo>
                    <a:pt x="17476" y="3924"/>
                    <a:pt x="13553" y="0"/>
                    <a:pt x="873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924" name="Google Shape;924;p19"/>
            <p:cNvSpPr/>
            <p:nvPr/>
          </p:nvSpPr>
          <p:spPr>
            <a:xfrm>
              <a:off x="8219750" y="1043875"/>
              <a:ext cx="270300" cy="270300"/>
            </a:xfrm>
            <a:custGeom>
              <a:avLst/>
              <a:gdLst/>
              <a:ahLst/>
              <a:cxnLst/>
              <a:rect l="l" t="t" r="r" b="b"/>
              <a:pathLst>
                <a:path w="10812" h="10812" extrusionOk="0">
                  <a:moveTo>
                    <a:pt x="5417" y="1"/>
                  </a:moveTo>
                  <a:cubicBezTo>
                    <a:pt x="2430" y="1"/>
                    <a:pt x="1" y="2431"/>
                    <a:pt x="1" y="5395"/>
                  </a:cubicBezTo>
                  <a:cubicBezTo>
                    <a:pt x="1" y="8382"/>
                    <a:pt x="2430" y="10812"/>
                    <a:pt x="5417" y="10812"/>
                  </a:cubicBezTo>
                  <a:cubicBezTo>
                    <a:pt x="8404" y="10812"/>
                    <a:pt x="10812" y="8382"/>
                    <a:pt x="10812" y="5395"/>
                  </a:cubicBezTo>
                  <a:cubicBezTo>
                    <a:pt x="10812" y="2431"/>
                    <a:pt x="8404" y="1"/>
                    <a:pt x="541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925" name="Google Shape;925;p19"/>
            <p:cNvSpPr/>
            <p:nvPr/>
          </p:nvSpPr>
          <p:spPr>
            <a:xfrm>
              <a:off x="8215300" y="1039425"/>
              <a:ext cx="279775" cy="279225"/>
            </a:xfrm>
            <a:custGeom>
              <a:avLst/>
              <a:gdLst/>
              <a:ahLst/>
              <a:cxnLst/>
              <a:rect l="l" t="t" r="r" b="b"/>
              <a:pathLst>
                <a:path w="11191" h="11169" extrusionOk="0">
                  <a:moveTo>
                    <a:pt x="5595" y="357"/>
                  </a:moveTo>
                  <a:cubicBezTo>
                    <a:pt x="7044" y="357"/>
                    <a:pt x="8337" y="937"/>
                    <a:pt x="9273" y="1895"/>
                  </a:cubicBezTo>
                  <a:cubicBezTo>
                    <a:pt x="10232" y="2832"/>
                    <a:pt x="10811" y="4147"/>
                    <a:pt x="10811" y="5573"/>
                  </a:cubicBezTo>
                  <a:cubicBezTo>
                    <a:pt x="10811" y="7022"/>
                    <a:pt x="10232" y="8337"/>
                    <a:pt x="9273" y="9273"/>
                  </a:cubicBezTo>
                  <a:cubicBezTo>
                    <a:pt x="8337" y="10210"/>
                    <a:pt x="7044" y="10789"/>
                    <a:pt x="5595" y="10789"/>
                  </a:cubicBezTo>
                  <a:cubicBezTo>
                    <a:pt x="4147" y="10789"/>
                    <a:pt x="2854" y="10210"/>
                    <a:pt x="1895" y="9273"/>
                  </a:cubicBezTo>
                  <a:cubicBezTo>
                    <a:pt x="959" y="8337"/>
                    <a:pt x="379" y="7022"/>
                    <a:pt x="379" y="5573"/>
                  </a:cubicBezTo>
                  <a:cubicBezTo>
                    <a:pt x="379" y="4147"/>
                    <a:pt x="959" y="2832"/>
                    <a:pt x="1895" y="1895"/>
                  </a:cubicBezTo>
                  <a:cubicBezTo>
                    <a:pt x="2854" y="937"/>
                    <a:pt x="4147" y="357"/>
                    <a:pt x="5595" y="357"/>
                  </a:cubicBezTo>
                  <a:close/>
                  <a:moveTo>
                    <a:pt x="5595" y="1"/>
                  </a:moveTo>
                  <a:cubicBezTo>
                    <a:pt x="2497" y="1"/>
                    <a:pt x="1" y="2497"/>
                    <a:pt x="1" y="5573"/>
                  </a:cubicBezTo>
                  <a:cubicBezTo>
                    <a:pt x="1" y="8672"/>
                    <a:pt x="2497" y="11168"/>
                    <a:pt x="5595" y="11168"/>
                  </a:cubicBezTo>
                  <a:cubicBezTo>
                    <a:pt x="8671" y="11168"/>
                    <a:pt x="11190" y="8672"/>
                    <a:pt x="11190" y="5573"/>
                  </a:cubicBezTo>
                  <a:cubicBezTo>
                    <a:pt x="11190" y="2497"/>
                    <a:pt x="8671" y="1"/>
                    <a:pt x="559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grpSp>
        <p:nvGrpSpPr>
          <p:cNvPr id="926" name="Google Shape;926;p19"/>
          <p:cNvGrpSpPr/>
          <p:nvPr/>
        </p:nvGrpSpPr>
        <p:grpSpPr>
          <a:xfrm rot="5400000" flipH="1">
            <a:off x="10492961" y="3672267"/>
            <a:ext cx="389367" cy="390100"/>
            <a:chOff x="7353050" y="316275"/>
            <a:chExt cx="292025" cy="292575"/>
          </a:xfrm>
        </p:grpSpPr>
        <p:sp>
          <p:nvSpPr>
            <p:cNvPr id="927" name="Google Shape;927;p19"/>
            <p:cNvSpPr/>
            <p:nvPr/>
          </p:nvSpPr>
          <p:spPr>
            <a:xfrm>
              <a:off x="7358075" y="321275"/>
              <a:ext cx="282550" cy="282550"/>
            </a:xfrm>
            <a:custGeom>
              <a:avLst/>
              <a:gdLst/>
              <a:ahLst/>
              <a:cxnLst/>
              <a:rect l="l" t="t" r="r" b="b"/>
              <a:pathLst>
                <a:path w="11302" h="11302" extrusionOk="0">
                  <a:moveTo>
                    <a:pt x="5640" y="1"/>
                  </a:moveTo>
                  <a:cubicBezTo>
                    <a:pt x="2519" y="1"/>
                    <a:pt x="0" y="2520"/>
                    <a:pt x="0" y="5640"/>
                  </a:cubicBezTo>
                  <a:cubicBezTo>
                    <a:pt x="0" y="8783"/>
                    <a:pt x="2519" y="11302"/>
                    <a:pt x="5640" y="11302"/>
                  </a:cubicBezTo>
                  <a:cubicBezTo>
                    <a:pt x="8783" y="11302"/>
                    <a:pt x="11301" y="8783"/>
                    <a:pt x="11301" y="5640"/>
                  </a:cubicBezTo>
                  <a:cubicBezTo>
                    <a:pt x="11301" y="2520"/>
                    <a:pt x="8783" y="1"/>
                    <a:pt x="564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928" name="Google Shape;928;p19"/>
            <p:cNvSpPr/>
            <p:nvPr/>
          </p:nvSpPr>
          <p:spPr>
            <a:xfrm>
              <a:off x="7353050" y="316275"/>
              <a:ext cx="292025" cy="292575"/>
            </a:xfrm>
            <a:custGeom>
              <a:avLst/>
              <a:gdLst/>
              <a:ahLst/>
              <a:cxnLst/>
              <a:rect l="l" t="t" r="r" b="b"/>
              <a:pathLst>
                <a:path w="11681" h="11703" extrusionOk="0">
                  <a:moveTo>
                    <a:pt x="5841" y="379"/>
                  </a:moveTo>
                  <a:cubicBezTo>
                    <a:pt x="7356" y="379"/>
                    <a:pt x="8716" y="981"/>
                    <a:pt x="9719" y="1984"/>
                  </a:cubicBezTo>
                  <a:cubicBezTo>
                    <a:pt x="10700" y="2965"/>
                    <a:pt x="11324" y="4347"/>
                    <a:pt x="11324" y="5840"/>
                  </a:cubicBezTo>
                  <a:cubicBezTo>
                    <a:pt x="11324" y="7356"/>
                    <a:pt x="10700" y="8738"/>
                    <a:pt x="9719" y="9719"/>
                  </a:cubicBezTo>
                  <a:cubicBezTo>
                    <a:pt x="8716" y="10699"/>
                    <a:pt x="7356" y="11324"/>
                    <a:pt x="5841" y="11324"/>
                  </a:cubicBezTo>
                  <a:cubicBezTo>
                    <a:pt x="4347" y="11324"/>
                    <a:pt x="2965" y="10699"/>
                    <a:pt x="1984" y="9719"/>
                  </a:cubicBezTo>
                  <a:cubicBezTo>
                    <a:pt x="981" y="8738"/>
                    <a:pt x="380" y="7356"/>
                    <a:pt x="380" y="5840"/>
                  </a:cubicBezTo>
                  <a:cubicBezTo>
                    <a:pt x="380" y="4347"/>
                    <a:pt x="981" y="2965"/>
                    <a:pt x="1984" y="1984"/>
                  </a:cubicBezTo>
                  <a:cubicBezTo>
                    <a:pt x="2965" y="981"/>
                    <a:pt x="4347" y="379"/>
                    <a:pt x="5841" y="379"/>
                  </a:cubicBezTo>
                  <a:close/>
                  <a:moveTo>
                    <a:pt x="5841" y="0"/>
                  </a:moveTo>
                  <a:cubicBezTo>
                    <a:pt x="2631" y="0"/>
                    <a:pt x="1" y="2630"/>
                    <a:pt x="1" y="5840"/>
                  </a:cubicBezTo>
                  <a:cubicBezTo>
                    <a:pt x="1" y="9072"/>
                    <a:pt x="2631" y="11703"/>
                    <a:pt x="5841" y="11703"/>
                  </a:cubicBezTo>
                  <a:cubicBezTo>
                    <a:pt x="9073" y="11703"/>
                    <a:pt x="11681" y="9072"/>
                    <a:pt x="11681" y="5840"/>
                  </a:cubicBezTo>
                  <a:cubicBezTo>
                    <a:pt x="11681" y="2630"/>
                    <a:pt x="9073" y="0"/>
                    <a:pt x="584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929" name="Google Shape;929;p19"/>
            <p:cNvSpPr/>
            <p:nvPr/>
          </p:nvSpPr>
          <p:spPr>
            <a:xfrm>
              <a:off x="7419925" y="383125"/>
              <a:ext cx="158275" cy="158300"/>
            </a:xfrm>
            <a:custGeom>
              <a:avLst/>
              <a:gdLst/>
              <a:ahLst/>
              <a:cxnLst/>
              <a:rect l="l" t="t" r="r" b="b"/>
              <a:pathLst>
                <a:path w="6331" h="6332" extrusionOk="0">
                  <a:moveTo>
                    <a:pt x="3166" y="1"/>
                  </a:moveTo>
                  <a:cubicBezTo>
                    <a:pt x="1427" y="1"/>
                    <a:pt x="0" y="1428"/>
                    <a:pt x="0" y="3166"/>
                  </a:cubicBezTo>
                  <a:cubicBezTo>
                    <a:pt x="0" y="4927"/>
                    <a:pt x="1427" y="6331"/>
                    <a:pt x="3166" y="6331"/>
                  </a:cubicBezTo>
                  <a:cubicBezTo>
                    <a:pt x="4927" y="6331"/>
                    <a:pt x="6331" y="4927"/>
                    <a:pt x="6331" y="3166"/>
                  </a:cubicBezTo>
                  <a:cubicBezTo>
                    <a:pt x="6331" y="1428"/>
                    <a:pt x="4927" y="1"/>
                    <a:pt x="316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930" name="Google Shape;930;p19"/>
            <p:cNvSpPr/>
            <p:nvPr/>
          </p:nvSpPr>
          <p:spPr>
            <a:xfrm>
              <a:off x="7415475" y="378675"/>
              <a:ext cx="167750" cy="167775"/>
            </a:xfrm>
            <a:custGeom>
              <a:avLst/>
              <a:gdLst/>
              <a:ahLst/>
              <a:cxnLst/>
              <a:rect l="l" t="t" r="r" b="b"/>
              <a:pathLst>
                <a:path w="6710" h="6711" extrusionOk="0">
                  <a:moveTo>
                    <a:pt x="3344" y="380"/>
                  </a:moveTo>
                  <a:cubicBezTo>
                    <a:pt x="4168" y="380"/>
                    <a:pt x="4926" y="714"/>
                    <a:pt x="5461" y="1249"/>
                  </a:cubicBezTo>
                  <a:cubicBezTo>
                    <a:pt x="5996" y="1784"/>
                    <a:pt x="6330" y="2519"/>
                    <a:pt x="6330" y="3344"/>
                  </a:cubicBezTo>
                  <a:cubicBezTo>
                    <a:pt x="6330" y="4169"/>
                    <a:pt x="5996" y="4927"/>
                    <a:pt x="5461" y="5462"/>
                  </a:cubicBezTo>
                  <a:cubicBezTo>
                    <a:pt x="4926" y="5997"/>
                    <a:pt x="4168" y="6331"/>
                    <a:pt x="3344" y="6331"/>
                  </a:cubicBezTo>
                  <a:cubicBezTo>
                    <a:pt x="2519" y="6331"/>
                    <a:pt x="1783" y="5997"/>
                    <a:pt x="1248" y="5462"/>
                  </a:cubicBezTo>
                  <a:cubicBezTo>
                    <a:pt x="713" y="4927"/>
                    <a:pt x="379" y="4169"/>
                    <a:pt x="379" y="3344"/>
                  </a:cubicBezTo>
                  <a:cubicBezTo>
                    <a:pt x="379" y="2519"/>
                    <a:pt x="713" y="1784"/>
                    <a:pt x="1248" y="1249"/>
                  </a:cubicBezTo>
                  <a:cubicBezTo>
                    <a:pt x="1783" y="714"/>
                    <a:pt x="2519" y="380"/>
                    <a:pt x="3344" y="380"/>
                  </a:cubicBezTo>
                  <a:close/>
                  <a:moveTo>
                    <a:pt x="3344" y="1"/>
                  </a:moveTo>
                  <a:cubicBezTo>
                    <a:pt x="1494" y="1"/>
                    <a:pt x="0" y="1494"/>
                    <a:pt x="0" y="3344"/>
                  </a:cubicBezTo>
                  <a:cubicBezTo>
                    <a:pt x="0" y="5194"/>
                    <a:pt x="1494" y="6710"/>
                    <a:pt x="3344" y="6710"/>
                  </a:cubicBezTo>
                  <a:cubicBezTo>
                    <a:pt x="5194" y="6710"/>
                    <a:pt x="6709" y="5194"/>
                    <a:pt x="6709" y="3344"/>
                  </a:cubicBezTo>
                  <a:cubicBezTo>
                    <a:pt x="6709" y="1494"/>
                    <a:pt x="5194" y="1"/>
                    <a:pt x="334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grpSp>
        <p:nvGrpSpPr>
          <p:cNvPr id="931" name="Google Shape;931;p19"/>
          <p:cNvGrpSpPr/>
          <p:nvPr/>
        </p:nvGrpSpPr>
        <p:grpSpPr>
          <a:xfrm rot="5400000" flipH="1">
            <a:off x="10683278" y="237567"/>
            <a:ext cx="233333" cy="233333"/>
            <a:chOff x="8792300" y="321275"/>
            <a:chExt cx="175000" cy="175000"/>
          </a:xfrm>
        </p:grpSpPr>
        <p:sp>
          <p:nvSpPr>
            <p:cNvPr id="932" name="Google Shape;932;p19"/>
            <p:cNvSpPr/>
            <p:nvPr/>
          </p:nvSpPr>
          <p:spPr>
            <a:xfrm>
              <a:off x="8796750" y="326300"/>
              <a:ext cx="166100" cy="165525"/>
            </a:xfrm>
            <a:custGeom>
              <a:avLst/>
              <a:gdLst/>
              <a:ahLst/>
              <a:cxnLst/>
              <a:rect l="l" t="t" r="r" b="b"/>
              <a:pathLst>
                <a:path w="6644" h="6621" extrusionOk="0">
                  <a:moveTo>
                    <a:pt x="3322" y="0"/>
                  </a:moveTo>
                  <a:cubicBezTo>
                    <a:pt x="1494" y="0"/>
                    <a:pt x="1" y="1471"/>
                    <a:pt x="1" y="3299"/>
                  </a:cubicBezTo>
                  <a:cubicBezTo>
                    <a:pt x="1" y="5127"/>
                    <a:pt x="1494" y="6620"/>
                    <a:pt x="3322" y="6620"/>
                  </a:cubicBezTo>
                  <a:cubicBezTo>
                    <a:pt x="5150" y="6620"/>
                    <a:pt x="6643" y="5127"/>
                    <a:pt x="6643" y="3299"/>
                  </a:cubicBezTo>
                  <a:cubicBezTo>
                    <a:pt x="6643" y="1471"/>
                    <a:pt x="5150" y="0"/>
                    <a:pt x="33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933" name="Google Shape;933;p19"/>
            <p:cNvSpPr/>
            <p:nvPr/>
          </p:nvSpPr>
          <p:spPr>
            <a:xfrm>
              <a:off x="8792300" y="321275"/>
              <a:ext cx="175000" cy="175000"/>
            </a:xfrm>
            <a:custGeom>
              <a:avLst/>
              <a:gdLst/>
              <a:ahLst/>
              <a:cxnLst/>
              <a:rect l="l" t="t" r="r" b="b"/>
              <a:pathLst>
                <a:path w="7000" h="7000" extrusionOk="0">
                  <a:moveTo>
                    <a:pt x="3500" y="380"/>
                  </a:moveTo>
                  <a:cubicBezTo>
                    <a:pt x="4369" y="380"/>
                    <a:pt x="5149" y="736"/>
                    <a:pt x="5707" y="1293"/>
                  </a:cubicBezTo>
                  <a:cubicBezTo>
                    <a:pt x="6286" y="1873"/>
                    <a:pt x="6621" y="2653"/>
                    <a:pt x="6621" y="3500"/>
                  </a:cubicBezTo>
                  <a:cubicBezTo>
                    <a:pt x="6621" y="4370"/>
                    <a:pt x="6286" y="5150"/>
                    <a:pt x="5707" y="5729"/>
                  </a:cubicBezTo>
                  <a:cubicBezTo>
                    <a:pt x="5149" y="6286"/>
                    <a:pt x="4369" y="6643"/>
                    <a:pt x="3500" y="6643"/>
                  </a:cubicBezTo>
                  <a:cubicBezTo>
                    <a:pt x="2631" y="6643"/>
                    <a:pt x="1851" y="6286"/>
                    <a:pt x="1293" y="5729"/>
                  </a:cubicBezTo>
                  <a:cubicBezTo>
                    <a:pt x="714" y="5150"/>
                    <a:pt x="379" y="4370"/>
                    <a:pt x="379" y="3500"/>
                  </a:cubicBezTo>
                  <a:cubicBezTo>
                    <a:pt x="379" y="2653"/>
                    <a:pt x="714" y="1873"/>
                    <a:pt x="1293" y="1293"/>
                  </a:cubicBezTo>
                  <a:cubicBezTo>
                    <a:pt x="1851" y="736"/>
                    <a:pt x="2631" y="380"/>
                    <a:pt x="3500" y="380"/>
                  </a:cubicBezTo>
                  <a:close/>
                  <a:moveTo>
                    <a:pt x="3500" y="1"/>
                  </a:moveTo>
                  <a:cubicBezTo>
                    <a:pt x="1561" y="1"/>
                    <a:pt x="0" y="1583"/>
                    <a:pt x="0" y="3500"/>
                  </a:cubicBezTo>
                  <a:cubicBezTo>
                    <a:pt x="0" y="5439"/>
                    <a:pt x="1561" y="7000"/>
                    <a:pt x="3500" y="7000"/>
                  </a:cubicBezTo>
                  <a:cubicBezTo>
                    <a:pt x="5439" y="7000"/>
                    <a:pt x="7000" y="5439"/>
                    <a:pt x="7000" y="3500"/>
                  </a:cubicBezTo>
                  <a:cubicBezTo>
                    <a:pt x="7000" y="1583"/>
                    <a:pt x="5439" y="1"/>
                    <a:pt x="350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934" name="Google Shape;934;p19"/>
            <p:cNvSpPr/>
            <p:nvPr/>
          </p:nvSpPr>
          <p:spPr>
            <a:xfrm>
              <a:off x="8833525" y="362525"/>
              <a:ext cx="92550" cy="93075"/>
            </a:xfrm>
            <a:custGeom>
              <a:avLst/>
              <a:gdLst/>
              <a:ahLst/>
              <a:cxnLst/>
              <a:rect l="l" t="t" r="r" b="b"/>
              <a:pathLst>
                <a:path w="3702" h="3723" extrusionOk="0">
                  <a:moveTo>
                    <a:pt x="1851" y="0"/>
                  </a:moveTo>
                  <a:cubicBezTo>
                    <a:pt x="826" y="0"/>
                    <a:pt x="1" y="825"/>
                    <a:pt x="1" y="1850"/>
                  </a:cubicBezTo>
                  <a:cubicBezTo>
                    <a:pt x="1" y="2876"/>
                    <a:pt x="826" y="3723"/>
                    <a:pt x="1851" y="3723"/>
                  </a:cubicBezTo>
                  <a:cubicBezTo>
                    <a:pt x="2876" y="3723"/>
                    <a:pt x="3701" y="2876"/>
                    <a:pt x="3701" y="1850"/>
                  </a:cubicBezTo>
                  <a:cubicBezTo>
                    <a:pt x="3701" y="825"/>
                    <a:pt x="2876" y="0"/>
                    <a:pt x="185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935" name="Google Shape;935;p19"/>
            <p:cNvSpPr/>
            <p:nvPr/>
          </p:nvSpPr>
          <p:spPr>
            <a:xfrm>
              <a:off x="8828525" y="358050"/>
              <a:ext cx="102550" cy="102000"/>
            </a:xfrm>
            <a:custGeom>
              <a:avLst/>
              <a:gdLst/>
              <a:ahLst/>
              <a:cxnLst/>
              <a:rect l="l" t="t" r="r" b="b"/>
              <a:pathLst>
                <a:path w="4102" h="4080" extrusionOk="0">
                  <a:moveTo>
                    <a:pt x="2051" y="357"/>
                  </a:moveTo>
                  <a:cubicBezTo>
                    <a:pt x="2519" y="357"/>
                    <a:pt x="2920" y="558"/>
                    <a:pt x="3232" y="848"/>
                  </a:cubicBezTo>
                  <a:cubicBezTo>
                    <a:pt x="3544" y="1160"/>
                    <a:pt x="3723" y="1583"/>
                    <a:pt x="3723" y="2029"/>
                  </a:cubicBezTo>
                  <a:cubicBezTo>
                    <a:pt x="3723" y="2497"/>
                    <a:pt x="3544" y="2921"/>
                    <a:pt x="3232" y="3211"/>
                  </a:cubicBezTo>
                  <a:cubicBezTo>
                    <a:pt x="2920" y="3523"/>
                    <a:pt x="2519" y="3701"/>
                    <a:pt x="2051" y="3701"/>
                  </a:cubicBezTo>
                  <a:cubicBezTo>
                    <a:pt x="1583" y="3701"/>
                    <a:pt x="1182" y="3523"/>
                    <a:pt x="870" y="3211"/>
                  </a:cubicBezTo>
                  <a:cubicBezTo>
                    <a:pt x="558" y="2921"/>
                    <a:pt x="379" y="2497"/>
                    <a:pt x="379" y="2029"/>
                  </a:cubicBezTo>
                  <a:cubicBezTo>
                    <a:pt x="379" y="1583"/>
                    <a:pt x="558" y="1160"/>
                    <a:pt x="870" y="848"/>
                  </a:cubicBezTo>
                  <a:cubicBezTo>
                    <a:pt x="1182" y="558"/>
                    <a:pt x="1583" y="357"/>
                    <a:pt x="2051" y="357"/>
                  </a:cubicBezTo>
                  <a:close/>
                  <a:moveTo>
                    <a:pt x="2051" y="1"/>
                  </a:moveTo>
                  <a:cubicBezTo>
                    <a:pt x="914" y="1"/>
                    <a:pt x="0" y="915"/>
                    <a:pt x="0" y="2029"/>
                  </a:cubicBezTo>
                  <a:cubicBezTo>
                    <a:pt x="0" y="3166"/>
                    <a:pt x="914" y="4080"/>
                    <a:pt x="2051" y="4080"/>
                  </a:cubicBezTo>
                  <a:cubicBezTo>
                    <a:pt x="3188" y="4080"/>
                    <a:pt x="4102" y="3166"/>
                    <a:pt x="4102" y="2029"/>
                  </a:cubicBezTo>
                  <a:cubicBezTo>
                    <a:pt x="4102" y="915"/>
                    <a:pt x="3188" y="1"/>
                    <a:pt x="205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grpSp>
        <p:nvGrpSpPr>
          <p:cNvPr id="936" name="Google Shape;936;p19"/>
          <p:cNvGrpSpPr/>
          <p:nvPr/>
        </p:nvGrpSpPr>
        <p:grpSpPr>
          <a:xfrm rot="5400000">
            <a:off x="10068911" y="5173235"/>
            <a:ext cx="390815" cy="391184"/>
            <a:chOff x="3164039" y="430875"/>
            <a:chExt cx="293111" cy="293388"/>
          </a:xfrm>
        </p:grpSpPr>
        <p:sp>
          <p:nvSpPr>
            <p:cNvPr id="937" name="Google Shape;937;p19"/>
            <p:cNvSpPr/>
            <p:nvPr/>
          </p:nvSpPr>
          <p:spPr>
            <a:xfrm flipH="1">
              <a:off x="3166281" y="433407"/>
              <a:ext cx="288614" cy="288337"/>
            </a:xfrm>
            <a:custGeom>
              <a:avLst/>
              <a:gdLst/>
              <a:ahLst/>
              <a:cxnLst/>
              <a:rect l="l" t="t" r="r" b="b"/>
              <a:pathLst>
                <a:path w="22915" h="22893" extrusionOk="0">
                  <a:moveTo>
                    <a:pt x="11457" y="0"/>
                  </a:moveTo>
                  <a:cubicBezTo>
                    <a:pt x="5127" y="0"/>
                    <a:pt x="0" y="5127"/>
                    <a:pt x="0" y="11435"/>
                  </a:cubicBezTo>
                  <a:cubicBezTo>
                    <a:pt x="0" y="17766"/>
                    <a:pt x="5127" y="22892"/>
                    <a:pt x="11457" y="22892"/>
                  </a:cubicBezTo>
                  <a:cubicBezTo>
                    <a:pt x="17788" y="22892"/>
                    <a:pt x="22914" y="17766"/>
                    <a:pt x="22914" y="11435"/>
                  </a:cubicBezTo>
                  <a:cubicBezTo>
                    <a:pt x="22914" y="5127"/>
                    <a:pt x="17788" y="0"/>
                    <a:pt x="1145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938" name="Google Shape;938;p19"/>
            <p:cNvSpPr/>
            <p:nvPr/>
          </p:nvSpPr>
          <p:spPr>
            <a:xfrm flipH="1">
              <a:off x="3164039" y="430875"/>
              <a:ext cx="293111" cy="293388"/>
            </a:xfrm>
            <a:custGeom>
              <a:avLst/>
              <a:gdLst/>
              <a:ahLst/>
              <a:cxnLst/>
              <a:rect l="l" t="t" r="r" b="b"/>
              <a:pathLst>
                <a:path w="23272" h="23294" extrusionOk="0">
                  <a:moveTo>
                    <a:pt x="11636" y="380"/>
                  </a:moveTo>
                  <a:cubicBezTo>
                    <a:pt x="14757" y="380"/>
                    <a:pt x="17566" y="1628"/>
                    <a:pt x="19594" y="3679"/>
                  </a:cubicBezTo>
                  <a:cubicBezTo>
                    <a:pt x="21645" y="5707"/>
                    <a:pt x="22893" y="8538"/>
                    <a:pt x="22893" y="11636"/>
                  </a:cubicBezTo>
                  <a:cubicBezTo>
                    <a:pt x="22893" y="14757"/>
                    <a:pt x="21645" y="17565"/>
                    <a:pt x="19594" y="19616"/>
                  </a:cubicBezTo>
                  <a:cubicBezTo>
                    <a:pt x="17566" y="21644"/>
                    <a:pt x="14757" y="22915"/>
                    <a:pt x="11636" y="22915"/>
                  </a:cubicBezTo>
                  <a:cubicBezTo>
                    <a:pt x="8516" y="22915"/>
                    <a:pt x="5707" y="21644"/>
                    <a:pt x="3657" y="19616"/>
                  </a:cubicBezTo>
                  <a:cubicBezTo>
                    <a:pt x="1628" y="17565"/>
                    <a:pt x="358" y="14757"/>
                    <a:pt x="358" y="11636"/>
                  </a:cubicBezTo>
                  <a:cubicBezTo>
                    <a:pt x="358" y="8538"/>
                    <a:pt x="1628" y="5707"/>
                    <a:pt x="3657" y="3679"/>
                  </a:cubicBezTo>
                  <a:cubicBezTo>
                    <a:pt x="5707" y="1628"/>
                    <a:pt x="8516" y="380"/>
                    <a:pt x="11636" y="380"/>
                  </a:cubicBezTo>
                  <a:close/>
                  <a:moveTo>
                    <a:pt x="11636" y="1"/>
                  </a:moveTo>
                  <a:cubicBezTo>
                    <a:pt x="5217" y="1"/>
                    <a:pt x="1" y="5217"/>
                    <a:pt x="1" y="11636"/>
                  </a:cubicBezTo>
                  <a:cubicBezTo>
                    <a:pt x="1" y="18078"/>
                    <a:pt x="5217" y="23294"/>
                    <a:pt x="11636" y="23294"/>
                  </a:cubicBezTo>
                  <a:cubicBezTo>
                    <a:pt x="18056" y="23294"/>
                    <a:pt x="23272" y="18078"/>
                    <a:pt x="23272" y="11636"/>
                  </a:cubicBezTo>
                  <a:cubicBezTo>
                    <a:pt x="23272" y="5217"/>
                    <a:pt x="18056" y="1"/>
                    <a:pt x="1163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939" name="Google Shape;939;p19"/>
            <p:cNvSpPr/>
            <p:nvPr/>
          </p:nvSpPr>
          <p:spPr>
            <a:xfrm flipH="1">
              <a:off x="3202780" y="469909"/>
              <a:ext cx="215626" cy="215337"/>
            </a:xfrm>
            <a:custGeom>
              <a:avLst/>
              <a:gdLst/>
              <a:ahLst/>
              <a:cxnLst/>
              <a:rect l="l" t="t" r="r" b="b"/>
              <a:pathLst>
                <a:path w="17120" h="17097" extrusionOk="0">
                  <a:moveTo>
                    <a:pt x="8560" y="0"/>
                  </a:moveTo>
                  <a:cubicBezTo>
                    <a:pt x="3835" y="0"/>
                    <a:pt x="1" y="3812"/>
                    <a:pt x="1" y="8537"/>
                  </a:cubicBezTo>
                  <a:cubicBezTo>
                    <a:pt x="1" y="13263"/>
                    <a:pt x="3835" y="17097"/>
                    <a:pt x="8560" y="17097"/>
                  </a:cubicBezTo>
                  <a:cubicBezTo>
                    <a:pt x="13286" y="17097"/>
                    <a:pt x="17120" y="13263"/>
                    <a:pt x="17120" y="8537"/>
                  </a:cubicBezTo>
                  <a:cubicBezTo>
                    <a:pt x="17120" y="3812"/>
                    <a:pt x="13286" y="0"/>
                    <a:pt x="856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940" name="Google Shape;940;p19"/>
            <p:cNvSpPr/>
            <p:nvPr/>
          </p:nvSpPr>
          <p:spPr>
            <a:xfrm flipH="1">
              <a:off x="3200525" y="467377"/>
              <a:ext cx="220123" cy="220400"/>
            </a:xfrm>
            <a:custGeom>
              <a:avLst/>
              <a:gdLst/>
              <a:ahLst/>
              <a:cxnLst/>
              <a:rect l="l" t="t" r="r" b="b"/>
              <a:pathLst>
                <a:path w="17477" h="17499" extrusionOk="0">
                  <a:moveTo>
                    <a:pt x="8738" y="379"/>
                  </a:moveTo>
                  <a:cubicBezTo>
                    <a:pt x="11057" y="379"/>
                    <a:pt x="13130" y="1316"/>
                    <a:pt x="14645" y="2831"/>
                  </a:cubicBezTo>
                  <a:cubicBezTo>
                    <a:pt x="16161" y="4347"/>
                    <a:pt x="17097" y="6442"/>
                    <a:pt x="17097" y="8738"/>
                  </a:cubicBezTo>
                  <a:cubicBezTo>
                    <a:pt x="17097" y="11056"/>
                    <a:pt x="16161" y="13152"/>
                    <a:pt x="14645" y="14667"/>
                  </a:cubicBezTo>
                  <a:cubicBezTo>
                    <a:pt x="13130" y="16183"/>
                    <a:pt x="11057" y="17119"/>
                    <a:pt x="8738" y="17119"/>
                  </a:cubicBezTo>
                  <a:cubicBezTo>
                    <a:pt x="6420" y="17119"/>
                    <a:pt x="4325" y="16183"/>
                    <a:pt x="2809" y="14667"/>
                  </a:cubicBezTo>
                  <a:cubicBezTo>
                    <a:pt x="1293" y="13152"/>
                    <a:pt x="357" y="11056"/>
                    <a:pt x="357" y="8738"/>
                  </a:cubicBezTo>
                  <a:cubicBezTo>
                    <a:pt x="357" y="6442"/>
                    <a:pt x="1293" y="4347"/>
                    <a:pt x="2809" y="2831"/>
                  </a:cubicBezTo>
                  <a:cubicBezTo>
                    <a:pt x="4325" y="1316"/>
                    <a:pt x="6420" y="379"/>
                    <a:pt x="8738" y="379"/>
                  </a:cubicBezTo>
                  <a:close/>
                  <a:moveTo>
                    <a:pt x="8738" y="0"/>
                  </a:moveTo>
                  <a:cubicBezTo>
                    <a:pt x="3901" y="0"/>
                    <a:pt x="1" y="3924"/>
                    <a:pt x="1" y="8738"/>
                  </a:cubicBezTo>
                  <a:cubicBezTo>
                    <a:pt x="1" y="13575"/>
                    <a:pt x="3901" y="17498"/>
                    <a:pt x="8738" y="17498"/>
                  </a:cubicBezTo>
                  <a:cubicBezTo>
                    <a:pt x="13553" y="17498"/>
                    <a:pt x="17476" y="13575"/>
                    <a:pt x="17476" y="8738"/>
                  </a:cubicBezTo>
                  <a:cubicBezTo>
                    <a:pt x="17476" y="3924"/>
                    <a:pt x="13553" y="0"/>
                    <a:pt x="873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941" name="Google Shape;941;p19"/>
            <p:cNvSpPr/>
            <p:nvPr/>
          </p:nvSpPr>
          <p:spPr>
            <a:xfrm flipH="1">
              <a:off x="3242641" y="509484"/>
              <a:ext cx="136177" cy="136177"/>
            </a:xfrm>
            <a:custGeom>
              <a:avLst/>
              <a:gdLst/>
              <a:ahLst/>
              <a:cxnLst/>
              <a:rect l="l" t="t" r="r" b="b"/>
              <a:pathLst>
                <a:path w="10812" h="10812" extrusionOk="0">
                  <a:moveTo>
                    <a:pt x="5417" y="1"/>
                  </a:moveTo>
                  <a:cubicBezTo>
                    <a:pt x="2430" y="1"/>
                    <a:pt x="1" y="2431"/>
                    <a:pt x="1" y="5395"/>
                  </a:cubicBezTo>
                  <a:cubicBezTo>
                    <a:pt x="1" y="8382"/>
                    <a:pt x="2430" y="10812"/>
                    <a:pt x="5417" y="10812"/>
                  </a:cubicBezTo>
                  <a:cubicBezTo>
                    <a:pt x="8404" y="10812"/>
                    <a:pt x="10812" y="8382"/>
                    <a:pt x="10812" y="5395"/>
                  </a:cubicBezTo>
                  <a:cubicBezTo>
                    <a:pt x="10812" y="2431"/>
                    <a:pt x="8404" y="1"/>
                    <a:pt x="541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942" name="Google Shape;942;p19"/>
            <p:cNvSpPr/>
            <p:nvPr/>
          </p:nvSpPr>
          <p:spPr>
            <a:xfrm flipH="1">
              <a:off x="3240109" y="507242"/>
              <a:ext cx="140951" cy="140674"/>
            </a:xfrm>
            <a:custGeom>
              <a:avLst/>
              <a:gdLst/>
              <a:ahLst/>
              <a:cxnLst/>
              <a:rect l="l" t="t" r="r" b="b"/>
              <a:pathLst>
                <a:path w="11191" h="11169" extrusionOk="0">
                  <a:moveTo>
                    <a:pt x="5595" y="357"/>
                  </a:moveTo>
                  <a:cubicBezTo>
                    <a:pt x="7044" y="357"/>
                    <a:pt x="8337" y="937"/>
                    <a:pt x="9273" y="1895"/>
                  </a:cubicBezTo>
                  <a:cubicBezTo>
                    <a:pt x="10232" y="2832"/>
                    <a:pt x="10811" y="4147"/>
                    <a:pt x="10811" y="5573"/>
                  </a:cubicBezTo>
                  <a:cubicBezTo>
                    <a:pt x="10811" y="7022"/>
                    <a:pt x="10232" y="8337"/>
                    <a:pt x="9273" y="9273"/>
                  </a:cubicBezTo>
                  <a:cubicBezTo>
                    <a:pt x="8337" y="10210"/>
                    <a:pt x="7044" y="10789"/>
                    <a:pt x="5595" y="10789"/>
                  </a:cubicBezTo>
                  <a:cubicBezTo>
                    <a:pt x="4147" y="10789"/>
                    <a:pt x="2854" y="10210"/>
                    <a:pt x="1895" y="9273"/>
                  </a:cubicBezTo>
                  <a:cubicBezTo>
                    <a:pt x="959" y="8337"/>
                    <a:pt x="379" y="7022"/>
                    <a:pt x="379" y="5573"/>
                  </a:cubicBezTo>
                  <a:cubicBezTo>
                    <a:pt x="379" y="4147"/>
                    <a:pt x="959" y="2832"/>
                    <a:pt x="1895" y="1895"/>
                  </a:cubicBezTo>
                  <a:cubicBezTo>
                    <a:pt x="2854" y="937"/>
                    <a:pt x="4147" y="357"/>
                    <a:pt x="5595" y="357"/>
                  </a:cubicBezTo>
                  <a:close/>
                  <a:moveTo>
                    <a:pt x="5595" y="1"/>
                  </a:moveTo>
                  <a:cubicBezTo>
                    <a:pt x="2497" y="1"/>
                    <a:pt x="1" y="2497"/>
                    <a:pt x="1" y="5573"/>
                  </a:cubicBezTo>
                  <a:cubicBezTo>
                    <a:pt x="1" y="8672"/>
                    <a:pt x="2497" y="11168"/>
                    <a:pt x="5595" y="11168"/>
                  </a:cubicBezTo>
                  <a:cubicBezTo>
                    <a:pt x="8671" y="11168"/>
                    <a:pt x="11190" y="8672"/>
                    <a:pt x="11190" y="5573"/>
                  </a:cubicBezTo>
                  <a:cubicBezTo>
                    <a:pt x="11190" y="2497"/>
                    <a:pt x="8671" y="1"/>
                    <a:pt x="559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grpSp>
        <p:nvGrpSpPr>
          <p:cNvPr id="943" name="Google Shape;943;p19"/>
          <p:cNvGrpSpPr/>
          <p:nvPr/>
        </p:nvGrpSpPr>
        <p:grpSpPr>
          <a:xfrm rot="5400000" flipH="1">
            <a:off x="11012070" y="430859"/>
            <a:ext cx="233351" cy="36000"/>
            <a:chOff x="5662375" y="212375"/>
            <a:chExt cx="175013" cy="27000"/>
          </a:xfrm>
        </p:grpSpPr>
        <p:sp>
          <p:nvSpPr>
            <p:cNvPr id="944" name="Google Shape;944;p19"/>
            <p:cNvSpPr/>
            <p:nvPr/>
          </p:nvSpPr>
          <p:spPr>
            <a:xfrm>
              <a:off x="5662375" y="212375"/>
              <a:ext cx="27000" cy="270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945" name="Google Shape;945;p19"/>
            <p:cNvSpPr/>
            <p:nvPr/>
          </p:nvSpPr>
          <p:spPr>
            <a:xfrm>
              <a:off x="5736381" y="212375"/>
              <a:ext cx="27000" cy="270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946" name="Google Shape;946;p19"/>
            <p:cNvSpPr/>
            <p:nvPr/>
          </p:nvSpPr>
          <p:spPr>
            <a:xfrm>
              <a:off x="5810388" y="212375"/>
              <a:ext cx="27000" cy="270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cxnSp>
        <p:nvCxnSpPr>
          <p:cNvPr id="947" name="Google Shape;947;p19"/>
          <p:cNvCxnSpPr/>
          <p:nvPr/>
        </p:nvCxnSpPr>
        <p:spPr>
          <a:xfrm rot="5400000" flipH="1">
            <a:off x="987800" y="3464433"/>
            <a:ext cx="2230000" cy="1680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948" name="Google Shape;948;p19"/>
          <p:cNvCxnSpPr/>
          <p:nvPr/>
        </p:nvCxnSpPr>
        <p:spPr>
          <a:xfrm rot="-5400000">
            <a:off x="1129467" y="4738667"/>
            <a:ext cx="1106000" cy="9912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949" name="Google Shape;949;p19"/>
          <p:cNvCxnSpPr/>
          <p:nvPr/>
        </p:nvCxnSpPr>
        <p:spPr>
          <a:xfrm rot="5400000" flipH="1">
            <a:off x="1474367" y="5535000"/>
            <a:ext cx="1062000" cy="15840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grpSp>
        <p:nvGrpSpPr>
          <p:cNvPr id="950" name="Google Shape;950;p19"/>
          <p:cNvGrpSpPr/>
          <p:nvPr/>
        </p:nvGrpSpPr>
        <p:grpSpPr>
          <a:xfrm rot="5400000">
            <a:off x="828634" y="5416033"/>
            <a:ext cx="775733" cy="776467"/>
            <a:chOff x="8064275" y="887850"/>
            <a:chExt cx="581800" cy="582350"/>
          </a:xfrm>
        </p:grpSpPr>
        <p:sp>
          <p:nvSpPr>
            <p:cNvPr id="951" name="Google Shape;951;p19"/>
            <p:cNvSpPr/>
            <p:nvPr/>
          </p:nvSpPr>
          <p:spPr>
            <a:xfrm>
              <a:off x="8068750" y="892875"/>
              <a:ext cx="572875" cy="572325"/>
            </a:xfrm>
            <a:custGeom>
              <a:avLst/>
              <a:gdLst/>
              <a:ahLst/>
              <a:cxnLst/>
              <a:rect l="l" t="t" r="r" b="b"/>
              <a:pathLst>
                <a:path w="22915" h="22893" extrusionOk="0">
                  <a:moveTo>
                    <a:pt x="11457" y="0"/>
                  </a:moveTo>
                  <a:cubicBezTo>
                    <a:pt x="5127" y="0"/>
                    <a:pt x="0" y="5127"/>
                    <a:pt x="0" y="11435"/>
                  </a:cubicBezTo>
                  <a:cubicBezTo>
                    <a:pt x="0" y="17766"/>
                    <a:pt x="5127" y="22892"/>
                    <a:pt x="11457" y="22892"/>
                  </a:cubicBezTo>
                  <a:cubicBezTo>
                    <a:pt x="17788" y="22892"/>
                    <a:pt x="22914" y="17766"/>
                    <a:pt x="22914" y="11435"/>
                  </a:cubicBezTo>
                  <a:cubicBezTo>
                    <a:pt x="22914" y="5127"/>
                    <a:pt x="17788" y="0"/>
                    <a:pt x="1145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952" name="Google Shape;952;p19"/>
            <p:cNvSpPr/>
            <p:nvPr/>
          </p:nvSpPr>
          <p:spPr>
            <a:xfrm>
              <a:off x="8064275" y="887850"/>
              <a:ext cx="581800" cy="582350"/>
            </a:xfrm>
            <a:custGeom>
              <a:avLst/>
              <a:gdLst/>
              <a:ahLst/>
              <a:cxnLst/>
              <a:rect l="l" t="t" r="r" b="b"/>
              <a:pathLst>
                <a:path w="23272" h="23294" extrusionOk="0">
                  <a:moveTo>
                    <a:pt x="11636" y="380"/>
                  </a:moveTo>
                  <a:cubicBezTo>
                    <a:pt x="14757" y="380"/>
                    <a:pt x="17566" y="1628"/>
                    <a:pt x="19594" y="3679"/>
                  </a:cubicBezTo>
                  <a:cubicBezTo>
                    <a:pt x="21645" y="5707"/>
                    <a:pt x="22893" y="8538"/>
                    <a:pt x="22893" y="11636"/>
                  </a:cubicBezTo>
                  <a:cubicBezTo>
                    <a:pt x="22893" y="14757"/>
                    <a:pt x="21645" y="17565"/>
                    <a:pt x="19594" y="19616"/>
                  </a:cubicBezTo>
                  <a:cubicBezTo>
                    <a:pt x="17566" y="21644"/>
                    <a:pt x="14757" y="22915"/>
                    <a:pt x="11636" y="22915"/>
                  </a:cubicBezTo>
                  <a:cubicBezTo>
                    <a:pt x="8516" y="22915"/>
                    <a:pt x="5707" y="21644"/>
                    <a:pt x="3657" y="19616"/>
                  </a:cubicBezTo>
                  <a:cubicBezTo>
                    <a:pt x="1628" y="17565"/>
                    <a:pt x="358" y="14757"/>
                    <a:pt x="358" y="11636"/>
                  </a:cubicBezTo>
                  <a:cubicBezTo>
                    <a:pt x="358" y="8538"/>
                    <a:pt x="1628" y="5707"/>
                    <a:pt x="3657" y="3679"/>
                  </a:cubicBezTo>
                  <a:cubicBezTo>
                    <a:pt x="5707" y="1628"/>
                    <a:pt x="8516" y="380"/>
                    <a:pt x="11636" y="380"/>
                  </a:cubicBezTo>
                  <a:close/>
                  <a:moveTo>
                    <a:pt x="11636" y="1"/>
                  </a:moveTo>
                  <a:cubicBezTo>
                    <a:pt x="5217" y="1"/>
                    <a:pt x="1" y="5217"/>
                    <a:pt x="1" y="11636"/>
                  </a:cubicBezTo>
                  <a:cubicBezTo>
                    <a:pt x="1" y="18078"/>
                    <a:pt x="5217" y="23294"/>
                    <a:pt x="11636" y="23294"/>
                  </a:cubicBezTo>
                  <a:cubicBezTo>
                    <a:pt x="18056" y="23294"/>
                    <a:pt x="23272" y="18078"/>
                    <a:pt x="23272" y="11636"/>
                  </a:cubicBezTo>
                  <a:cubicBezTo>
                    <a:pt x="23272" y="5217"/>
                    <a:pt x="18056" y="1"/>
                    <a:pt x="1163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953" name="Google Shape;953;p19"/>
            <p:cNvSpPr/>
            <p:nvPr/>
          </p:nvSpPr>
          <p:spPr>
            <a:xfrm>
              <a:off x="8141175" y="965325"/>
              <a:ext cx="428000" cy="427425"/>
            </a:xfrm>
            <a:custGeom>
              <a:avLst/>
              <a:gdLst/>
              <a:ahLst/>
              <a:cxnLst/>
              <a:rect l="l" t="t" r="r" b="b"/>
              <a:pathLst>
                <a:path w="17120" h="17097" extrusionOk="0">
                  <a:moveTo>
                    <a:pt x="8560" y="0"/>
                  </a:moveTo>
                  <a:cubicBezTo>
                    <a:pt x="3835" y="0"/>
                    <a:pt x="1" y="3812"/>
                    <a:pt x="1" y="8537"/>
                  </a:cubicBezTo>
                  <a:cubicBezTo>
                    <a:pt x="1" y="13263"/>
                    <a:pt x="3835" y="17097"/>
                    <a:pt x="8560" y="17097"/>
                  </a:cubicBezTo>
                  <a:cubicBezTo>
                    <a:pt x="13286" y="17097"/>
                    <a:pt x="17120" y="13263"/>
                    <a:pt x="17120" y="8537"/>
                  </a:cubicBezTo>
                  <a:cubicBezTo>
                    <a:pt x="17120" y="3812"/>
                    <a:pt x="13286" y="0"/>
                    <a:pt x="856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954" name="Google Shape;954;p19"/>
            <p:cNvSpPr/>
            <p:nvPr/>
          </p:nvSpPr>
          <p:spPr>
            <a:xfrm>
              <a:off x="8136725" y="960300"/>
              <a:ext cx="436925" cy="437475"/>
            </a:xfrm>
            <a:custGeom>
              <a:avLst/>
              <a:gdLst/>
              <a:ahLst/>
              <a:cxnLst/>
              <a:rect l="l" t="t" r="r" b="b"/>
              <a:pathLst>
                <a:path w="17477" h="17499" extrusionOk="0">
                  <a:moveTo>
                    <a:pt x="8738" y="379"/>
                  </a:moveTo>
                  <a:cubicBezTo>
                    <a:pt x="11057" y="379"/>
                    <a:pt x="13130" y="1316"/>
                    <a:pt x="14645" y="2831"/>
                  </a:cubicBezTo>
                  <a:cubicBezTo>
                    <a:pt x="16161" y="4347"/>
                    <a:pt x="17097" y="6442"/>
                    <a:pt x="17097" y="8738"/>
                  </a:cubicBezTo>
                  <a:cubicBezTo>
                    <a:pt x="17097" y="11056"/>
                    <a:pt x="16161" y="13152"/>
                    <a:pt x="14645" y="14667"/>
                  </a:cubicBezTo>
                  <a:cubicBezTo>
                    <a:pt x="13130" y="16183"/>
                    <a:pt x="11057" y="17119"/>
                    <a:pt x="8738" y="17119"/>
                  </a:cubicBezTo>
                  <a:cubicBezTo>
                    <a:pt x="6420" y="17119"/>
                    <a:pt x="4325" y="16183"/>
                    <a:pt x="2809" y="14667"/>
                  </a:cubicBezTo>
                  <a:cubicBezTo>
                    <a:pt x="1293" y="13152"/>
                    <a:pt x="357" y="11056"/>
                    <a:pt x="357" y="8738"/>
                  </a:cubicBezTo>
                  <a:cubicBezTo>
                    <a:pt x="357" y="6442"/>
                    <a:pt x="1293" y="4347"/>
                    <a:pt x="2809" y="2831"/>
                  </a:cubicBezTo>
                  <a:cubicBezTo>
                    <a:pt x="4325" y="1316"/>
                    <a:pt x="6420" y="379"/>
                    <a:pt x="8738" y="379"/>
                  </a:cubicBezTo>
                  <a:close/>
                  <a:moveTo>
                    <a:pt x="8738" y="0"/>
                  </a:moveTo>
                  <a:cubicBezTo>
                    <a:pt x="3901" y="0"/>
                    <a:pt x="1" y="3924"/>
                    <a:pt x="1" y="8738"/>
                  </a:cubicBezTo>
                  <a:cubicBezTo>
                    <a:pt x="1" y="13575"/>
                    <a:pt x="3901" y="17498"/>
                    <a:pt x="8738" y="17498"/>
                  </a:cubicBezTo>
                  <a:cubicBezTo>
                    <a:pt x="13553" y="17498"/>
                    <a:pt x="17476" y="13575"/>
                    <a:pt x="17476" y="8738"/>
                  </a:cubicBezTo>
                  <a:cubicBezTo>
                    <a:pt x="17476" y="3924"/>
                    <a:pt x="13553" y="0"/>
                    <a:pt x="873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955" name="Google Shape;955;p19"/>
            <p:cNvSpPr/>
            <p:nvPr/>
          </p:nvSpPr>
          <p:spPr>
            <a:xfrm>
              <a:off x="8219750" y="1043875"/>
              <a:ext cx="270300" cy="270300"/>
            </a:xfrm>
            <a:custGeom>
              <a:avLst/>
              <a:gdLst/>
              <a:ahLst/>
              <a:cxnLst/>
              <a:rect l="l" t="t" r="r" b="b"/>
              <a:pathLst>
                <a:path w="10812" h="10812" extrusionOk="0">
                  <a:moveTo>
                    <a:pt x="5417" y="1"/>
                  </a:moveTo>
                  <a:cubicBezTo>
                    <a:pt x="2430" y="1"/>
                    <a:pt x="1" y="2431"/>
                    <a:pt x="1" y="5395"/>
                  </a:cubicBezTo>
                  <a:cubicBezTo>
                    <a:pt x="1" y="8382"/>
                    <a:pt x="2430" y="10812"/>
                    <a:pt x="5417" y="10812"/>
                  </a:cubicBezTo>
                  <a:cubicBezTo>
                    <a:pt x="8404" y="10812"/>
                    <a:pt x="10812" y="8382"/>
                    <a:pt x="10812" y="5395"/>
                  </a:cubicBezTo>
                  <a:cubicBezTo>
                    <a:pt x="10812" y="2431"/>
                    <a:pt x="8404" y="1"/>
                    <a:pt x="541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956" name="Google Shape;956;p19"/>
            <p:cNvSpPr/>
            <p:nvPr/>
          </p:nvSpPr>
          <p:spPr>
            <a:xfrm>
              <a:off x="8215300" y="1039425"/>
              <a:ext cx="279775" cy="279225"/>
            </a:xfrm>
            <a:custGeom>
              <a:avLst/>
              <a:gdLst/>
              <a:ahLst/>
              <a:cxnLst/>
              <a:rect l="l" t="t" r="r" b="b"/>
              <a:pathLst>
                <a:path w="11191" h="11169" extrusionOk="0">
                  <a:moveTo>
                    <a:pt x="5595" y="357"/>
                  </a:moveTo>
                  <a:cubicBezTo>
                    <a:pt x="7044" y="357"/>
                    <a:pt x="8337" y="937"/>
                    <a:pt x="9273" y="1895"/>
                  </a:cubicBezTo>
                  <a:cubicBezTo>
                    <a:pt x="10232" y="2832"/>
                    <a:pt x="10811" y="4147"/>
                    <a:pt x="10811" y="5573"/>
                  </a:cubicBezTo>
                  <a:cubicBezTo>
                    <a:pt x="10811" y="7022"/>
                    <a:pt x="10232" y="8337"/>
                    <a:pt x="9273" y="9273"/>
                  </a:cubicBezTo>
                  <a:cubicBezTo>
                    <a:pt x="8337" y="10210"/>
                    <a:pt x="7044" y="10789"/>
                    <a:pt x="5595" y="10789"/>
                  </a:cubicBezTo>
                  <a:cubicBezTo>
                    <a:pt x="4147" y="10789"/>
                    <a:pt x="2854" y="10210"/>
                    <a:pt x="1895" y="9273"/>
                  </a:cubicBezTo>
                  <a:cubicBezTo>
                    <a:pt x="959" y="8337"/>
                    <a:pt x="379" y="7022"/>
                    <a:pt x="379" y="5573"/>
                  </a:cubicBezTo>
                  <a:cubicBezTo>
                    <a:pt x="379" y="4147"/>
                    <a:pt x="959" y="2832"/>
                    <a:pt x="1895" y="1895"/>
                  </a:cubicBezTo>
                  <a:cubicBezTo>
                    <a:pt x="2854" y="937"/>
                    <a:pt x="4147" y="357"/>
                    <a:pt x="5595" y="357"/>
                  </a:cubicBezTo>
                  <a:close/>
                  <a:moveTo>
                    <a:pt x="5595" y="1"/>
                  </a:moveTo>
                  <a:cubicBezTo>
                    <a:pt x="2497" y="1"/>
                    <a:pt x="1" y="2497"/>
                    <a:pt x="1" y="5573"/>
                  </a:cubicBezTo>
                  <a:cubicBezTo>
                    <a:pt x="1" y="8672"/>
                    <a:pt x="2497" y="11168"/>
                    <a:pt x="5595" y="11168"/>
                  </a:cubicBezTo>
                  <a:cubicBezTo>
                    <a:pt x="8671" y="11168"/>
                    <a:pt x="11190" y="8672"/>
                    <a:pt x="11190" y="5573"/>
                  </a:cubicBezTo>
                  <a:cubicBezTo>
                    <a:pt x="11190" y="2497"/>
                    <a:pt x="8671" y="1"/>
                    <a:pt x="559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grpSp>
        <p:nvGrpSpPr>
          <p:cNvPr id="957" name="Google Shape;957;p19"/>
          <p:cNvGrpSpPr/>
          <p:nvPr/>
        </p:nvGrpSpPr>
        <p:grpSpPr>
          <a:xfrm rot="5400000">
            <a:off x="1977101" y="4467734"/>
            <a:ext cx="389367" cy="390100"/>
            <a:chOff x="7353050" y="316275"/>
            <a:chExt cx="292025" cy="292575"/>
          </a:xfrm>
        </p:grpSpPr>
        <p:sp>
          <p:nvSpPr>
            <p:cNvPr id="958" name="Google Shape;958;p19"/>
            <p:cNvSpPr/>
            <p:nvPr/>
          </p:nvSpPr>
          <p:spPr>
            <a:xfrm>
              <a:off x="7358075" y="321275"/>
              <a:ext cx="282550" cy="282550"/>
            </a:xfrm>
            <a:custGeom>
              <a:avLst/>
              <a:gdLst/>
              <a:ahLst/>
              <a:cxnLst/>
              <a:rect l="l" t="t" r="r" b="b"/>
              <a:pathLst>
                <a:path w="11302" h="11302" extrusionOk="0">
                  <a:moveTo>
                    <a:pt x="5640" y="1"/>
                  </a:moveTo>
                  <a:cubicBezTo>
                    <a:pt x="2519" y="1"/>
                    <a:pt x="0" y="2520"/>
                    <a:pt x="0" y="5640"/>
                  </a:cubicBezTo>
                  <a:cubicBezTo>
                    <a:pt x="0" y="8783"/>
                    <a:pt x="2519" y="11302"/>
                    <a:pt x="5640" y="11302"/>
                  </a:cubicBezTo>
                  <a:cubicBezTo>
                    <a:pt x="8783" y="11302"/>
                    <a:pt x="11301" y="8783"/>
                    <a:pt x="11301" y="5640"/>
                  </a:cubicBezTo>
                  <a:cubicBezTo>
                    <a:pt x="11301" y="2520"/>
                    <a:pt x="8783" y="1"/>
                    <a:pt x="564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959" name="Google Shape;959;p19"/>
            <p:cNvSpPr/>
            <p:nvPr/>
          </p:nvSpPr>
          <p:spPr>
            <a:xfrm>
              <a:off x="7353050" y="316275"/>
              <a:ext cx="292025" cy="292575"/>
            </a:xfrm>
            <a:custGeom>
              <a:avLst/>
              <a:gdLst/>
              <a:ahLst/>
              <a:cxnLst/>
              <a:rect l="l" t="t" r="r" b="b"/>
              <a:pathLst>
                <a:path w="11681" h="11703" extrusionOk="0">
                  <a:moveTo>
                    <a:pt x="5841" y="379"/>
                  </a:moveTo>
                  <a:cubicBezTo>
                    <a:pt x="7356" y="379"/>
                    <a:pt x="8716" y="981"/>
                    <a:pt x="9719" y="1984"/>
                  </a:cubicBezTo>
                  <a:cubicBezTo>
                    <a:pt x="10700" y="2965"/>
                    <a:pt x="11324" y="4347"/>
                    <a:pt x="11324" y="5840"/>
                  </a:cubicBezTo>
                  <a:cubicBezTo>
                    <a:pt x="11324" y="7356"/>
                    <a:pt x="10700" y="8738"/>
                    <a:pt x="9719" y="9719"/>
                  </a:cubicBezTo>
                  <a:cubicBezTo>
                    <a:pt x="8716" y="10699"/>
                    <a:pt x="7356" y="11324"/>
                    <a:pt x="5841" y="11324"/>
                  </a:cubicBezTo>
                  <a:cubicBezTo>
                    <a:pt x="4347" y="11324"/>
                    <a:pt x="2965" y="10699"/>
                    <a:pt x="1984" y="9719"/>
                  </a:cubicBezTo>
                  <a:cubicBezTo>
                    <a:pt x="981" y="8738"/>
                    <a:pt x="380" y="7356"/>
                    <a:pt x="380" y="5840"/>
                  </a:cubicBezTo>
                  <a:cubicBezTo>
                    <a:pt x="380" y="4347"/>
                    <a:pt x="981" y="2965"/>
                    <a:pt x="1984" y="1984"/>
                  </a:cubicBezTo>
                  <a:cubicBezTo>
                    <a:pt x="2965" y="981"/>
                    <a:pt x="4347" y="379"/>
                    <a:pt x="5841" y="379"/>
                  </a:cubicBezTo>
                  <a:close/>
                  <a:moveTo>
                    <a:pt x="5841" y="0"/>
                  </a:moveTo>
                  <a:cubicBezTo>
                    <a:pt x="2631" y="0"/>
                    <a:pt x="1" y="2630"/>
                    <a:pt x="1" y="5840"/>
                  </a:cubicBezTo>
                  <a:cubicBezTo>
                    <a:pt x="1" y="9072"/>
                    <a:pt x="2631" y="11703"/>
                    <a:pt x="5841" y="11703"/>
                  </a:cubicBezTo>
                  <a:cubicBezTo>
                    <a:pt x="9073" y="11703"/>
                    <a:pt x="11681" y="9072"/>
                    <a:pt x="11681" y="5840"/>
                  </a:cubicBezTo>
                  <a:cubicBezTo>
                    <a:pt x="11681" y="2630"/>
                    <a:pt x="9073" y="0"/>
                    <a:pt x="584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960" name="Google Shape;960;p19"/>
            <p:cNvSpPr/>
            <p:nvPr/>
          </p:nvSpPr>
          <p:spPr>
            <a:xfrm>
              <a:off x="7419925" y="383125"/>
              <a:ext cx="158275" cy="158300"/>
            </a:xfrm>
            <a:custGeom>
              <a:avLst/>
              <a:gdLst/>
              <a:ahLst/>
              <a:cxnLst/>
              <a:rect l="l" t="t" r="r" b="b"/>
              <a:pathLst>
                <a:path w="6331" h="6332" extrusionOk="0">
                  <a:moveTo>
                    <a:pt x="3166" y="1"/>
                  </a:moveTo>
                  <a:cubicBezTo>
                    <a:pt x="1427" y="1"/>
                    <a:pt x="0" y="1428"/>
                    <a:pt x="0" y="3166"/>
                  </a:cubicBezTo>
                  <a:cubicBezTo>
                    <a:pt x="0" y="4927"/>
                    <a:pt x="1427" y="6331"/>
                    <a:pt x="3166" y="6331"/>
                  </a:cubicBezTo>
                  <a:cubicBezTo>
                    <a:pt x="4927" y="6331"/>
                    <a:pt x="6331" y="4927"/>
                    <a:pt x="6331" y="3166"/>
                  </a:cubicBezTo>
                  <a:cubicBezTo>
                    <a:pt x="6331" y="1428"/>
                    <a:pt x="4927" y="1"/>
                    <a:pt x="316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961" name="Google Shape;961;p19"/>
            <p:cNvSpPr/>
            <p:nvPr/>
          </p:nvSpPr>
          <p:spPr>
            <a:xfrm>
              <a:off x="7415475" y="378675"/>
              <a:ext cx="167750" cy="167775"/>
            </a:xfrm>
            <a:custGeom>
              <a:avLst/>
              <a:gdLst/>
              <a:ahLst/>
              <a:cxnLst/>
              <a:rect l="l" t="t" r="r" b="b"/>
              <a:pathLst>
                <a:path w="6710" h="6711" extrusionOk="0">
                  <a:moveTo>
                    <a:pt x="3344" y="380"/>
                  </a:moveTo>
                  <a:cubicBezTo>
                    <a:pt x="4168" y="380"/>
                    <a:pt x="4926" y="714"/>
                    <a:pt x="5461" y="1249"/>
                  </a:cubicBezTo>
                  <a:cubicBezTo>
                    <a:pt x="5996" y="1784"/>
                    <a:pt x="6330" y="2519"/>
                    <a:pt x="6330" y="3344"/>
                  </a:cubicBezTo>
                  <a:cubicBezTo>
                    <a:pt x="6330" y="4169"/>
                    <a:pt x="5996" y="4927"/>
                    <a:pt x="5461" y="5462"/>
                  </a:cubicBezTo>
                  <a:cubicBezTo>
                    <a:pt x="4926" y="5997"/>
                    <a:pt x="4168" y="6331"/>
                    <a:pt x="3344" y="6331"/>
                  </a:cubicBezTo>
                  <a:cubicBezTo>
                    <a:pt x="2519" y="6331"/>
                    <a:pt x="1783" y="5997"/>
                    <a:pt x="1248" y="5462"/>
                  </a:cubicBezTo>
                  <a:cubicBezTo>
                    <a:pt x="713" y="4927"/>
                    <a:pt x="379" y="4169"/>
                    <a:pt x="379" y="3344"/>
                  </a:cubicBezTo>
                  <a:cubicBezTo>
                    <a:pt x="379" y="2519"/>
                    <a:pt x="713" y="1784"/>
                    <a:pt x="1248" y="1249"/>
                  </a:cubicBezTo>
                  <a:cubicBezTo>
                    <a:pt x="1783" y="714"/>
                    <a:pt x="2519" y="380"/>
                    <a:pt x="3344" y="380"/>
                  </a:cubicBezTo>
                  <a:close/>
                  <a:moveTo>
                    <a:pt x="3344" y="1"/>
                  </a:moveTo>
                  <a:cubicBezTo>
                    <a:pt x="1494" y="1"/>
                    <a:pt x="0" y="1494"/>
                    <a:pt x="0" y="3344"/>
                  </a:cubicBezTo>
                  <a:cubicBezTo>
                    <a:pt x="0" y="5194"/>
                    <a:pt x="1494" y="6710"/>
                    <a:pt x="3344" y="6710"/>
                  </a:cubicBezTo>
                  <a:cubicBezTo>
                    <a:pt x="5194" y="6710"/>
                    <a:pt x="6709" y="5194"/>
                    <a:pt x="6709" y="3344"/>
                  </a:cubicBezTo>
                  <a:cubicBezTo>
                    <a:pt x="6709" y="1494"/>
                    <a:pt x="5194" y="1"/>
                    <a:pt x="334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grpSp>
        <p:nvGrpSpPr>
          <p:cNvPr id="962" name="Google Shape;962;p19"/>
          <p:cNvGrpSpPr/>
          <p:nvPr/>
        </p:nvGrpSpPr>
        <p:grpSpPr>
          <a:xfrm rot="5400000">
            <a:off x="2126834" y="6387100"/>
            <a:ext cx="233333" cy="233333"/>
            <a:chOff x="8792300" y="321275"/>
            <a:chExt cx="175000" cy="175000"/>
          </a:xfrm>
        </p:grpSpPr>
        <p:sp>
          <p:nvSpPr>
            <p:cNvPr id="963" name="Google Shape;963;p19"/>
            <p:cNvSpPr/>
            <p:nvPr/>
          </p:nvSpPr>
          <p:spPr>
            <a:xfrm>
              <a:off x="8796750" y="326300"/>
              <a:ext cx="166100" cy="165525"/>
            </a:xfrm>
            <a:custGeom>
              <a:avLst/>
              <a:gdLst/>
              <a:ahLst/>
              <a:cxnLst/>
              <a:rect l="l" t="t" r="r" b="b"/>
              <a:pathLst>
                <a:path w="6644" h="6621" extrusionOk="0">
                  <a:moveTo>
                    <a:pt x="3322" y="0"/>
                  </a:moveTo>
                  <a:cubicBezTo>
                    <a:pt x="1494" y="0"/>
                    <a:pt x="1" y="1471"/>
                    <a:pt x="1" y="3299"/>
                  </a:cubicBezTo>
                  <a:cubicBezTo>
                    <a:pt x="1" y="5127"/>
                    <a:pt x="1494" y="6620"/>
                    <a:pt x="3322" y="6620"/>
                  </a:cubicBezTo>
                  <a:cubicBezTo>
                    <a:pt x="5150" y="6620"/>
                    <a:pt x="6643" y="5127"/>
                    <a:pt x="6643" y="3299"/>
                  </a:cubicBezTo>
                  <a:cubicBezTo>
                    <a:pt x="6643" y="1471"/>
                    <a:pt x="5150" y="0"/>
                    <a:pt x="33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964" name="Google Shape;964;p19"/>
            <p:cNvSpPr/>
            <p:nvPr/>
          </p:nvSpPr>
          <p:spPr>
            <a:xfrm>
              <a:off x="8792300" y="321275"/>
              <a:ext cx="175000" cy="175000"/>
            </a:xfrm>
            <a:custGeom>
              <a:avLst/>
              <a:gdLst/>
              <a:ahLst/>
              <a:cxnLst/>
              <a:rect l="l" t="t" r="r" b="b"/>
              <a:pathLst>
                <a:path w="7000" h="7000" extrusionOk="0">
                  <a:moveTo>
                    <a:pt x="3500" y="380"/>
                  </a:moveTo>
                  <a:cubicBezTo>
                    <a:pt x="4369" y="380"/>
                    <a:pt x="5149" y="736"/>
                    <a:pt x="5707" y="1293"/>
                  </a:cubicBezTo>
                  <a:cubicBezTo>
                    <a:pt x="6286" y="1873"/>
                    <a:pt x="6621" y="2653"/>
                    <a:pt x="6621" y="3500"/>
                  </a:cubicBezTo>
                  <a:cubicBezTo>
                    <a:pt x="6621" y="4370"/>
                    <a:pt x="6286" y="5150"/>
                    <a:pt x="5707" y="5729"/>
                  </a:cubicBezTo>
                  <a:cubicBezTo>
                    <a:pt x="5149" y="6286"/>
                    <a:pt x="4369" y="6643"/>
                    <a:pt x="3500" y="6643"/>
                  </a:cubicBezTo>
                  <a:cubicBezTo>
                    <a:pt x="2631" y="6643"/>
                    <a:pt x="1851" y="6286"/>
                    <a:pt x="1293" y="5729"/>
                  </a:cubicBezTo>
                  <a:cubicBezTo>
                    <a:pt x="714" y="5150"/>
                    <a:pt x="379" y="4370"/>
                    <a:pt x="379" y="3500"/>
                  </a:cubicBezTo>
                  <a:cubicBezTo>
                    <a:pt x="379" y="2653"/>
                    <a:pt x="714" y="1873"/>
                    <a:pt x="1293" y="1293"/>
                  </a:cubicBezTo>
                  <a:cubicBezTo>
                    <a:pt x="1851" y="736"/>
                    <a:pt x="2631" y="380"/>
                    <a:pt x="3500" y="380"/>
                  </a:cubicBezTo>
                  <a:close/>
                  <a:moveTo>
                    <a:pt x="3500" y="1"/>
                  </a:moveTo>
                  <a:cubicBezTo>
                    <a:pt x="1561" y="1"/>
                    <a:pt x="0" y="1583"/>
                    <a:pt x="0" y="3500"/>
                  </a:cubicBezTo>
                  <a:cubicBezTo>
                    <a:pt x="0" y="5439"/>
                    <a:pt x="1561" y="7000"/>
                    <a:pt x="3500" y="7000"/>
                  </a:cubicBezTo>
                  <a:cubicBezTo>
                    <a:pt x="5439" y="7000"/>
                    <a:pt x="7000" y="5439"/>
                    <a:pt x="7000" y="3500"/>
                  </a:cubicBezTo>
                  <a:cubicBezTo>
                    <a:pt x="7000" y="1583"/>
                    <a:pt x="5439" y="1"/>
                    <a:pt x="350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965" name="Google Shape;965;p19"/>
            <p:cNvSpPr/>
            <p:nvPr/>
          </p:nvSpPr>
          <p:spPr>
            <a:xfrm>
              <a:off x="8833525" y="362525"/>
              <a:ext cx="92550" cy="93075"/>
            </a:xfrm>
            <a:custGeom>
              <a:avLst/>
              <a:gdLst/>
              <a:ahLst/>
              <a:cxnLst/>
              <a:rect l="l" t="t" r="r" b="b"/>
              <a:pathLst>
                <a:path w="3702" h="3723" extrusionOk="0">
                  <a:moveTo>
                    <a:pt x="1851" y="0"/>
                  </a:moveTo>
                  <a:cubicBezTo>
                    <a:pt x="826" y="0"/>
                    <a:pt x="1" y="825"/>
                    <a:pt x="1" y="1850"/>
                  </a:cubicBezTo>
                  <a:cubicBezTo>
                    <a:pt x="1" y="2876"/>
                    <a:pt x="826" y="3723"/>
                    <a:pt x="1851" y="3723"/>
                  </a:cubicBezTo>
                  <a:cubicBezTo>
                    <a:pt x="2876" y="3723"/>
                    <a:pt x="3701" y="2876"/>
                    <a:pt x="3701" y="1850"/>
                  </a:cubicBezTo>
                  <a:cubicBezTo>
                    <a:pt x="3701" y="825"/>
                    <a:pt x="2876" y="0"/>
                    <a:pt x="185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966" name="Google Shape;966;p19"/>
            <p:cNvSpPr/>
            <p:nvPr/>
          </p:nvSpPr>
          <p:spPr>
            <a:xfrm>
              <a:off x="8828525" y="358050"/>
              <a:ext cx="102550" cy="102000"/>
            </a:xfrm>
            <a:custGeom>
              <a:avLst/>
              <a:gdLst/>
              <a:ahLst/>
              <a:cxnLst/>
              <a:rect l="l" t="t" r="r" b="b"/>
              <a:pathLst>
                <a:path w="4102" h="4080" extrusionOk="0">
                  <a:moveTo>
                    <a:pt x="2051" y="357"/>
                  </a:moveTo>
                  <a:cubicBezTo>
                    <a:pt x="2519" y="357"/>
                    <a:pt x="2920" y="558"/>
                    <a:pt x="3232" y="848"/>
                  </a:cubicBezTo>
                  <a:cubicBezTo>
                    <a:pt x="3544" y="1160"/>
                    <a:pt x="3723" y="1583"/>
                    <a:pt x="3723" y="2029"/>
                  </a:cubicBezTo>
                  <a:cubicBezTo>
                    <a:pt x="3723" y="2497"/>
                    <a:pt x="3544" y="2921"/>
                    <a:pt x="3232" y="3211"/>
                  </a:cubicBezTo>
                  <a:cubicBezTo>
                    <a:pt x="2920" y="3523"/>
                    <a:pt x="2519" y="3701"/>
                    <a:pt x="2051" y="3701"/>
                  </a:cubicBezTo>
                  <a:cubicBezTo>
                    <a:pt x="1583" y="3701"/>
                    <a:pt x="1182" y="3523"/>
                    <a:pt x="870" y="3211"/>
                  </a:cubicBezTo>
                  <a:cubicBezTo>
                    <a:pt x="558" y="2921"/>
                    <a:pt x="379" y="2497"/>
                    <a:pt x="379" y="2029"/>
                  </a:cubicBezTo>
                  <a:cubicBezTo>
                    <a:pt x="379" y="1583"/>
                    <a:pt x="558" y="1160"/>
                    <a:pt x="870" y="848"/>
                  </a:cubicBezTo>
                  <a:cubicBezTo>
                    <a:pt x="1182" y="558"/>
                    <a:pt x="1583" y="357"/>
                    <a:pt x="2051" y="357"/>
                  </a:cubicBezTo>
                  <a:close/>
                  <a:moveTo>
                    <a:pt x="2051" y="1"/>
                  </a:moveTo>
                  <a:cubicBezTo>
                    <a:pt x="914" y="1"/>
                    <a:pt x="0" y="915"/>
                    <a:pt x="0" y="2029"/>
                  </a:cubicBezTo>
                  <a:cubicBezTo>
                    <a:pt x="0" y="3166"/>
                    <a:pt x="914" y="4080"/>
                    <a:pt x="2051" y="4080"/>
                  </a:cubicBezTo>
                  <a:cubicBezTo>
                    <a:pt x="3188" y="4080"/>
                    <a:pt x="4102" y="3166"/>
                    <a:pt x="4102" y="2029"/>
                  </a:cubicBezTo>
                  <a:cubicBezTo>
                    <a:pt x="4102" y="915"/>
                    <a:pt x="3188" y="1"/>
                    <a:pt x="205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sp>
        <p:nvSpPr>
          <p:cNvPr id="967" name="Google Shape;967;p19"/>
          <p:cNvSpPr/>
          <p:nvPr/>
        </p:nvSpPr>
        <p:spPr>
          <a:xfrm rot="5400000">
            <a:off x="1836156" y="2251658"/>
            <a:ext cx="384819" cy="384449"/>
          </a:xfrm>
          <a:custGeom>
            <a:avLst/>
            <a:gdLst/>
            <a:ahLst/>
            <a:cxnLst/>
            <a:rect l="l" t="t" r="r" b="b"/>
            <a:pathLst>
              <a:path w="22915" h="22893" extrusionOk="0">
                <a:moveTo>
                  <a:pt x="11457" y="0"/>
                </a:moveTo>
                <a:cubicBezTo>
                  <a:pt x="5127" y="0"/>
                  <a:pt x="0" y="5127"/>
                  <a:pt x="0" y="11435"/>
                </a:cubicBezTo>
                <a:cubicBezTo>
                  <a:pt x="0" y="17766"/>
                  <a:pt x="5127" y="22892"/>
                  <a:pt x="11457" y="22892"/>
                </a:cubicBezTo>
                <a:cubicBezTo>
                  <a:pt x="17788" y="22892"/>
                  <a:pt x="22914" y="17766"/>
                  <a:pt x="22914" y="11435"/>
                </a:cubicBezTo>
                <a:cubicBezTo>
                  <a:pt x="22914" y="5127"/>
                  <a:pt x="17788" y="0"/>
                  <a:pt x="11457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4800"/>
          </a:p>
        </p:txBody>
      </p:sp>
      <p:sp>
        <p:nvSpPr>
          <p:cNvPr id="968" name="Google Shape;968;p19"/>
          <p:cNvSpPr/>
          <p:nvPr/>
        </p:nvSpPr>
        <p:spPr>
          <a:xfrm rot="5400000">
            <a:off x="1833168" y="2248281"/>
            <a:ext cx="390815" cy="391184"/>
          </a:xfrm>
          <a:custGeom>
            <a:avLst/>
            <a:gdLst/>
            <a:ahLst/>
            <a:cxnLst/>
            <a:rect l="l" t="t" r="r" b="b"/>
            <a:pathLst>
              <a:path w="23272" h="23294" extrusionOk="0">
                <a:moveTo>
                  <a:pt x="11636" y="380"/>
                </a:moveTo>
                <a:cubicBezTo>
                  <a:pt x="14757" y="380"/>
                  <a:pt x="17566" y="1628"/>
                  <a:pt x="19594" y="3679"/>
                </a:cubicBezTo>
                <a:cubicBezTo>
                  <a:pt x="21645" y="5707"/>
                  <a:pt x="22893" y="8538"/>
                  <a:pt x="22893" y="11636"/>
                </a:cubicBezTo>
                <a:cubicBezTo>
                  <a:pt x="22893" y="14757"/>
                  <a:pt x="21645" y="17565"/>
                  <a:pt x="19594" y="19616"/>
                </a:cubicBezTo>
                <a:cubicBezTo>
                  <a:pt x="17566" y="21644"/>
                  <a:pt x="14757" y="22915"/>
                  <a:pt x="11636" y="22915"/>
                </a:cubicBezTo>
                <a:cubicBezTo>
                  <a:pt x="8516" y="22915"/>
                  <a:pt x="5707" y="21644"/>
                  <a:pt x="3657" y="19616"/>
                </a:cubicBezTo>
                <a:cubicBezTo>
                  <a:pt x="1628" y="17565"/>
                  <a:pt x="358" y="14757"/>
                  <a:pt x="358" y="11636"/>
                </a:cubicBezTo>
                <a:cubicBezTo>
                  <a:pt x="358" y="8538"/>
                  <a:pt x="1628" y="5707"/>
                  <a:pt x="3657" y="3679"/>
                </a:cubicBezTo>
                <a:cubicBezTo>
                  <a:pt x="5707" y="1628"/>
                  <a:pt x="8516" y="380"/>
                  <a:pt x="11636" y="380"/>
                </a:cubicBezTo>
                <a:close/>
                <a:moveTo>
                  <a:pt x="11636" y="1"/>
                </a:moveTo>
                <a:cubicBezTo>
                  <a:pt x="5217" y="1"/>
                  <a:pt x="1" y="5217"/>
                  <a:pt x="1" y="11636"/>
                </a:cubicBezTo>
                <a:cubicBezTo>
                  <a:pt x="1" y="18078"/>
                  <a:pt x="5217" y="23294"/>
                  <a:pt x="11636" y="23294"/>
                </a:cubicBezTo>
                <a:cubicBezTo>
                  <a:pt x="18056" y="23294"/>
                  <a:pt x="23272" y="18078"/>
                  <a:pt x="23272" y="11636"/>
                </a:cubicBezTo>
                <a:cubicBezTo>
                  <a:pt x="23272" y="5217"/>
                  <a:pt x="18056" y="1"/>
                  <a:pt x="11636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4800"/>
          </a:p>
        </p:txBody>
      </p:sp>
      <p:sp>
        <p:nvSpPr>
          <p:cNvPr id="969" name="Google Shape;969;p19"/>
          <p:cNvSpPr/>
          <p:nvPr/>
        </p:nvSpPr>
        <p:spPr>
          <a:xfrm rot="5400000">
            <a:off x="1884814" y="2300319"/>
            <a:ext cx="287501" cy="287116"/>
          </a:xfrm>
          <a:custGeom>
            <a:avLst/>
            <a:gdLst/>
            <a:ahLst/>
            <a:cxnLst/>
            <a:rect l="l" t="t" r="r" b="b"/>
            <a:pathLst>
              <a:path w="17120" h="17097" extrusionOk="0">
                <a:moveTo>
                  <a:pt x="8560" y="0"/>
                </a:moveTo>
                <a:cubicBezTo>
                  <a:pt x="3835" y="0"/>
                  <a:pt x="1" y="3812"/>
                  <a:pt x="1" y="8537"/>
                </a:cubicBezTo>
                <a:cubicBezTo>
                  <a:pt x="1" y="13263"/>
                  <a:pt x="3835" y="17097"/>
                  <a:pt x="8560" y="17097"/>
                </a:cubicBezTo>
                <a:cubicBezTo>
                  <a:pt x="13286" y="17097"/>
                  <a:pt x="17120" y="13263"/>
                  <a:pt x="17120" y="8537"/>
                </a:cubicBezTo>
                <a:cubicBezTo>
                  <a:pt x="17120" y="3812"/>
                  <a:pt x="13286" y="0"/>
                  <a:pt x="8560" y="0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4800"/>
          </a:p>
        </p:txBody>
      </p:sp>
      <p:sp>
        <p:nvSpPr>
          <p:cNvPr id="970" name="Google Shape;970;p19"/>
          <p:cNvSpPr/>
          <p:nvPr/>
        </p:nvSpPr>
        <p:spPr>
          <a:xfrm rot="5400000">
            <a:off x="1881817" y="2296952"/>
            <a:ext cx="293497" cy="293867"/>
          </a:xfrm>
          <a:custGeom>
            <a:avLst/>
            <a:gdLst/>
            <a:ahLst/>
            <a:cxnLst/>
            <a:rect l="l" t="t" r="r" b="b"/>
            <a:pathLst>
              <a:path w="17477" h="17499" extrusionOk="0">
                <a:moveTo>
                  <a:pt x="8738" y="379"/>
                </a:moveTo>
                <a:cubicBezTo>
                  <a:pt x="11057" y="379"/>
                  <a:pt x="13130" y="1316"/>
                  <a:pt x="14645" y="2831"/>
                </a:cubicBezTo>
                <a:cubicBezTo>
                  <a:pt x="16161" y="4347"/>
                  <a:pt x="17097" y="6442"/>
                  <a:pt x="17097" y="8738"/>
                </a:cubicBezTo>
                <a:cubicBezTo>
                  <a:pt x="17097" y="11056"/>
                  <a:pt x="16161" y="13152"/>
                  <a:pt x="14645" y="14667"/>
                </a:cubicBezTo>
                <a:cubicBezTo>
                  <a:pt x="13130" y="16183"/>
                  <a:pt x="11057" y="17119"/>
                  <a:pt x="8738" y="17119"/>
                </a:cubicBezTo>
                <a:cubicBezTo>
                  <a:pt x="6420" y="17119"/>
                  <a:pt x="4325" y="16183"/>
                  <a:pt x="2809" y="14667"/>
                </a:cubicBezTo>
                <a:cubicBezTo>
                  <a:pt x="1293" y="13152"/>
                  <a:pt x="357" y="11056"/>
                  <a:pt x="357" y="8738"/>
                </a:cubicBezTo>
                <a:cubicBezTo>
                  <a:pt x="357" y="6442"/>
                  <a:pt x="1293" y="4347"/>
                  <a:pt x="2809" y="2831"/>
                </a:cubicBezTo>
                <a:cubicBezTo>
                  <a:pt x="4325" y="1316"/>
                  <a:pt x="6420" y="379"/>
                  <a:pt x="8738" y="379"/>
                </a:cubicBezTo>
                <a:close/>
                <a:moveTo>
                  <a:pt x="8738" y="0"/>
                </a:moveTo>
                <a:cubicBezTo>
                  <a:pt x="3901" y="0"/>
                  <a:pt x="1" y="3924"/>
                  <a:pt x="1" y="8738"/>
                </a:cubicBezTo>
                <a:cubicBezTo>
                  <a:pt x="1" y="13575"/>
                  <a:pt x="3901" y="17498"/>
                  <a:pt x="8738" y="17498"/>
                </a:cubicBezTo>
                <a:cubicBezTo>
                  <a:pt x="13553" y="17498"/>
                  <a:pt x="17476" y="13575"/>
                  <a:pt x="17476" y="8738"/>
                </a:cubicBezTo>
                <a:cubicBezTo>
                  <a:pt x="17476" y="3924"/>
                  <a:pt x="13553" y="0"/>
                  <a:pt x="8738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4800"/>
          </a:p>
        </p:txBody>
      </p:sp>
      <p:sp>
        <p:nvSpPr>
          <p:cNvPr id="971" name="Google Shape;971;p19"/>
          <p:cNvSpPr/>
          <p:nvPr/>
        </p:nvSpPr>
        <p:spPr>
          <a:xfrm rot="5400000">
            <a:off x="1937786" y="2352910"/>
            <a:ext cx="181569" cy="181569"/>
          </a:xfrm>
          <a:custGeom>
            <a:avLst/>
            <a:gdLst/>
            <a:ahLst/>
            <a:cxnLst/>
            <a:rect l="l" t="t" r="r" b="b"/>
            <a:pathLst>
              <a:path w="10812" h="10812" extrusionOk="0">
                <a:moveTo>
                  <a:pt x="5417" y="1"/>
                </a:moveTo>
                <a:cubicBezTo>
                  <a:pt x="2430" y="1"/>
                  <a:pt x="1" y="2431"/>
                  <a:pt x="1" y="5395"/>
                </a:cubicBezTo>
                <a:cubicBezTo>
                  <a:pt x="1" y="8382"/>
                  <a:pt x="2430" y="10812"/>
                  <a:pt x="5417" y="10812"/>
                </a:cubicBezTo>
                <a:cubicBezTo>
                  <a:pt x="8404" y="10812"/>
                  <a:pt x="10812" y="8382"/>
                  <a:pt x="10812" y="5395"/>
                </a:cubicBezTo>
                <a:cubicBezTo>
                  <a:pt x="10812" y="2431"/>
                  <a:pt x="8404" y="1"/>
                  <a:pt x="5417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4800"/>
          </a:p>
        </p:txBody>
      </p:sp>
      <p:sp>
        <p:nvSpPr>
          <p:cNvPr id="972" name="Google Shape;972;p19"/>
          <p:cNvSpPr/>
          <p:nvPr/>
        </p:nvSpPr>
        <p:spPr>
          <a:xfrm rot="5400000">
            <a:off x="1934595" y="2350106"/>
            <a:ext cx="187935" cy="187565"/>
          </a:xfrm>
          <a:custGeom>
            <a:avLst/>
            <a:gdLst/>
            <a:ahLst/>
            <a:cxnLst/>
            <a:rect l="l" t="t" r="r" b="b"/>
            <a:pathLst>
              <a:path w="11191" h="11169" extrusionOk="0">
                <a:moveTo>
                  <a:pt x="5595" y="357"/>
                </a:moveTo>
                <a:cubicBezTo>
                  <a:pt x="7044" y="357"/>
                  <a:pt x="8337" y="937"/>
                  <a:pt x="9273" y="1895"/>
                </a:cubicBezTo>
                <a:cubicBezTo>
                  <a:pt x="10232" y="2832"/>
                  <a:pt x="10811" y="4147"/>
                  <a:pt x="10811" y="5573"/>
                </a:cubicBezTo>
                <a:cubicBezTo>
                  <a:pt x="10811" y="7022"/>
                  <a:pt x="10232" y="8337"/>
                  <a:pt x="9273" y="9273"/>
                </a:cubicBezTo>
                <a:cubicBezTo>
                  <a:pt x="8337" y="10210"/>
                  <a:pt x="7044" y="10789"/>
                  <a:pt x="5595" y="10789"/>
                </a:cubicBezTo>
                <a:cubicBezTo>
                  <a:pt x="4147" y="10789"/>
                  <a:pt x="2854" y="10210"/>
                  <a:pt x="1895" y="9273"/>
                </a:cubicBezTo>
                <a:cubicBezTo>
                  <a:pt x="959" y="8337"/>
                  <a:pt x="379" y="7022"/>
                  <a:pt x="379" y="5573"/>
                </a:cubicBezTo>
                <a:cubicBezTo>
                  <a:pt x="379" y="4147"/>
                  <a:pt x="959" y="2832"/>
                  <a:pt x="1895" y="1895"/>
                </a:cubicBezTo>
                <a:cubicBezTo>
                  <a:pt x="2854" y="937"/>
                  <a:pt x="4147" y="357"/>
                  <a:pt x="5595" y="357"/>
                </a:cubicBezTo>
                <a:close/>
                <a:moveTo>
                  <a:pt x="5595" y="1"/>
                </a:moveTo>
                <a:cubicBezTo>
                  <a:pt x="2497" y="1"/>
                  <a:pt x="1" y="2497"/>
                  <a:pt x="1" y="5573"/>
                </a:cubicBezTo>
                <a:cubicBezTo>
                  <a:pt x="1" y="8672"/>
                  <a:pt x="2497" y="11168"/>
                  <a:pt x="5595" y="11168"/>
                </a:cubicBezTo>
                <a:cubicBezTo>
                  <a:pt x="8671" y="11168"/>
                  <a:pt x="11190" y="8672"/>
                  <a:pt x="11190" y="5573"/>
                </a:cubicBezTo>
                <a:cubicBezTo>
                  <a:pt x="11190" y="2497"/>
                  <a:pt x="8671" y="1"/>
                  <a:pt x="5595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4800"/>
          </a:p>
        </p:txBody>
      </p:sp>
      <p:grpSp>
        <p:nvGrpSpPr>
          <p:cNvPr id="973" name="Google Shape;973;p19"/>
          <p:cNvGrpSpPr/>
          <p:nvPr/>
        </p:nvGrpSpPr>
        <p:grpSpPr>
          <a:xfrm rot="5400000">
            <a:off x="2268159" y="2020508"/>
            <a:ext cx="233351" cy="36000"/>
            <a:chOff x="5662375" y="212375"/>
            <a:chExt cx="175013" cy="27000"/>
          </a:xfrm>
        </p:grpSpPr>
        <p:sp>
          <p:nvSpPr>
            <p:cNvPr id="974" name="Google Shape;974;p19"/>
            <p:cNvSpPr/>
            <p:nvPr/>
          </p:nvSpPr>
          <p:spPr>
            <a:xfrm>
              <a:off x="5662375" y="212375"/>
              <a:ext cx="27000" cy="270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975" name="Google Shape;975;p19"/>
            <p:cNvSpPr/>
            <p:nvPr/>
          </p:nvSpPr>
          <p:spPr>
            <a:xfrm>
              <a:off x="5736381" y="212375"/>
              <a:ext cx="27000" cy="270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976" name="Google Shape;976;p19"/>
            <p:cNvSpPr/>
            <p:nvPr/>
          </p:nvSpPr>
          <p:spPr>
            <a:xfrm>
              <a:off x="5810388" y="212375"/>
              <a:ext cx="27000" cy="270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grpSp>
        <p:nvGrpSpPr>
          <p:cNvPr id="977" name="Google Shape;977;p19"/>
          <p:cNvGrpSpPr/>
          <p:nvPr/>
        </p:nvGrpSpPr>
        <p:grpSpPr>
          <a:xfrm rot="5400000">
            <a:off x="2426026" y="6082775"/>
            <a:ext cx="233351" cy="36000"/>
            <a:chOff x="5662375" y="212375"/>
            <a:chExt cx="175013" cy="27000"/>
          </a:xfrm>
        </p:grpSpPr>
        <p:sp>
          <p:nvSpPr>
            <p:cNvPr id="978" name="Google Shape;978;p19"/>
            <p:cNvSpPr/>
            <p:nvPr/>
          </p:nvSpPr>
          <p:spPr>
            <a:xfrm>
              <a:off x="5662375" y="212375"/>
              <a:ext cx="27000" cy="270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979" name="Google Shape;979;p19"/>
            <p:cNvSpPr/>
            <p:nvPr/>
          </p:nvSpPr>
          <p:spPr>
            <a:xfrm>
              <a:off x="5736381" y="212375"/>
              <a:ext cx="27000" cy="270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980" name="Google Shape;980;p19"/>
            <p:cNvSpPr/>
            <p:nvPr/>
          </p:nvSpPr>
          <p:spPr>
            <a:xfrm>
              <a:off x="5810388" y="212375"/>
              <a:ext cx="27000" cy="270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grpSp>
        <p:nvGrpSpPr>
          <p:cNvPr id="981" name="Google Shape;981;p19"/>
          <p:cNvGrpSpPr/>
          <p:nvPr/>
        </p:nvGrpSpPr>
        <p:grpSpPr>
          <a:xfrm rot="5400000">
            <a:off x="544793" y="5521041"/>
            <a:ext cx="233351" cy="36000"/>
            <a:chOff x="5662375" y="212375"/>
            <a:chExt cx="175013" cy="27000"/>
          </a:xfrm>
        </p:grpSpPr>
        <p:sp>
          <p:nvSpPr>
            <p:cNvPr id="982" name="Google Shape;982;p19"/>
            <p:cNvSpPr/>
            <p:nvPr/>
          </p:nvSpPr>
          <p:spPr>
            <a:xfrm>
              <a:off x="5662375" y="212375"/>
              <a:ext cx="27000" cy="27000"/>
            </a:xfrm>
            <a:prstGeom prst="ellipse">
              <a:avLst/>
            </a:prstGeom>
            <a:solidFill>
              <a:srgbClr val="59595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983" name="Google Shape;983;p19"/>
            <p:cNvSpPr/>
            <p:nvPr/>
          </p:nvSpPr>
          <p:spPr>
            <a:xfrm>
              <a:off x="5736381" y="212375"/>
              <a:ext cx="27000" cy="27000"/>
            </a:xfrm>
            <a:prstGeom prst="ellipse">
              <a:avLst/>
            </a:prstGeom>
            <a:solidFill>
              <a:srgbClr val="59595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984" name="Google Shape;984;p19"/>
            <p:cNvSpPr/>
            <p:nvPr/>
          </p:nvSpPr>
          <p:spPr>
            <a:xfrm>
              <a:off x="5810388" y="212375"/>
              <a:ext cx="27000" cy="27000"/>
            </a:xfrm>
            <a:prstGeom prst="ellipse">
              <a:avLst/>
            </a:prstGeom>
            <a:solidFill>
              <a:srgbClr val="59595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grpSp>
        <p:nvGrpSpPr>
          <p:cNvPr id="75" name="Google Shape;546;p11">
            <a:extLst>
              <a:ext uri="{FF2B5EF4-FFF2-40B4-BE49-F238E27FC236}">
                <a16:creationId xmlns:a16="http://schemas.microsoft.com/office/drawing/2014/main" id="{CC5D735D-5266-614A-84FC-500DBDFC7482}"/>
              </a:ext>
            </a:extLst>
          </p:cNvPr>
          <p:cNvGrpSpPr/>
          <p:nvPr userDrawn="1"/>
        </p:nvGrpSpPr>
        <p:grpSpPr>
          <a:xfrm rot="10800000">
            <a:off x="2606431" y="1499792"/>
            <a:ext cx="6979139" cy="4092192"/>
            <a:chOff x="1098425" y="237675"/>
            <a:chExt cx="5358675" cy="5174750"/>
          </a:xfrm>
        </p:grpSpPr>
        <p:sp>
          <p:nvSpPr>
            <p:cNvPr id="76" name="Google Shape;547;p11">
              <a:extLst>
                <a:ext uri="{FF2B5EF4-FFF2-40B4-BE49-F238E27FC236}">
                  <a16:creationId xmlns:a16="http://schemas.microsoft.com/office/drawing/2014/main" id="{CC2FC850-B53F-7E41-B5BD-2DBF6D01E684}"/>
                </a:ext>
              </a:extLst>
            </p:cNvPr>
            <p:cNvSpPr/>
            <p:nvPr/>
          </p:nvSpPr>
          <p:spPr>
            <a:xfrm>
              <a:off x="1098425" y="237675"/>
              <a:ext cx="5358675" cy="5173850"/>
            </a:xfrm>
            <a:custGeom>
              <a:avLst/>
              <a:gdLst/>
              <a:ahLst/>
              <a:cxnLst/>
              <a:rect l="l" t="t" r="r" b="b"/>
              <a:pathLst>
                <a:path w="214347" h="206954" extrusionOk="0">
                  <a:moveTo>
                    <a:pt x="115079" y="1"/>
                  </a:moveTo>
                  <a:cubicBezTo>
                    <a:pt x="106819" y="1"/>
                    <a:pt x="98029" y="1749"/>
                    <a:pt x="88677" y="5654"/>
                  </a:cubicBezTo>
                  <a:cubicBezTo>
                    <a:pt x="67392" y="14588"/>
                    <a:pt x="50544" y="31735"/>
                    <a:pt x="37474" y="50742"/>
                  </a:cubicBezTo>
                  <a:cubicBezTo>
                    <a:pt x="17088" y="80241"/>
                    <a:pt x="4497" y="115076"/>
                    <a:pt x="1260" y="150810"/>
                  </a:cubicBezTo>
                  <a:cubicBezTo>
                    <a:pt x="1" y="164900"/>
                    <a:pt x="1140" y="181268"/>
                    <a:pt x="12472" y="189722"/>
                  </a:cubicBezTo>
                  <a:cubicBezTo>
                    <a:pt x="19127" y="194639"/>
                    <a:pt x="27881" y="195658"/>
                    <a:pt x="36155" y="196437"/>
                  </a:cubicBezTo>
                  <a:cubicBezTo>
                    <a:pt x="68471" y="199615"/>
                    <a:pt x="100788" y="202793"/>
                    <a:pt x="133105" y="205911"/>
                  </a:cubicBezTo>
                  <a:cubicBezTo>
                    <a:pt x="138433" y="206449"/>
                    <a:pt x="143882" y="206954"/>
                    <a:pt x="149263" y="206954"/>
                  </a:cubicBezTo>
                  <a:cubicBezTo>
                    <a:pt x="156478" y="206954"/>
                    <a:pt x="163573" y="206046"/>
                    <a:pt x="170098" y="203093"/>
                  </a:cubicBezTo>
                  <a:cubicBezTo>
                    <a:pt x="185747" y="196018"/>
                    <a:pt x="194081" y="179110"/>
                    <a:pt x="201216" y="163461"/>
                  </a:cubicBezTo>
                  <a:cubicBezTo>
                    <a:pt x="207451" y="149731"/>
                    <a:pt x="213867" y="135461"/>
                    <a:pt x="214106" y="120352"/>
                  </a:cubicBezTo>
                  <a:cubicBezTo>
                    <a:pt x="214346" y="105542"/>
                    <a:pt x="208710" y="91273"/>
                    <a:pt x="201875" y="78082"/>
                  </a:cubicBezTo>
                  <a:cubicBezTo>
                    <a:pt x="183394" y="42166"/>
                    <a:pt x="155643" y="1"/>
                    <a:pt x="115079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77" name="Google Shape;548;p11">
              <a:extLst>
                <a:ext uri="{FF2B5EF4-FFF2-40B4-BE49-F238E27FC236}">
                  <a16:creationId xmlns:a16="http://schemas.microsoft.com/office/drawing/2014/main" id="{ADD11B9E-A4F6-1847-BD8D-45BD626C7CA2}"/>
                </a:ext>
              </a:extLst>
            </p:cNvPr>
            <p:cNvSpPr/>
            <p:nvPr/>
          </p:nvSpPr>
          <p:spPr>
            <a:xfrm>
              <a:off x="1098425" y="237675"/>
              <a:ext cx="5358675" cy="5173850"/>
            </a:xfrm>
            <a:custGeom>
              <a:avLst/>
              <a:gdLst/>
              <a:ahLst/>
              <a:cxnLst/>
              <a:rect l="l" t="t" r="r" b="b"/>
              <a:pathLst>
                <a:path w="214347" h="206954" extrusionOk="0">
                  <a:moveTo>
                    <a:pt x="115079" y="1"/>
                  </a:moveTo>
                  <a:cubicBezTo>
                    <a:pt x="106819" y="1"/>
                    <a:pt x="98029" y="1749"/>
                    <a:pt x="88677" y="5654"/>
                  </a:cubicBezTo>
                  <a:cubicBezTo>
                    <a:pt x="67392" y="14588"/>
                    <a:pt x="50544" y="31735"/>
                    <a:pt x="37474" y="50742"/>
                  </a:cubicBezTo>
                  <a:cubicBezTo>
                    <a:pt x="17088" y="80241"/>
                    <a:pt x="4497" y="115076"/>
                    <a:pt x="1260" y="150810"/>
                  </a:cubicBezTo>
                  <a:cubicBezTo>
                    <a:pt x="1" y="164900"/>
                    <a:pt x="1140" y="181268"/>
                    <a:pt x="12472" y="189722"/>
                  </a:cubicBezTo>
                  <a:cubicBezTo>
                    <a:pt x="19127" y="194639"/>
                    <a:pt x="27881" y="195658"/>
                    <a:pt x="36155" y="196437"/>
                  </a:cubicBezTo>
                  <a:cubicBezTo>
                    <a:pt x="68471" y="199615"/>
                    <a:pt x="100788" y="202793"/>
                    <a:pt x="133105" y="205911"/>
                  </a:cubicBezTo>
                  <a:cubicBezTo>
                    <a:pt x="138433" y="206449"/>
                    <a:pt x="143882" y="206954"/>
                    <a:pt x="149263" y="206954"/>
                  </a:cubicBezTo>
                  <a:cubicBezTo>
                    <a:pt x="156478" y="206954"/>
                    <a:pt x="163573" y="206046"/>
                    <a:pt x="170098" y="203093"/>
                  </a:cubicBezTo>
                  <a:cubicBezTo>
                    <a:pt x="185747" y="196018"/>
                    <a:pt x="194081" y="179110"/>
                    <a:pt x="201216" y="163461"/>
                  </a:cubicBezTo>
                  <a:cubicBezTo>
                    <a:pt x="207451" y="149731"/>
                    <a:pt x="213867" y="135461"/>
                    <a:pt x="214106" y="120352"/>
                  </a:cubicBezTo>
                  <a:cubicBezTo>
                    <a:pt x="214346" y="105542"/>
                    <a:pt x="208710" y="91273"/>
                    <a:pt x="201875" y="78082"/>
                  </a:cubicBezTo>
                  <a:cubicBezTo>
                    <a:pt x="183394" y="42166"/>
                    <a:pt x="155643" y="1"/>
                    <a:pt x="115079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78" name="Google Shape;549;p11">
              <a:extLst>
                <a:ext uri="{FF2B5EF4-FFF2-40B4-BE49-F238E27FC236}">
                  <a16:creationId xmlns:a16="http://schemas.microsoft.com/office/drawing/2014/main" id="{6798724B-2241-5248-9B22-5C3CCDCD8E0E}"/>
                </a:ext>
              </a:extLst>
            </p:cNvPr>
            <p:cNvSpPr/>
            <p:nvPr/>
          </p:nvSpPr>
          <p:spPr>
            <a:xfrm>
              <a:off x="1119425" y="238125"/>
              <a:ext cx="5331675" cy="5174300"/>
            </a:xfrm>
            <a:custGeom>
              <a:avLst/>
              <a:gdLst/>
              <a:ahLst/>
              <a:cxnLst/>
              <a:rect l="l" t="t" r="r" b="b"/>
              <a:pathLst>
                <a:path w="213267" h="206972" extrusionOk="0">
                  <a:moveTo>
                    <a:pt x="114278" y="0"/>
                  </a:moveTo>
                  <a:cubicBezTo>
                    <a:pt x="106004" y="0"/>
                    <a:pt x="97190" y="1739"/>
                    <a:pt x="87837" y="5636"/>
                  </a:cubicBezTo>
                  <a:cubicBezTo>
                    <a:pt x="66552" y="14570"/>
                    <a:pt x="49704" y="31717"/>
                    <a:pt x="36634" y="50724"/>
                  </a:cubicBezTo>
                  <a:cubicBezTo>
                    <a:pt x="16248" y="80223"/>
                    <a:pt x="3657" y="115058"/>
                    <a:pt x="420" y="150792"/>
                  </a:cubicBezTo>
                  <a:cubicBezTo>
                    <a:pt x="180" y="153610"/>
                    <a:pt x="0" y="156488"/>
                    <a:pt x="0" y="159366"/>
                  </a:cubicBezTo>
                  <a:cubicBezTo>
                    <a:pt x="0" y="171058"/>
                    <a:pt x="2578" y="182929"/>
                    <a:pt x="11632" y="189704"/>
                  </a:cubicBezTo>
                  <a:cubicBezTo>
                    <a:pt x="18287" y="194621"/>
                    <a:pt x="27041" y="195640"/>
                    <a:pt x="35315" y="196419"/>
                  </a:cubicBezTo>
                  <a:cubicBezTo>
                    <a:pt x="67631" y="199597"/>
                    <a:pt x="99948" y="202775"/>
                    <a:pt x="132265" y="205893"/>
                  </a:cubicBezTo>
                  <a:cubicBezTo>
                    <a:pt x="137601" y="206432"/>
                    <a:pt x="143057" y="206972"/>
                    <a:pt x="148393" y="206972"/>
                  </a:cubicBezTo>
                  <a:cubicBezTo>
                    <a:pt x="155648" y="206972"/>
                    <a:pt x="162723" y="206013"/>
                    <a:pt x="169258" y="203075"/>
                  </a:cubicBezTo>
                  <a:cubicBezTo>
                    <a:pt x="184907" y="196000"/>
                    <a:pt x="193241" y="179092"/>
                    <a:pt x="200376" y="163443"/>
                  </a:cubicBezTo>
                  <a:cubicBezTo>
                    <a:pt x="206611" y="149713"/>
                    <a:pt x="213027" y="135443"/>
                    <a:pt x="213266" y="120334"/>
                  </a:cubicBezTo>
                  <a:cubicBezTo>
                    <a:pt x="213266" y="120034"/>
                    <a:pt x="213266" y="119734"/>
                    <a:pt x="213266" y="119375"/>
                  </a:cubicBezTo>
                  <a:cubicBezTo>
                    <a:pt x="213266" y="104925"/>
                    <a:pt x="207690" y="90955"/>
                    <a:pt x="201035" y="78064"/>
                  </a:cubicBezTo>
                  <a:cubicBezTo>
                    <a:pt x="182569" y="42150"/>
                    <a:pt x="154809" y="0"/>
                    <a:pt x="114278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sp>
        <p:nvSpPr>
          <p:cNvPr id="79" name="Google Shape;621;p11">
            <a:extLst>
              <a:ext uri="{FF2B5EF4-FFF2-40B4-BE49-F238E27FC236}">
                <a16:creationId xmlns:a16="http://schemas.microsoft.com/office/drawing/2014/main" id="{A14E82DD-57CE-CE48-88A9-9195427C251C}"/>
              </a:ext>
            </a:extLst>
          </p:cNvPr>
          <p:cNvSpPr txBox="1">
            <a:spLocks noGrp="1"/>
          </p:cNvSpPr>
          <p:nvPr>
            <p:ph type="title" hasCustomPrompt="1"/>
          </p:nvPr>
        </p:nvSpPr>
        <p:spPr>
          <a:xfrm>
            <a:off x="3499104" y="2743200"/>
            <a:ext cx="5206000" cy="1048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9600"/>
              <a:buNone/>
              <a:defRPr sz="8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9pPr>
          </a:lstStyle>
          <a:p>
            <a:r>
              <a:rPr dirty="0"/>
              <a:t>xx%</a:t>
            </a:r>
          </a:p>
        </p:txBody>
      </p:sp>
    </p:spTree>
    <p:extLst>
      <p:ext uri="{BB962C8B-B14F-4D97-AF65-F5344CB8AC3E}">
        <p14:creationId xmlns:p14="http://schemas.microsoft.com/office/powerpoint/2010/main" val="258532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userDrawn="1">
  <p:cSld name="Title slide">
    <p:spTree>
      <p:nvGrpSpPr>
        <p:cNvPr id="1" name="Shape 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Google Shape;8;p2"/>
          <p:cNvSpPr txBox="1">
            <a:spLocks noGrp="1"/>
          </p:cNvSpPr>
          <p:nvPr>
            <p:ph type="ctrTitle"/>
          </p:nvPr>
        </p:nvSpPr>
        <p:spPr>
          <a:xfrm>
            <a:off x="6998208" y="2670048"/>
            <a:ext cx="4352400" cy="2389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5200"/>
              <a:buNone/>
              <a:defRPr sz="5400"/>
            </a:lvl1pPr>
            <a:lvl2pPr lvl="1" algn="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2pPr>
            <a:lvl3pPr lvl="2" algn="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3pPr>
            <a:lvl4pPr lvl="3" algn="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4pPr>
            <a:lvl5pPr lvl="4" algn="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5pPr>
            <a:lvl6pPr lvl="5" algn="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6pPr>
            <a:lvl7pPr lvl="6" algn="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7pPr>
            <a:lvl8pPr lvl="7" algn="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8pPr>
            <a:lvl9pPr lvl="8" algn="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9pPr>
          </a:lstStyle>
          <a:p>
            <a:r>
              <a:rPr lang="en-US" dirty="0"/>
              <a:t>Click to edit Master title style</a:t>
            </a:r>
            <a:endParaRPr dirty="0"/>
          </a:p>
        </p:txBody>
      </p:sp>
      <p:sp>
        <p:nvSpPr>
          <p:cNvPr id="9" name="Google Shape;9;p2"/>
          <p:cNvSpPr txBox="1">
            <a:spLocks noGrp="1"/>
          </p:cNvSpPr>
          <p:nvPr>
            <p:ph type="subTitle" idx="1"/>
          </p:nvPr>
        </p:nvSpPr>
        <p:spPr>
          <a:xfrm>
            <a:off x="6998208" y="4962144"/>
            <a:ext cx="4352400" cy="119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Barlow Semi Condensed Medium"/>
              <a:buNone/>
              <a:defRPr sz="3200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1pPr>
            <a:lvl2pPr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Barlow Semi Condensed Medium"/>
              <a:buNone/>
              <a:defRPr sz="3733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2pPr>
            <a:lvl3pPr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Barlow Semi Condensed Medium"/>
              <a:buNone/>
              <a:defRPr sz="3733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3pPr>
            <a:lvl4pPr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Barlow Semi Condensed Medium"/>
              <a:buNone/>
              <a:defRPr sz="3733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4pPr>
            <a:lvl5pPr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Barlow Semi Condensed Medium"/>
              <a:buNone/>
              <a:defRPr sz="3733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5pPr>
            <a:lvl6pPr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Barlow Semi Condensed Medium"/>
              <a:buNone/>
              <a:defRPr sz="3733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6pPr>
            <a:lvl7pPr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Barlow Semi Condensed Medium"/>
              <a:buNone/>
              <a:defRPr sz="3733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7pPr>
            <a:lvl8pPr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Barlow Semi Condensed Medium"/>
              <a:buNone/>
              <a:defRPr sz="3733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8pPr>
            <a:lvl9pPr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Barlow Semi Condensed Medium"/>
              <a:buNone/>
              <a:defRPr sz="3733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9pPr>
          </a:lstStyle>
          <a:p>
            <a:r>
              <a:rPr lang="en-US" dirty="0"/>
              <a:t>Click to edit Master subtitle style</a:t>
            </a:r>
            <a:endParaRPr dirty="0"/>
          </a:p>
        </p:txBody>
      </p:sp>
      <p:cxnSp>
        <p:nvCxnSpPr>
          <p:cNvPr id="10" name="Google Shape;10;p2"/>
          <p:cNvCxnSpPr/>
          <p:nvPr/>
        </p:nvCxnSpPr>
        <p:spPr>
          <a:xfrm flipH="1">
            <a:off x="7769400" y="601733"/>
            <a:ext cx="2230000" cy="1680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1" name="Google Shape;11;p2"/>
          <p:cNvCxnSpPr/>
          <p:nvPr/>
        </p:nvCxnSpPr>
        <p:spPr>
          <a:xfrm rot="10800000">
            <a:off x="10017233" y="610467"/>
            <a:ext cx="1106000" cy="9912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2" name="Google Shape;12;p2"/>
          <p:cNvCxnSpPr/>
          <p:nvPr/>
        </p:nvCxnSpPr>
        <p:spPr>
          <a:xfrm flipH="1">
            <a:off x="11131967" y="-8833"/>
            <a:ext cx="1062000" cy="15840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grpSp>
        <p:nvGrpSpPr>
          <p:cNvPr id="13" name="Google Shape;13;p2"/>
          <p:cNvGrpSpPr/>
          <p:nvPr/>
        </p:nvGrpSpPr>
        <p:grpSpPr>
          <a:xfrm>
            <a:off x="10752367" y="1183800"/>
            <a:ext cx="775733" cy="776467"/>
            <a:chOff x="8064275" y="887850"/>
            <a:chExt cx="581800" cy="582350"/>
          </a:xfrm>
        </p:grpSpPr>
        <p:sp>
          <p:nvSpPr>
            <p:cNvPr id="14" name="Google Shape;14;p2"/>
            <p:cNvSpPr/>
            <p:nvPr/>
          </p:nvSpPr>
          <p:spPr>
            <a:xfrm>
              <a:off x="8068750" y="892875"/>
              <a:ext cx="572875" cy="572325"/>
            </a:xfrm>
            <a:custGeom>
              <a:avLst/>
              <a:gdLst/>
              <a:ahLst/>
              <a:cxnLst/>
              <a:rect l="l" t="t" r="r" b="b"/>
              <a:pathLst>
                <a:path w="22915" h="22893" extrusionOk="0">
                  <a:moveTo>
                    <a:pt x="11457" y="0"/>
                  </a:moveTo>
                  <a:cubicBezTo>
                    <a:pt x="5127" y="0"/>
                    <a:pt x="0" y="5127"/>
                    <a:pt x="0" y="11435"/>
                  </a:cubicBezTo>
                  <a:cubicBezTo>
                    <a:pt x="0" y="17766"/>
                    <a:pt x="5127" y="22892"/>
                    <a:pt x="11457" y="22892"/>
                  </a:cubicBezTo>
                  <a:cubicBezTo>
                    <a:pt x="17788" y="22892"/>
                    <a:pt x="22914" y="17766"/>
                    <a:pt x="22914" y="11435"/>
                  </a:cubicBezTo>
                  <a:cubicBezTo>
                    <a:pt x="22914" y="5127"/>
                    <a:pt x="17788" y="0"/>
                    <a:pt x="1145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5" name="Google Shape;15;p2"/>
            <p:cNvSpPr/>
            <p:nvPr/>
          </p:nvSpPr>
          <p:spPr>
            <a:xfrm>
              <a:off x="8064275" y="887850"/>
              <a:ext cx="581800" cy="582350"/>
            </a:xfrm>
            <a:custGeom>
              <a:avLst/>
              <a:gdLst/>
              <a:ahLst/>
              <a:cxnLst/>
              <a:rect l="l" t="t" r="r" b="b"/>
              <a:pathLst>
                <a:path w="23272" h="23294" extrusionOk="0">
                  <a:moveTo>
                    <a:pt x="11636" y="380"/>
                  </a:moveTo>
                  <a:cubicBezTo>
                    <a:pt x="14757" y="380"/>
                    <a:pt x="17566" y="1628"/>
                    <a:pt x="19594" y="3679"/>
                  </a:cubicBezTo>
                  <a:cubicBezTo>
                    <a:pt x="21645" y="5707"/>
                    <a:pt x="22893" y="8538"/>
                    <a:pt x="22893" y="11636"/>
                  </a:cubicBezTo>
                  <a:cubicBezTo>
                    <a:pt x="22893" y="14757"/>
                    <a:pt x="21645" y="17565"/>
                    <a:pt x="19594" y="19616"/>
                  </a:cubicBezTo>
                  <a:cubicBezTo>
                    <a:pt x="17566" y="21644"/>
                    <a:pt x="14757" y="22915"/>
                    <a:pt x="11636" y="22915"/>
                  </a:cubicBezTo>
                  <a:cubicBezTo>
                    <a:pt x="8516" y="22915"/>
                    <a:pt x="5707" y="21644"/>
                    <a:pt x="3657" y="19616"/>
                  </a:cubicBezTo>
                  <a:cubicBezTo>
                    <a:pt x="1628" y="17565"/>
                    <a:pt x="358" y="14757"/>
                    <a:pt x="358" y="11636"/>
                  </a:cubicBezTo>
                  <a:cubicBezTo>
                    <a:pt x="358" y="8538"/>
                    <a:pt x="1628" y="5707"/>
                    <a:pt x="3657" y="3679"/>
                  </a:cubicBezTo>
                  <a:cubicBezTo>
                    <a:pt x="5707" y="1628"/>
                    <a:pt x="8516" y="380"/>
                    <a:pt x="11636" y="380"/>
                  </a:cubicBezTo>
                  <a:close/>
                  <a:moveTo>
                    <a:pt x="11636" y="1"/>
                  </a:moveTo>
                  <a:cubicBezTo>
                    <a:pt x="5217" y="1"/>
                    <a:pt x="1" y="5217"/>
                    <a:pt x="1" y="11636"/>
                  </a:cubicBezTo>
                  <a:cubicBezTo>
                    <a:pt x="1" y="18078"/>
                    <a:pt x="5217" y="23294"/>
                    <a:pt x="11636" y="23294"/>
                  </a:cubicBezTo>
                  <a:cubicBezTo>
                    <a:pt x="18056" y="23294"/>
                    <a:pt x="23272" y="18078"/>
                    <a:pt x="23272" y="11636"/>
                  </a:cubicBezTo>
                  <a:cubicBezTo>
                    <a:pt x="23272" y="5217"/>
                    <a:pt x="18056" y="1"/>
                    <a:pt x="1163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6" name="Google Shape;16;p2"/>
            <p:cNvSpPr/>
            <p:nvPr/>
          </p:nvSpPr>
          <p:spPr>
            <a:xfrm>
              <a:off x="8141175" y="965325"/>
              <a:ext cx="428000" cy="427425"/>
            </a:xfrm>
            <a:custGeom>
              <a:avLst/>
              <a:gdLst/>
              <a:ahLst/>
              <a:cxnLst/>
              <a:rect l="l" t="t" r="r" b="b"/>
              <a:pathLst>
                <a:path w="17120" h="17097" extrusionOk="0">
                  <a:moveTo>
                    <a:pt x="8560" y="0"/>
                  </a:moveTo>
                  <a:cubicBezTo>
                    <a:pt x="3835" y="0"/>
                    <a:pt x="1" y="3812"/>
                    <a:pt x="1" y="8537"/>
                  </a:cubicBezTo>
                  <a:cubicBezTo>
                    <a:pt x="1" y="13263"/>
                    <a:pt x="3835" y="17097"/>
                    <a:pt x="8560" y="17097"/>
                  </a:cubicBezTo>
                  <a:cubicBezTo>
                    <a:pt x="13286" y="17097"/>
                    <a:pt x="17120" y="13263"/>
                    <a:pt x="17120" y="8537"/>
                  </a:cubicBezTo>
                  <a:cubicBezTo>
                    <a:pt x="17120" y="3812"/>
                    <a:pt x="13286" y="0"/>
                    <a:pt x="856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7" name="Google Shape;17;p2"/>
            <p:cNvSpPr/>
            <p:nvPr/>
          </p:nvSpPr>
          <p:spPr>
            <a:xfrm>
              <a:off x="8136725" y="960300"/>
              <a:ext cx="436925" cy="437475"/>
            </a:xfrm>
            <a:custGeom>
              <a:avLst/>
              <a:gdLst/>
              <a:ahLst/>
              <a:cxnLst/>
              <a:rect l="l" t="t" r="r" b="b"/>
              <a:pathLst>
                <a:path w="17477" h="17499" extrusionOk="0">
                  <a:moveTo>
                    <a:pt x="8738" y="379"/>
                  </a:moveTo>
                  <a:cubicBezTo>
                    <a:pt x="11057" y="379"/>
                    <a:pt x="13130" y="1316"/>
                    <a:pt x="14645" y="2831"/>
                  </a:cubicBezTo>
                  <a:cubicBezTo>
                    <a:pt x="16161" y="4347"/>
                    <a:pt x="17097" y="6442"/>
                    <a:pt x="17097" y="8738"/>
                  </a:cubicBezTo>
                  <a:cubicBezTo>
                    <a:pt x="17097" y="11056"/>
                    <a:pt x="16161" y="13152"/>
                    <a:pt x="14645" y="14667"/>
                  </a:cubicBezTo>
                  <a:cubicBezTo>
                    <a:pt x="13130" y="16183"/>
                    <a:pt x="11057" y="17119"/>
                    <a:pt x="8738" y="17119"/>
                  </a:cubicBezTo>
                  <a:cubicBezTo>
                    <a:pt x="6420" y="17119"/>
                    <a:pt x="4325" y="16183"/>
                    <a:pt x="2809" y="14667"/>
                  </a:cubicBezTo>
                  <a:cubicBezTo>
                    <a:pt x="1293" y="13152"/>
                    <a:pt x="357" y="11056"/>
                    <a:pt x="357" y="8738"/>
                  </a:cubicBezTo>
                  <a:cubicBezTo>
                    <a:pt x="357" y="6442"/>
                    <a:pt x="1293" y="4347"/>
                    <a:pt x="2809" y="2831"/>
                  </a:cubicBezTo>
                  <a:cubicBezTo>
                    <a:pt x="4325" y="1316"/>
                    <a:pt x="6420" y="379"/>
                    <a:pt x="8738" y="379"/>
                  </a:cubicBezTo>
                  <a:close/>
                  <a:moveTo>
                    <a:pt x="8738" y="0"/>
                  </a:moveTo>
                  <a:cubicBezTo>
                    <a:pt x="3901" y="0"/>
                    <a:pt x="1" y="3924"/>
                    <a:pt x="1" y="8738"/>
                  </a:cubicBezTo>
                  <a:cubicBezTo>
                    <a:pt x="1" y="13575"/>
                    <a:pt x="3901" y="17498"/>
                    <a:pt x="8738" y="17498"/>
                  </a:cubicBezTo>
                  <a:cubicBezTo>
                    <a:pt x="13553" y="17498"/>
                    <a:pt x="17476" y="13575"/>
                    <a:pt x="17476" y="8738"/>
                  </a:cubicBezTo>
                  <a:cubicBezTo>
                    <a:pt x="17476" y="3924"/>
                    <a:pt x="13553" y="0"/>
                    <a:pt x="873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8" name="Google Shape;18;p2"/>
            <p:cNvSpPr/>
            <p:nvPr/>
          </p:nvSpPr>
          <p:spPr>
            <a:xfrm>
              <a:off x="8219750" y="1043875"/>
              <a:ext cx="270300" cy="270300"/>
            </a:xfrm>
            <a:custGeom>
              <a:avLst/>
              <a:gdLst/>
              <a:ahLst/>
              <a:cxnLst/>
              <a:rect l="l" t="t" r="r" b="b"/>
              <a:pathLst>
                <a:path w="10812" h="10812" extrusionOk="0">
                  <a:moveTo>
                    <a:pt x="5417" y="1"/>
                  </a:moveTo>
                  <a:cubicBezTo>
                    <a:pt x="2430" y="1"/>
                    <a:pt x="1" y="2431"/>
                    <a:pt x="1" y="5395"/>
                  </a:cubicBezTo>
                  <a:cubicBezTo>
                    <a:pt x="1" y="8382"/>
                    <a:pt x="2430" y="10812"/>
                    <a:pt x="5417" y="10812"/>
                  </a:cubicBezTo>
                  <a:cubicBezTo>
                    <a:pt x="8404" y="10812"/>
                    <a:pt x="10812" y="8382"/>
                    <a:pt x="10812" y="5395"/>
                  </a:cubicBezTo>
                  <a:cubicBezTo>
                    <a:pt x="10812" y="2431"/>
                    <a:pt x="8404" y="1"/>
                    <a:pt x="541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9" name="Google Shape;19;p2"/>
            <p:cNvSpPr/>
            <p:nvPr/>
          </p:nvSpPr>
          <p:spPr>
            <a:xfrm>
              <a:off x="8215300" y="1039425"/>
              <a:ext cx="279775" cy="279225"/>
            </a:xfrm>
            <a:custGeom>
              <a:avLst/>
              <a:gdLst/>
              <a:ahLst/>
              <a:cxnLst/>
              <a:rect l="l" t="t" r="r" b="b"/>
              <a:pathLst>
                <a:path w="11191" h="11169" extrusionOk="0">
                  <a:moveTo>
                    <a:pt x="5595" y="357"/>
                  </a:moveTo>
                  <a:cubicBezTo>
                    <a:pt x="7044" y="357"/>
                    <a:pt x="8337" y="937"/>
                    <a:pt x="9273" y="1895"/>
                  </a:cubicBezTo>
                  <a:cubicBezTo>
                    <a:pt x="10232" y="2832"/>
                    <a:pt x="10811" y="4147"/>
                    <a:pt x="10811" y="5573"/>
                  </a:cubicBezTo>
                  <a:cubicBezTo>
                    <a:pt x="10811" y="7022"/>
                    <a:pt x="10232" y="8337"/>
                    <a:pt x="9273" y="9273"/>
                  </a:cubicBezTo>
                  <a:cubicBezTo>
                    <a:pt x="8337" y="10210"/>
                    <a:pt x="7044" y="10789"/>
                    <a:pt x="5595" y="10789"/>
                  </a:cubicBezTo>
                  <a:cubicBezTo>
                    <a:pt x="4147" y="10789"/>
                    <a:pt x="2854" y="10210"/>
                    <a:pt x="1895" y="9273"/>
                  </a:cubicBezTo>
                  <a:cubicBezTo>
                    <a:pt x="959" y="8337"/>
                    <a:pt x="379" y="7022"/>
                    <a:pt x="379" y="5573"/>
                  </a:cubicBezTo>
                  <a:cubicBezTo>
                    <a:pt x="379" y="4147"/>
                    <a:pt x="959" y="2832"/>
                    <a:pt x="1895" y="1895"/>
                  </a:cubicBezTo>
                  <a:cubicBezTo>
                    <a:pt x="2854" y="937"/>
                    <a:pt x="4147" y="357"/>
                    <a:pt x="5595" y="357"/>
                  </a:cubicBezTo>
                  <a:close/>
                  <a:moveTo>
                    <a:pt x="5595" y="1"/>
                  </a:moveTo>
                  <a:cubicBezTo>
                    <a:pt x="2497" y="1"/>
                    <a:pt x="1" y="2497"/>
                    <a:pt x="1" y="5573"/>
                  </a:cubicBezTo>
                  <a:cubicBezTo>
                    <a:pt x="1" y="8672"/>
                    <a:pt x="2497" y="11168"/>
                    <a:pt x="5595" y="11168"/>
                  </a:cubicBezTo>
                  <a:cubicBezTo>
                    <a:pt x="8671" y="11168"/>
                    <a:pt x="11190" y="8672"/>
                    <a:pt x="11190" y="5573"/>
                  </a:cubicBezTo>
                  <a:cubicBezTo>
                    <a:pt x="11190" y="2497"/>
                    <a:pt x="8671" y="1"/>
                    <a:pt x="559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grpSp>
        <p:nvGrpSpPr>
          <p:cNvPr id="20" name="Google Shape;20;p2"/>
          <p:cNvGrpSpPr/>
          <p:nvPr/>
        </p:nvGrpSpPr>
        <p:grpSpPr>
          <a:xfrm>
            <a:off x="9804067" y="421701"/>
            <a:ext cx="389367" cy="390100"/>
            <a:chOff x="7353050" y="316275"/>
            <a:chExt cx="292025" cy="292575"/>
          </a:xfrm>
        </p:grpSpPr>
        <p:sp>
          <p:nvSpPr>
            <p:cNvPr id="21" name="Google Shape;21;p2"/>
            <p:cNvSpPr/>
            <p:nvPr/>
          </p:nvSpPr>
          <p:spPr>
            <a:xfrm>
              <a:off x="7358075" y="321275"/>
              <a:ext cx="282550" cy="282550"/>
            </a:xfrm>
            <a:custGeom>
              <a:avLst/>
              <a:gdLst/>
              <a:ahLst/>
              <a:cxnLst/>
              <a:rect l="l" t="t" r="r" b="b"/>
              <a:pathLst>
                <a:path w="11302" h="11302" extrusionOk="0">
                  <a:moveTo>
                    <a:pt x="5640" y="1"/>
                  </a:moveTo>
                  <a:cubicBezTo>
                    <a:pt x="2519" y="1"/>
                    <a:pt x="0" y="2520"/>
                    <a:pt x="0" y="5640"/>
                  </a:cubicBezTo>
                  <a:cubicBezTo>
                    <a:pt x="0" y="8783"/>
                    <a:pt x="2519" y="11302"/>
                    <a:pt x="5640" y="11302"/>
                  </a:cubicBezTo>
                  <a:cubicBezTo>
                    <a:pt x="8783" y="11302"/>
                    <a:pt x="11301" y="8783"/>
                    <a:pt x="11301" y="5640"/>
                  </a:cubicBezTo>
                  <a:cubicBezTo>
                    <a:pt x="11301" y="2520"/>
                    <a:pt x="8783" y="1"/>
                    <a:pt x="564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22" name="Google Shape;22;p2"/>
            <p:cNvSpPr/>
            <p:nvPr/>
          </p:nvSpPr>
          <p:spPr>
            <a:xfrm>
              <a:off x="7353050" y="316275"/>
              <a:ext cx="292025" cy="292575"/>
            </a:xfrm>
            <a:custGeom>
              <a:avLst/>
              <a:gdLst/>
              <a:ahLst/>
              <a:cxnLst/>
              <a:rect l="l" t="t" r="r" b="b"/>
              <a:pathLst>
                <a:path w="11681" h="11703" extrusionOk="0">
                  <a:moveTo>
                    <a:pt x="5841" y="379"/>
                  </a:moveTo>
                  <a:cubicBezTo>
                    <a:pt x="7356" y="379"/>
                    <a:pt x="8716" y="981"/>
                    <a:pt x="9719" y="1984"/>
                  </a:cubicBezTo>
                  <a:cubicBezTo>
                    <a:pt x="10700" y="2965"/>
                    <a:pt x="11324" y="4347"/>
                    <a:pt x="11324" y="5840"/>
                  </a:cubicBezTo>
                  <a:cubicBezTo>
                    <a:pt x="11324" y="7356"/>
                    <a:pt x="10700" y="8738"/>
                    <a:pt x="9719" y="9719"/>
                  </a:cubicBezTo>
                  <a:cubicBezTo>
                    <a:pt x="8716" y="10699"/>
                    <a:pt x="7356" y="11324"/>
                    <a:pt x="5841" y="11324"/>
                  </a:cubicBezTo>
                  <a:cubicBezTo>
                    <a:pt x="4347" y="11324"/>
                    <a:pt x="2965" y="10699"/>
                    <a:pt x="1984" y="9719"/>
                  </a:cubicBezTo>
                  <a:cubicBezTo>
                    <a:pt x="981" y="8738"/>
                    <a:pt x="380" y="7356"/>
                    <a:pt x="380" y="5840"/>
                  </a:cubicBezTo>
                  <a:cubicBezTo>
                    <a:pt x="380" y="4347"/>
                    <a:pt x="981" y="2965"/>
                    <a:pt x="1984" y="1984"/>
                  </a:cubicBezTo>
                  <a:cubicBezTo>
                    <a:pt x="2965" y="981"/>
                    <a:pt x="4347" y="379"/>
                    <a:pt x="5841" y="379"/>
                  </a:cubicBezTo>
                  <a:close/>
                  <a:moveTo>
                    <a:pt x="5841" y="0"/>
                  </a:moveTo>
                  <a:cubicBezTo>
                    <a:pt x="2631" y="0"/>
                    <a:pt x="1" y="2630"/>
                    <a:pt x="1" y="5840"/>
                  </a:cubicBezTo>
                  <a:cubicBezTo>
                    <a:pt x="1" y="9072"/>
                    <a:pt x="2631" y="11703"/>
                    <a:pt x="5841" y="11703"/>
                  </a:cubicBezTo>
                  <a:cubicBezTo>
                    <a:pt x="9073" y="11703"/>
                    <a:pt x="11681" y="9072"/>
                    <a:pt x="11681" y="5840"/>
                  </a:cubicBezTo>
                  <a:cubicBezTo>
                    <a:pt x="11681" y="2630"/>
                    <a:pt x="9073" y="0"/>
                    <a:pt x="584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23" name="Google Shape;23;p2"/>
            <p:cNvSpPr/>
            <p:nvPr/>
          </p:nvSpPr>
          <p:spPr>
            <a:xfrm>
              <a:off x="7419925" y="383125"/>
              <a:ext cx="158275" cy="158300"/>
            </a:xfrm>
            <a:custGeom>
              <a:avLst/>
              <a:gdLst/>
              <a:ahLst/>
              <a:cxnLst/>
              <a:rect l="l" t="t" r="r" b="b"/>
              <a:pathLst>
                <a:path w="6331" h="6332" extrusionOk="0">
                  <a:moveTo>
                    <a:pt x="3166" y="1"/>
                  </a:moveTo>
                  <a:cubicBezTo>
                    <a:pt x="1427" y="1"/>
                    <a:pt x="0" y="1428"/>
                    <a:pt x="0" y="3166"/>
                  </a:cubicBezTo>
                  <a:cubicBezTo>
                    <a:pt x="0" y="4927"/>
                    <a:pt x="1427" y="6331"/>
                    <a:pt x="3166" y="6331"/>
                  </a:cubicBezTo>
                  <a:cubicBezTo>
                    <a:pt x="4927" y="6331"/>
                    <a:pt x="6331" y="4927"/>
                    <a:pt x="6331" y="3166"/>
                  </a:cubicBezTo>
                  <a:cubicBezTo>
                    <a:pt x="6331" y="1428"/>
                    <a:pt x="4927" y="1"/>
                    <a:pt x="316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24" name="Google Shape;24;p2"/>
            <p:cNvSpPr/>
            <p:nvPr/>
          </p:nvSpPr>
          <p:spPr>
            <a:xfrm>
              <a:off x="7415475" y="378675"/>
              <a:ext cx="167750" cy="167775"/>
            </a:xfrm>
            <a:custGeom>
              <a:avLst/>
              <a:gdLst/>
              <a:ahLst/>
              <a:cxnLst/>
              <a:rect l="l" t="t" r="r" b="b"/>
              <a:pathLst>
                <a:path w="6710" h="6711" extrusionOk="0">
                  <a:moveTo>
                    <a:pt x="3344" y="380"/>
                  </a:moveTo>
                  <a:cubicBezTo>
                    <a:pt x="4168" y="380"/>
                    <a:pt x="4926" y="714"/>
                    <a:pt x="5461" y="1249"/>
                  </a:cubicBezTo>
                  <a:cubicBezTo>
                    <a:pt x="5996" y="1784"/>
                    <a:pt x="6330" y="2519"/>
                    <a:pt x="6330" y="3344"/>
                  </a:cubicBezTo>
                  <a:cubicBezTo>
                    <a:pt x="6330" y="4169"/>
                    <a:pt x="5996" y="4927"/>
                    <a:pt x="5461" y="5462"/>
                  </a:cubicBezTo>
                  <a:cubicBezTo>
                    <a:pt x="4926" y="5997"/>
                    <a:pt x="4168" y="6331"/>
                    <a:pt x="3344" y="6331"/>
                  </a:cubicBezTo>
                  <a:cubicBezTo>
                    <a:pt x="2519" y="6331"/>
                    <a:pt x="1783" y="5997"/>
                    <a:pt x="1248" y="5462"/>
                  </a:cubicBezTo>
                  <a:cubicBezTo>
                    <a:pt x="713" y="4927"/>
                    <a:pt x="379" y="4169"/>
                    <a:pt x="379" y="3344"/>
                  </a:cubicBezTo>
                  <a:cubicBezTo>
                    <a:pt x="379" y="2519"/>
                    <a:pt x="713" y="1784"/>
                    <a:pt x="1248" y="1249"/>
                  </a:cubicBezTo>
                  <a:cubicBezTo>
                    <a:pt x="1783" y="714"/>
                    <a:pt x="2519" y="380"/>
                    <a:pt x="3344" y="380"/>
                  </a:cubicBezTo>
                  <a:close/>
                  <a:moveTo>
                    <a:pt x="3344" y="1"/>
                  </a:moveTo>
                  <a:cubicBezTo>
                    <a:pt x="1494" y="1"/>
                    <a:pt x="0" y="1494"/>
                    <a:pt x="0" y="3344"/>
                  </a:cubicBezTo>
                  <a:cubicBezTo>
                    <a:pt x="0" y="5194"/>
                    <a:pt x="1494" y="6710"/>
                    <a:pt x="3344" y="6710"/>
                  </a:cubicBezTo>
                  <a:cubicBezTo>
                    <a:pt x="5194" y="6710"/>
                    <a:pt x="6709" y="5194"/>
                    <a:pt x="6709" y="3344"/>
                  </a:cubicBezTo>
                  <a:cubicBezTo>
                    <a:pt x="6709" y="1494"/>
                    <a:pt x="5194" y="1"/>
                    <a:pt x="334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sp>
        <p:nvSpPr>
          <p:cNvPr id="25" name="Google Shape;25;p2"/>
          <p:cNvSpPr/>
          <p:nvPr/>
        </p:nvSpPr>
        <p:spPr>
          <a:xfrm>
            <a:off x="7587440" y="567744"/>
            <a:ext cx="384819" cy="384449"/>
          </a:xfrm>
          <a:custGeom>
            <a:avLst/>
            <a:gdLst/>
            <a:ahLst/>
            <a:cxnLst/>
            <a:rect l="l" t="t" r="r" b="b"/>
            <a:pathLst>
              <a:path w="22915" h="22893" extrusionOk="0">
                <a:moveTo>
                  <a:pt x="11457" y="0"/>
                </a:moveTo>
                <a:cubicBezTo>
                  <a:pt x="5127" y="0"/>
                  <a:pt x="0" y="5127"/>
                  <a:pt x="0" y="11435"/>
                </a:cubicBezTo>
                <a:cubicBezTo>
                  <a:pt x="0" y="17766"/>
                  <a:pt x="5127" y="22892"/>
                  <a:pt x="11457" y="22892"/>
                </a:cubicBezTo>
                <a:cubicBezTo>
                  <a:pt x="17788" y="22892"/>
                  <a:pt x="22914" y="17766"/>
                  <a:pt x="22914" y="11435"/>
                </a:cubicBezTo>
                <a:cubicBezTo>
                  <a:pt x="22914" y="5127"/>
                  <a:pt x="17788" y="0"/>
                  <a:pt x="11457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4800"/>
          </a:p>
        </p:txBody>
      </p:sp>
      <p:sp>
        <p:nvSpPr>
          <p:cNvPr id="26" name="Google Shape;26;p2"/>
          <p:cNvSpPr/>
          <p:nvPr/>
        </p:nvSpPr>
        <p:spPr>
          <a:xfrm>
            <a:off x="7584434" y="564367"/>
            <a:ext cx="390815" cy="391184"/>
          </a:xfrm>
          <a:custGeom>
            <a:avLst/>
            <a:gdLst/>
            <a:ahLst/>
            <a:cxnLst/>
            <a:rect l="l" t="t" r="r" b="b"/>
            <a:pathLst>
              <a:path w="23272" h="23294" extrusionOk="0">
                <a:moveTo>
                  <a:pt x="11636" y="380"/>
                </a:moveTo>
                <a:cubicBezTo>
                  <a:pt x="14757" y="380"/>
                  <a:pt x="17566" y="1628"/>
                  <a:pt x="19594" y="3679"/>
                </a:cubicBezTo>
                <a:cubicBezTo>
                  <a:pt x="21645" y="5707"/>
                  <a:pt x="22893" y="8538"/>
                  <a:pt x="22893" y="11636"/>
                </a:cubicBezTo>
                <a:cubicBezTo>
                  <a:pt x="22893" y="14757"/>
                  <a:pt x="21645" y="17565"/>
                  <a:pt x="19594" y="19616"/>
                </a:cubicBezTo>
                <a:cubicBezTo>
                  <a:pt x="17566" y="21644"/>
                  <a:pt x="14757" y="22915"/>
                  <a:pt x="11636" y="22915"/>
                </a:cubicBezTo>
                <a:cubicBezTo>
                  <a:pt x="8516" y="22915"/>
                  <a:pt x="5707" y="21644"/>
                  <a:pt x="3657" y="19616"/>
                </a:cubicBezTo>
                <a:cubicBezTo>
                  <a:pt x="1628" y="17565"/>
                  <a:pt x="358" y="14757"/>
                  <a:pt x="358" y="11636"/>
                </a:cubicBezTo>
                <a:cubicBezTo>
                  <a:pt x="358" y="8538"/>
                  <a:pt x="1628" y="5707"/>
                  <a:pt x="3657" y="3679"/>
                </a:cubicBezTo>
                <a:cubicBezTo>
                  <a:pt x="5707" y="1628"/>
                  <a:pt x="8516" y="380"/>
                  <a:pt x="11636" y="380"/>
                </a:cubicBezTo>
                <a:close/>
                <a:moveTo>
                  <a:pt x="11636" y="1"/>
                </a:moveTo>
                <a:cubicBezTo>
                  <a:pt x="5217" y="1"/>
                  <a:pt x="1" y="5217"/>
                  <a:pt x="1" y="11636"/>
                </a:cubicBezTo>
                <a:cubicBezTo>
                  <a:pt x="1" y="18078"/>
                  <a:pt x="5217" y="23294"/>
                  <a:pt x="11636" y="23294"/>
                </a:cubicBezTo>
                <a:cubicBezTo>
                  <a:pt x="18056" y="23294"/>
                  <a:pt x="23272" y="18078"/>
                  <a:pt x="23272" y="11636"/>
                </a:cubicBezTo>
                <a:cubicBezTo>
                  <a:pt x="23272" y="5217"/>
                  <a:pt x="18056" y="1"/>
                  <a:pt x="11636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4800"/>
          </a:p>
        </p:txBody>
      </p:sp>
      <p:sp>
        <p:nvSpPr>
          <p:cNvPr id="27" name="Google Shape;27;p2"/>
          <p:cNvSpPr/>
          <p:nvPr/>
        </p:nvSpPr>
        <p:spPr>
          <a:xfrm>
            <a:off x="7636092" y="616413"/>
            <a:ext cx="287501" cy="287116"/>
          </a:xfrm>
          <a:custGeom>
            <a:avLst/>
            <a:gdLst/>
            <a:ahLst/>
            <a:cxnLst/>
            <a:rect l="l" t="t" r="r" b="b"/>
            <a:pathLst>
              <a:path w="17120" h="17097" extrusionOk="0">
                <a:moveTo>
                  <a:pt x="8560" y="0"/>
                </a:moveTo>
                <a:cubicBezTo>
                  <a:pt x="3835" y="0"/>
                  <a:pt x="1" y="3812"/>
                  <a:pt x="1" y="8537"/>
                </a:cubicBezTo>
                <a:cubicBezTo>
                  <a:pt x="1" y="13263"/>
                  <a:pt x="3835" y="17097"/>
                  <a:pt x="8560" y="17097"/>
                </a:cubicBezTo>
                <a:cubicBezTo>
                  <a:pt x="13286" y="17097"/>
                  <a:pt x="17120" y="13263"/>
                  <a:pt x="17120" y="8537"/>
                </a:cubicBezTo>
                <a:cubicBezTo>
                  <a:pt x="17120" y="3812"/>
                  <a:pt x="13286" y="0"/>
                  <a:pt x="8560" y="0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4800"/>
          </a:p>
        </p:txBody>
      </p:sp>
      <p:sp>
        <p:nvSpPr>
          <p:cNvPr id="28" name="Google Shape;28;p2"/>
          <p:cNvSpPr/>
          <p:nvPr/>
        </p:nvSpPr>
        <p:spPr>
          <a:xfrm>
            <a:off x="7633104" y="613036"/>
            <a:ext cx="293497" cy="293867"/>
          </a:xfrm>
          <a:custGeom>
            <a:avLst/>
            <a:gdLst/>
            <a:ahLst/>
            <a:cxnLst/>
            <a:rect l="l" t="t" r="r" b="b"/>
            <a:pathLst>
              <a:path w="17477" h="17499" extrusionOk="0">
                <a:moveTo>
                  <a:pt x="8738" y="379"/>
                </a:moveTo>
                <a:cubicBezTo>
                  <a:pt x="11057" y="379"/>
                  <a:pt x="13130" y="1316"/>
                  <a:pt x="14645" y="2831"/>
                </a:cubicBezTo>
                <a:cubicBezTo>
                  <a:pt x="16161" y="4347"/>
                  <a:pt x="17097" y="6442"/>
                  <a:pt x="17097" y="8738"/>
                </a:cubicBezTo>
                <a:cubicBezTo>
                  <a:pt x="17097" y="11056"/>
                  <a:pt x="16161" y="13152"/>
                  <a:pt x="14645" y="14667"/>
                </a:cubicBezTo>
                <a:cubicBezTo>
                  <a:pt x="13130" y="16183"/>
                  <a:pt x="11057" y="17119"/>
                  <a:pt x="8738" y="17119"/>
                </a:cubicBezTo>
                <a:cubicBezTo>
                  <a:pt x="6420" y="17119"/>
                  <a:pt x="4325" y="16183"/>
                  <a:pt x="2809" y="14667"/>
                </a:cubicBezTo>
                <a:cubicBezTo>
                  <a:pt x="1293" y="13152"/>
                  <a:pt x="357" y="11056"/>
                  <a:pt x="357" y="8738"/>
                </a:cubicBezTo>
                <a:cubicBezTo>
                  <a:pt x="357" y="6442"/>
                  <a:pt x="1293" y="4347"/>
                  <a:pt x="2809" y="2831"/>
                </a:cubicBezTo>
                <a:cubicBezTo>
                  <a:pt x="4325" y="1316"/>
                  <a:pt x="6420" y="379"/>
                  <a:pt x="8738" y="379"/>
                </a:cubicBezTo>
                <a:close/>
                <a:moveTo>
                  <a:pt x="8738" y="0"/>
                </a:moveTo>
                <a:cubicBezTo>
                  <a:pt x="3901" y="0"/>
                  <a:pt x="1" y="3924"/>
                  <a:pt x="1" y="8738"/>
                </a:cubicBezTo>
                <a:cubicBezTo>
                  <a:pt x="1" y="13575"/>
                  <a:pt x="3901" y="17498"/>
                  <a:pt x="8738" y="17498"/>
                </a:cubicBezTo>
                <a:cubicBezTo>
                  <a:pt x="13553" y="17498"/>
                  <a:pt x="17476" y="13575"/>
                  <a:pt x="17476" y="8738"/>
                </a:cubicBezTo>
                <a:cubicBezTo>
                  <a:pt x="17476" y="3924"/>
                  <a:pt x="13553" y="0"/>
                  <a:pt x="8738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4800"/>
          </a:p>
        </p:txBody>
      </p:sp>
      <p:sp>
        <p:nvSpPr>
          <p:cNvPr id="29" name="Google Shape;29;p2"/>
          <p:cNvSpPr/>
          <p:nvPr/>
        </p:nvSpPr>
        <p:spPr>
          <a:xfrm>
            <a:off x="7688877" y="669180"/>
            <a:ext cx="181569" cy="181569"/>
          </a:xfrm>
          <a:custGeom>
            <a:avLst/>
            <a:gdLst/>
            <a:ahLst/>
            <a:cxnLst/>
            <a:rect l="l" t="t" r="r" b="b"/>
            <a:pathLst>
              <a:path w="10812" h="10812" extrusionOk="0">
                <a:moveTo>
                  <a:pt x="5417" y="1"/>
                </a:moveTo>
                <a:cubicBezTo>
                  <a:pt x="2430" y="1"/>
                  <a:pt x="1" y="2431"/>
                  <a:pt x="1" y="5395"/>
                </a:cubicBezTo>
                <a:cubicBezTo>
                  <a:pt x="1" y="8382"/>
                  <a:pt x="2430" y="10812"/>
                  <a:pt x="5417" y="10812"/>
                </a:cubicBezTo>
                <a:cubicBezTo>
                  <a:pt x="8404" y="10812"/>
                  <a:pt x="10812" y="8382"/>
                  <a:pt x="10812" y="5395"/>
                </a:cubicBezTo>
                <a:cubicBezTo>
                  <a:pt x="10812" y="2431"/>
                  <a:pt x="8404" y="1"/>
                  <a:pt x="5417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4800"/>
          </a:p>
        </p:txBody>
      </p:sp>
      <p:sp>
        <p:nvSpPr>
          <p:cNvPr id="30" name="Google Shape;30;p2"/>
          <p:cNvSpPr/>
          <p:nvPr/>
        </p:nvSpPr>
        <p:spPr>
          <a:xfrm>
            <a:off x="7685887" y="666190"/>
            <a:ext cx="187935" cy="187565"/>
          </a:xfrm>
          <a:custGeom>
            <a:avLst/>
            <a:gdLst/>
            <a:ahLst/>
            <a:cxnLst/>
            <a:rect l="l" t="t" r="r" b="b"/>
            <a:pathLst>
              <a:path w="11191" h="11169" extrusionOk="0">
                <a:moveTo>
                  <a:pt x="5595" y="357"/>
                </a:moveTo>
                <a:cubicBezTo>
                  <a:pt x="7044" y="357"/>
                  <a:pt x="8337" y="937"/>
                  <a:pt x="9273" y="1895"/>
                </a:cubicBezTo>
                <a:cubicBezTo>
                  <a:pt x="10232" y="2832"/>
                  <a:pt x="10811" y="4147"/>
                  <a:pt x="10811" y="5573"/>
                </a:cubicBezTo>
                <a:cubicBezTo>
                  <a:pt x="10811" y="7022"/>
                  <a:pt x="10232" y="8337"/>
                  <a:pt x="9273" y="9273"/>
                </a:cubicBezTo>
                <a:cubicBezTo>
                  <a:pt x="8337" y="10210"/>
                  <a:pt x="7044" y="10789"/>
                  <a:pt x="5595" y="10789"/>
                </a:cubicBezTo>
                <a:cubicBezTo>
                  <a:pt x="4147" y="10789"/>
                  <a:pt x="2854" y="10210"/>
                  <a:pt x="1895" y="9273"/>
                </a:cubicBezTo>
                <a:cubicBezTo>
                  <a:pt x="959" y="8337"/>
                  <a:pt x="379" y="7022"/>
                  <a:pt x="379" y="5573"/>
                </a:cubicBezTo>
                <a:cubicBezTo>
                  <a:pt x="379" y="4147"/>
                  <a:pt x="959" y="2832"/>
                  <a:pt x="1895" y="1895"/>
                </a:cubicBezTo>
                <a:cubicBezTo>
                  <a:pt x="2854" y="937"/>
                  <a:pt x="4147" y="357"/>
                  <a:pt x="5595" y="357"/>
                </a:cubicBezTo>
                <a:close/>
                <a:moveTo>
                  <a:pt x="5595" y="1"/>
                </a:moveTo>
                <a:cubicBezTo>
                  <a:pt x="2497" y="1"/>
                  <a:pt x="1" y="2497"/>
                  <a:pt x="1" y="5573"/>
                </a:cubicBezTo>
                <a:cubicBezTo>
                  <a:pt x="1" y="8672"/>
                  <a:pt x="2497" y="11168"/>
                  <a:pt x="5595" y="11168"/>
                </a:cubicBezTo>
                <a:cubicBezTo>
                  <a:pt x="8671" y="11168"/>
                  <a:pt x="11190" y="8672"/>
                  <a:pt x="11190" y="5573"/>
                </a:cubicBezTo>
                <a:cubicBezTo>
                  <a:pt x="11190" y="2497"/>
                  <a:pt x="8671" y="1"/>
                  <a:pt x="5595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4800"/>
          </a:p>
        </p:txBody>
      </p:sp>
      <p:grpSp>
        <p:nvGrpSpPr>
          <p:cNvPr id="31" name="Google Shape;31;p2"/>
          <p:cNvGrpSpPr/>
          <p:nvPr/>
        </p:nvGrpSpPr>
        <p:grpSpPr>
          <a:xfrm>
            <a:off x="7257800" y="385700"/>
            <a:ext cx="233351" cy="36000"/>
            <a:chOff x="5662375" y="212375"/>
            <a:chExt cx="175013" cy="27000"/>
          </a:xfrm>
        </p:grpSpPr>
        <p:sp>
          <p:nvSpPr>
            <p:cNvPr id="32" name="Google Shape;32;p2"/>
            <p:cNvSpPr/>
            <p:nvPr/>
          </p:nvSpPr>
          <p:spPr>
            <a:xfrm>
              <a:off x="5662375" y="212375"/>
              <a:ext cx="27000" cy="270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33" name="Google Shape;33;p2"/>
            <p:cNvSpPr/>
            <p:nvPr/>
          </p:nvSpPr>
          <p:spPr>
            <a:xfrm>
              <a:off x="5736381" y="212375"/>
              <a:ext cx="27000" cy="270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34" name="Google Shape;34;p2"/>
            <p:cNvSpPr/>
            <p:nvPr/>
          </p:nvSpPr>
          <p:spPr>
            <a:xfrm>
              <a:off x="5810388" y="212375"/>
              <a:ext cx="27000" cy="270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grpSp>
        <p:nvGrpSpPr>
          <p:cNvPr id="35" name="Google Shape;35;p2"/>
          <p:cNvGrpSpPr/>
          <p:nvPr/>
        </p:nvGrpSpPr>
        <p:grpSpPr>
          <a:xfrm>
            <a:off x="11320067" y="227833"/>
            <a:ext cx="233351" cy="36000"/>
            <a:chOff x="5662375" y="212375"/>
            <a:chExt cx="175013" cy="27000"/>
          </a:xfrm>
        </p:grpSpPr>
        <p:sp>
          <p:nvSpPr>
            <p:cNvPr id="36" name="Google Shape;36;p2"/>
            <p:cNvSpPr/>
            <p:nvPr/>
          </p:nvSpPr>
          <p:spPr>
            <a:xfrm>
              <a:off x="5662375" y="212375"/>
              <a:ext cx="27000" cy="270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37" name="Google Shape;37;p2"/>
            <p:cNvSpPr/>
            <p:nvPr/>
          </p:nvSpPr>
          <p:spPr>
            <a:xfrm>
              <a:off x="5736381" y="212375"/>
              <a:ext cx="27000" cy="270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38" name="Google Shape;38;p2"/>
            <p:cNvSpPr/>
            <p:nvPr/>
          </p:nvSpPr>
          <p:spPr>
            <a:xfrm>
              <a:off x="5810388" y="212375"/>
              <a:ext cx="27000" cy="270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grpSp>
        <p:nvGrpSpPr>
          <p:cNvPr id="39" name="Google Shape;39;p2"/>
          <p:cNvGrpSpPr/>
          <p:nvPr/>
        </p:nvGrpSpPr>
        <p:grpSpPr>
          <a:xfrm>
            <a:off x="10758334" y="2109067"/>
            <a:ext cx="233351" cy="36000"/>
            <a:chOff x="5662375" y="212375"/>
            <a:chExt cx="175013" cy="27000"/>
          </a:xfrm>
        </p:grpSpPr>
        <p:sp>
          <p:nvSpPr>
            <p:cNvPr id="40" name="Google Shape;40;p2"/>
            <p:cNvSpPr/>
            <p:nvPr/>
          </p:nvSpPr>
          <p:spPr>
            <a:xfrm>
              <a:off x="5662375" y="212375"/>
              <a:ext cx="27000" cy="270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41" name="Google Shape;41;p2"/>
            <p:cNvSpPr/>
            <p:nvPr/>
          </p:nvSpPr>
          <p:spPr>
            <a:xfrm>
              <a:off x="5736381" y="212375"/>
              <a:ext cx="27000" cy="270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42" name="Google Shape;42;p2"/>
            <p:cNvSpPr/>
            <p:nvPr/>
          </p:nvSpPr>
          <p:spPr>
            <a:xfrm>
              <a:off x="5810388" y="212375"/>
              <a:ext cx="27000" cy="270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A93A37A-EC52-704F-ABE6-FD5B119135A3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533400" y="428625"/>
            <a:ext cx="6172200" cy="612457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6334578"/>
      </p:ext>
    </p:extLst>
  </p:cSld>
  <p:clrMapOvr>
    <a:masterClrMapping/>
  </p:clrMapOvr>
  <p:hf sldNum="0"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preserve="1" userDrawn="1">
  <p:cSld name="1_Title and two columns">
    <p:spTree>
      <p:nvGrpSpPr>
        <p:cNvPr id="1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5"/>
          <p:cNvSpPr txBox="1">
            <a:spLocks noGrp="1"/>
          </p:cNvSpPr>
          <p:nvPr>
            <p:ph type="title"/>
          </p:nvPr>
        </p:nvSpPr>
        <p:spPr>
          <a:xfrm>
            <a:off x="2410228" y="451100"/>
            <a:ext cx="7371600" cy="816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None/>
              <a:defRPr sz="4000"/>
            </a:lvl1pPr>
            <a:lvl2pPr lvl="1" algn="ctr" rtl="0"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r>
              <a:rPr lang="en-US" dirty="0"/>
              <a:t>Click to edit Master title style</a:t>
            </a:r>
            <a:endParaRPr dirty="0"/>
          </a:p>
        </p:txBody>
      </p:sp>
      <p:grpSp>
        <p:nvGrpSpPr>
          <p:cNvPr id="183" name="Google Shape;183;p5"/>
          <p:cNvGrpSpPr/>
          <p:nvPr/>
        </p:nvGrpSpPr>
        <p:grpSpPr>
          <a:xfrm>
            <a:off x="577134" y="0"/>
            <a:ext cx="11037733" cy="6887600"/>
            <a:chOff x="432850" y="0"/>
            <a:chExt cx="8278300" cy="5165700"/>
          </a:xfrm>
        </p:grpSpPr>
        <p:cxnSp>
          <p:nvCxnSpPr>
            <p:cNvPr id="184" name="Google Shape;184;p5"/>
            <p:cNvCxnSpPr/>
            <p:nvPr/>
          </p:nvCxnSpPr>
          <p:spPr>
            <a:xfrm rot="10800000">
              <a:off x="8420275" y="2664300"/>
              <a:ext cx="0" cy="25014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grpSp>
          <p:nvGrpSpPr>
            <p:cNvPr id="185" name="Google Shape;185;p5"/>
            <p:cNvGrpSpPr/>
            <p:nvPr/>
          </p:nvGrpSpPr>
          <p:grpSpPr>
            <a:xfrm>
              <a:off x="8129350" y="4292175"/>
              <a:ext cx="581800" cy="582350"/>
              <a:chOff x="8064275" y="887850"/>
              <a:chExt cx="581800" cy="582350"/>
            </a:xfrm>
          </p:grpSpPr>
          <p:sp>
            <p:nvSpPr>
              <p:cNvPr id="186" name="Google Shape;186;p5"/>
              <p:cNvSpPr/>
              <p:nvPr/>
            </p:nvSpPr>
            <p:spPr>
              <a:xfrm>
                <a:off x="8068750" y="892875"/>
                <a:ext cx="572875" cy="572325"/>
              </a:xfrm>
              <a:custGeom>
                <a:avLst/>
                <a:gdLst/>
                <a:ahLst/>
                <a:cxnLst/>
                <a:rect l="l" t="t" r="r" b="b"/>
                <a:pathLst>
                  <a:path w="22915" h="22893" extrusionOk="0">
                    <a:moveTo>
                      <a:pt x="11457" y="0"/>
                    </a:moveTo>
                    <a:cubicBezTo>
                      <a:pt x="5127" y="0"/>
                      <a:pt x="0" y="5127"/>
                      <a:pt x="0" y="11435"/>
                    </a:cubicBezTo>
                    <a:cubicBezTo>
                      <a:pt x="0" y="17766"/>
                      <a:pt x="5127" y="22892"/>
                      <a:pt x="11457" y="22892"/>
                    </a:cubicBezTo>
                    <a:cubicBezTo>
                      <a:pt x="17788" y="22892"/>
                      <a:pt x="22914" y="17766"/>
                      <a:pt x="22914" y="11435"/>
                    </a:cubicBezTo>
                    <a:cubicBezTo>
                      <a:pt x="22914" y="5127"/>
                      <a:pt x="17788" y="0"/>
                      <a:pt x="11457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87" name="Google Shape;187;p5"/>
              <p:cNvSpPr/>
              <p:nvPr/>
            </p:nvSpPr>
            <p:spPr>
              <a:xfrm>
                <a:off x="8064275" y="887850"/>
                <a:ext cx="581800" cy="582350"/>
              </a:xfrm>
              <a:custGeom>
                <a:avLst/>
                <a:gdLst/>
                <a:ahLst/>
                <a:cxnLst/>
                <a:rect l="l" t="t" r="r" b="b"/>
                <a:pathLst>
                  <a:path w="23272" h="23294" extrusionOk="0">
                    <a:moveTo>
                      <a:pt x="11636" y="380"/>
                    </a:moveTo>
                    <a:cubicBezTo>
                      <a:pt x="14757" y="380"/>
                      <a:pt x="17566" y="1628"/>
                      <a:pt x="19594" y="3679"/>
                    </a:cubicBezTo>
                    <a:cubicBezTo>
                      <a:pt x="21645" y="5707"/>
                      <a:pt x="22893" y="8538"/>
                      <a:pt x="22893" y="11636"/>
                    </a:cubicBezTo>
                    <a:cubicBezTo>
                      <a:pt x="22893" y="14757"/>
                      <a:pt x="21645" y="17565"/>
                      <a:pt x="19594" y="19616"/>
                    </a:cubicBezTo>
                    <a:cubicBezTo>
                      <a:pt x="17566" y="21644"/>
                      <a:pt x="14757" y="22915"/>
                      <a:pt x="11636" y="22915"/>
                    </a:cubicBezTo>
                    <a:cubicBezTo>
                      <a:pt x="8516" y="22915"/>
                      <a:pt x="5707" y="21644"/>
                      <a:pt x="3657" y="19616"/>
                    </a:cubicBezTo>
                    <a:cubicBezTo>
                      <a:pt x="1628" y="17565"/>
                      <a:pt x="358" y="14757"/>
                      <a:pt x="358" y="11636"/>
                    </a:cubicBezTo>
                    <a:cubicBezTo>
                      <a:pt x="358" y="8538"/>
                      <a:pt x="1628" y="5707"/>
                      <a:pt x="3657" y="3679"/>
                    </a:cubicBezTo>
                    <a:cubicBezTo>
                      <a:pt x="5707" y="1628"/>
                      <a:pt x="8516" y="380"/>
                      <a:pt x="11636" y="380"/>
                    </a:cubicBezTo>
                    <a:close/>
                    <a:moveTo>
                      <a:pt x="11636" y="1"/>
                    </a:moveTo>
                    <a:cubicBezTo>
                      <a:pt x="5217" y="1"/>
                      <a:pt x="1" y="5217"/>
                      <a:pt x="1" y="11636"/>
                    </a:cubicBezTo>
                    <a:cubicBezTo>
                      <a:pt x="1" y="18078"/>
                      <a:pt x="5217" y="23294"/>
                      <a:pt x="11636" y="23294"/>
                    </a:cubicBezTo>
                    <a:cubicBezTo>
                      <a:pt x="18056" y="23294"/>
                      <a:pt x="23272" y="18078"/>
                      <a:pt x="23272" y="11636"/>
                    </a:cubicBezTo>
                    <a:cubicBezTo>
                      <a:pt x="23272" y="5217"/>
                      <a:pt x="18056" y="1"/>
                      <a:pt x="11636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88" name="Google Shape;188;p5"/>
              <p:cNvSpPr/>
              <p:nvPr/>
            </p:nvSpPr>
            <p:spPr>
              <a:xfrm>
                <a:off x="8141175" y="965325"/>
                <a:ext cx="428000" cy="427425"/>
              </a:xfrm>
              <a:custGeom>
                <a:avLst/>
                <a:gdLst/>
                <a:ahLst/>
                <a:cxnLst/>
                <a:rect l="l" t="t" r="r" b="b"/>
                <a:pathLst>
                  <a:path w="17120" h="17097" extrusionOk="0">
                    <a:moveTo>
                      <a:pt x="8560" y="0"/>
                    </a:moveTo>
                    <a:cubicBezTo>
                      <a:pt x="3835" y="0"/>
                      <a:pt x="1" y="3812"/>
                      <a:pt x="1" y="8537"/>
                    </a:cubicBezTo>
                    <a:cubicBezTo>
                      <a:pt x="1" y="13263"/>
                      <a:pt x="3835" y="17097"/>
                      <a:pt x="8560" y="17097"/>
                    </a:cubicBezTo>
                    <a:cubicBezTo>
                      <a:pt x="13286" y="17097"/>
                      <a:pt x="17120" y="13263"/>
                      <a:pt x="17120" y="8537"/>
                    </a:cubicBezTo>
                    <a:cubicBezTo>
                      <a:pt x="17120" y="3812"/>
                      <a:pt x="13286" y="0"/>
                      <a:pt x="8560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89" name="Google Shape;189;p5"/>
              <p:cNvSpPr/>
              <p:nvPr/>
            </p:nvSpPr>
            <p:spPr>
              <a:xfrm>
                <a:off x="8136725" y="960300"/>
                <a:ext cx="436925" cy="437475"/>
              </a:xfrm>
              <a:custGeom>
                <a:avLst/>
                <a:gdLst/>
                <a:ahLst/>
                <a:cxnLst/>
                <a:rect l="l" t="t" r="r" b="b"/>
                <a:pathLst>
                  <a:path w="17477" h="17499" extrusionOk="0">
                    <a:moveTo>
                      <a:pt x="8738" y="379"/>
                    </a:moveTo>
                    <a:cubicBezTo>
                      <a:pt x="11057" y="379"/>
                      <a:pt x="13130" y="1316"/>
                      <a:pt x="14645" y="2831"/>
                    </a:cubicBezTo>
                    <a:cubicBezTo>
                      <a:pt x="16161" y="4347"/>
                      <a:pt x="17097" y="6442"/>
                      <a:pt x="17097" y="8738"/>
                    </a:cubicBezTo>
                    <a:cubicBezTo>
                      <a:pt x="17097" y="11056"/>
                      <a:pt x="16161" y="13152"/>
                      <a:pt x="14645" y="14667"/>
                    </a:cubicBezTo>
                    <a:cubicBezTo>
                      <a:pt x="13130" y="16183"/>
                      <a:pt x="11057" y="17119"/>
                      <a:pt x="8738" y="17119"/>
                    </a:cubicBezTo>
                    <a:cubicBezTo>
                      <a:pt x="6420" y="17119"/>
                      <a:pt x="4325" y="16183"/>
                      <a:pt x="2809" y="14667"/>
                    </a:cubicBezTo>
                    <a:cubicBezTo>
                      <a:pt x="1293" y="13152"/>
                      <a:pt x="357" y="11056"/>
                      <a:pt x="357" y="8738"/>
                    </a:cubicBezTo>
                    <a:cubicBezTo>
                      <a:pt x="357" y="6442"/>
                      <a:pt x="1293" y="4347"/>
                      <a:pt x="2809" y="2831"/>
                    </a:cubicBezTo>
                    <a:cubicBezTo>
                      <a:pt x="4325" y="1316"/>
                      <a:pt x="6420" y="379"/>
                      <a:pt x="8738" y="379"/>
                    </a:cubicBezTo>
                    <a:close/>
                    <a:moveTo>
                      <a:pt x="8738" y="0"/>
                    </a:moveTo>
                    <a:cubicBezTo>
                      <a:pt x="3901" y="0"/>
                      <a:pt x="1" y="3924"/>
                      <a:pt x="1" y="8738"/>
                    </a:cubicBezTo>
                    <a:cubicBezTo>
                      <a:pt x="1" y="13575"/>
                      <a:pt x="3901" y="17498"/>
                      <a:pt x="8738" y="17498"/>
                    </a:cubicBezTo>
                    <a:cubicBezTo>
                      <a:pt x="13553" y="17498"/>
                      <a:pt x="17476" y="13575"/>
                      <a:pt x="17476" y="8738"/>
                    </a:cubicBezTo>
                    <a:cubicBezTo>
                      <a:pt x="17476" y="3924"/>
                      <a:pt x="13553" y="0"/>
                      <a:pt x="8738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90" name="Google Shape;190;p5"/>
              <p:cNvSpPr/>
              <p:nvPr/>
            </p:nvSpPr>
            <p:spPr>
              <a:xfrm>
                <a:off x="8219750" y="1043875"/>
                <a:ext cx="270300" cy="270300"/>
              </a:xfrm>
              <a:custGeom>
                <a:avLst/>
                <a:gdLst/>
                <a:ahLst/>
                <a:cxnLst/>
                <a:rect l="l" t="t" r="r" b="b"/>
                <a:pathLst>
                  <a:path w="10812" h="10812" extrusionOk="0">
                    <a:moveTo>
                      <a:pt x="5417" y="1"/>
                    </a:moveTo>
                    <a:cubicBezTo>
                      <a:pt x="2430" y="1"/>
                      <a:pt x="1" y="2431"/>
                      <a:pt x="1" y="5395"/>
                    </a:cubicBezTo>
                    <a:cubicBezTo>
                      <a:pt x="1" y="8382"/>
                      <a:pt x="2430" y="10812"/>
                      <a:pt x="5417" y="10812"/>
                    </a:cubicBezTo>
                    <a:cubicBezTo>
                      <a:pt x="8404" y="10812"/>
                      <a:pt x="10812" y="8382"/>
                      <a:pt x="10812" y="5395"/>
                    </a:cubicBezTo>
                    <a:cubicBezTo>
                      <a:pt x="10812" y="2431"/>
                      <a:pt x="8404" y="1"/>
                      <a:pt x="5417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91" name="Google Shape;191;p5"/>
              <p:cNvSpPr/>
              <p:nvPr/>
            </p:nvSpPr>
            <p:spPr>
              <a:xfrm>
                <a:off x="8215300" y="1039425"/>
                <a:ext cx="279775" cy="279225"/>
              </a:xfrm>
              <a:custGeom>
                <a:avLst/>
                <a:gdLst/>
                <a:ahLst/>
                <a:cxnLst/>
                <a:rect l="l" t="t" r="r" b="b"/>
                <a:pathLst>
                  <a:path w="11191" h="11169" extrusionOk="0">
                    <a:moveTo>
                      <a:pt x="5595" y="357"/>
                    </a:moveTo>
                    <a:cubicBezTo>
                      <a:pt x="7044" y="357"/>
                      <a:pt x="8337" y="937"/>
                      <a:pt x="9273" y="1895"/>
                    </a:cubicBezTo>
                    <a:cubicBezTo>
                      <a:pt x="10232" y="2832"/>
                      <a:pt x="10811" y="4147"/>
                      <a:pt x="10811" y="5573"/>
                    </a:cubicBezTo>
                    <a:cubicBezTo>
                      <a:pt x="10811" y="7022"/>
                      <a:pt x="10232" y="8337"/>
                      <a:pt x="9273" y="9273"/>
                    </a:cubicBezTo>
                    <a:cubicBezTo>
                      <a:pt x="8337" y="10210"/>
                      <a:pt x="7044" y="10789"/>
                      <a:pt x="5595" y="10789"/>
                    </a:cubicBezTo>
                    <a:cubicBezTo>
                      <a:pt x="4147" y="10789"/>
                      <a:pt x="2854" y="10210"/>
                      <a:pt x="1895" y="9273"/>
                    </a:cubicBezTo>
                    <a:cubicBezTo>
                      <a:pt x="959" y="8337"/>
                      <a:pt x="379" y="7022"/>
                      <a:pt x="379" y="5573"/>
                    </a:cubicBezTo>
                    <a:cubicBezTo>
                      <a:pt x="379" y="4147"/>
                      <a:pt x="959" y="2832"/>
                      <a:pt x="1895" y="1895"/>
                    </a:cubicBezTo>
                    <a:cubicBezTo>
                      <a:pt x="2854" y="937"/>
                      <a:pt x="4147" y="357"/>
                      <a:pt x="5595" y="357"/>
                    </a:cubicBezTo>
                    <a:close/>
                    <a:moveTo>
                      <a:pt x="5595" y="1"/>
                    </a:moveTo>
                    <a:cubicBezTo>
                      <a:pt x="2497" y="1"/>
                      <a:pt x="1" y="2497"/>
                      <a:pt x="1" y="5573"/>
                    </a:cubicBezTo>
                    <a:cubicBezTo>
                      <a:pt x="1" y="8672"/>
                      <a:pt x="2497" y="11168"/>
                      <a:pt x="5595" y="11168"/>
                    </a:cubicBezTo>
                    <a:cubicBezTo>
                      <a:pt x="8671" y="11168"/>
                      <a:pt x="11190" y="8672"/>
                      <a:pt x="11190" y="5573"/>
                    </a:cubicBezTo>
                    <a:cubicBezTo>
                      <a:pt x="11190" y="2497"/>
                      <a:pt x="8671" y="1"/>
                      <a:pt x="5595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</p:grpSp>
        <p:grpSp>
          <p:nvGrpSpPr>
            <p:cNvPr id="192" name="Google Shape;192;p5"/>
            <p:cNvGrpSpPr/>
            <p:nvPr/>
          </p:nvGrpSpPr>
          <p:grpSpPr>
            <a:xfrm>
              <a:off x="8274238" y="3720600"/>
              <a:ext cx="292025" cy="292575"/>
              <a:chOff x="7353050" y="316275"/>
              <a:chExt cx="292025" cy="292575"/>
            </a:xfrm>
          </p:grpSpPr>
          <p:sp>
            <p:nvSpPr>
              <p:cNvPr id="193" name="Google Shape;193;p5"/>
              <p:cNvSpPr/>
              <p:nvPr/>
            </p:nvSpPr>
            <p:spPr>
              <a:xfrm>
                <a:off x="7358075" y="321275"/>
                <a:ext cx="282550" cy="282550"/>
              </a:xfrm>
              <a:custGeom>
                <a:avLst/>
                <a:gdLst/>
                <a:ahLst/>
                <a:cxnLst/>
                <a:rect l="l" t="t" r="r" b="b"/>
                <a:pathLst>
                  <a:path w="11302" h="11302" extrusionOk="0">
                    <a:moveTo>
                      <a:pt x="5640" y="1"/>
                    </a:moveTo>
                    <a:cubicBezTo>
                      <a:pt x="2519" y="1"/>
                      <a:pt x="0" y="2520"/>
                      <a:pt x="0" y="5640"/>
                    </a:cubicBezTo>
                    <a:cubicBezTo>
                      <a:pt x="0" y="8783"/>
                      <a:pt x="2519" y="11302"/>
                      <a:pt x="5640" y="11302"/>
                    </a:cubicBezTo>
                    <a:cubicBezTo>
                      <a:pt x="8783" y="11302"/>
                      <a:pt x="11301" y="8783"/>
                      <a:pt x="11301" y="5640"/>
                    </a:cubicBezTo>
                    <a:cubicBezTo>
                      <a:pt x="11301" y="2520"/>
                      <a:pt x="8783" y="1"/>
                      <a:pt x="5640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94" name="Google Shape;194;p5"/>
              <p:cNvSpPr/>
              <p:nvPr/>
            </p:nvSpPr>
            <p:spPr>
              <a:xfrm>
                <a:off x="7353050" y="316275"/>
                <a:ext cx="292025" cy="292575"/>
              </a:xfrm>
              <a:custGeom>
                <a:avLst/>
                <a:gdLst/>
                <a:ahLst/>
                <a:cxnLst/>
                <a:rect l="l" t="t" r="r" b="b"/>
                <a:pathLst>
                  <a:path w="11681" h="11703" extrusionOk="0">
                    <a:moveTo>
                      <a:pt x="5841" y="379"/>
                    </a:moveTo>
                    <a:cubicBezTo>
                      <a:pt x="7356" y="379"/>
                      <a:pt x="8716" y="981"/>
                      <a:pt x="9719" y="1984"/>
                    </a:cubicBezTo>
                    <a:cubicBezTo>
                      <a:pt x="10700" y="2965"/>
                      <a:pt x="11324" y="4347"/>
                      <a:pt x="11324" y="5840"/>
                    </a:cubicBezTo>
                    <a:cubicBezTo>
                      <a:pt x="11324" y="7356"/>
                      <a:pt x="10700" y="8738"/>
                      <a:pt x="9719" y="9719"/>
                    </a:cubicBezTo>
                    <a:cubicBezTo>
                      <a:pt x="8716" y="10699"/>
                      <a:pt x="7356" y="11324"/>
                      <a:pt x="5841" y="11324"/>
                    </a:cubicBezTo>
                    <a:cubicBezTo>
                      <a:pt x="4347" y="11324"/>
                      <a:pt x="2965" y="10699"/>
                      <a:pt x="1984" y="9719"/>
                    </a:cubicBezTo>
                    <a:cubicBezTo>
                      <a:pt x="981" y="8738"/>
                      <a:pt x="380" y="7356"/>
                      <a:pt x="380" y="5840"/>
                    </a:cubicBezTo>
                    <a:cubicBezTo>
                      <a:pt x="380" y="4347"/>
                      <a:pt x="981" y="2965"/>
                      <a:pt x="1984" y="1984"/>
                    </a:cubicBezTo>
                    <a:cubicBezTo>
                      <a:pt x="2965" y="981"/>
                      <a:pt x="4347" y="379"/>
                      <a:pt x="5841" y="379"/>
                    </a:cubicBezTo>
                    <a:close/>
                    <a:moveTo>
                      <a:pt x="5841" y="0"/>
                    </a:moveTo>
                    <a:cubicBezTo>
                      <a:pt x="2631" y="0"/>
                      <a:pt x="1" y="2630"/>
                      <a:pt x="1" y="5840"/>
                    </a:cubicBezTo>
                    <a:cubicBezTo>
                      <a:pt x="1" y="9072"/>
                      <a:pt x="2631" y="11703"/>
                      <a:pt x="5841" y="11703"/>
                    </a:cubicBezTo>
                    <a:cubicBezTo>
                      <a:pt x="9073" y="11703"/>
                      <a:pt x="11681" y="9072"/>
                      <a:pt x="11681" y="5840"/>
                    </a:cubicBezTo>
                    <a:cubicBezTo>
                      <a:pt x="11681" y="2630"/>
                      <a:pt x="9073" y="0"/>
                      <a:pt x="584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95" name="Google Shape;195;p5"/>
              <p:cNvSpPr/>
              <p:nvPr/>
            </p:nvSpPr>
            <p:spPr>
              <a:xfrm>
                <a:off x="7419925" y="383125"/>
                <a:ext cx="158275" cy="158300"/>
              </a:xfrm>
              <a:custGeom>
                <a:avLst/>
                <a:gdLst/>
                <a:ahLst/>
                <a:cxnLst/>
                <a:rect l="l" t="t" r="r" b="b"/>
                <a:pathLst>
                  <a:path w="6331" h="6332" extrusionOk="0">
                    <a:moveTo>
                      <a:pt x="3166" y="1"/>
                    </a:moveTo>
                    <a:cubicBezTo>
                      <a:pt x="1427" y="1"/>
                      <a:pt x="0" y="1428"/>
                      <a:pt x="0" y="3166"/>
                    </a:cubicBezTo>
                    <a:cubicBezTo>
                      <a:pt x="0" y="4927"/>
                      <a:pt x="1427" y="6331"/>
                      <a:pt x="3166" y="6331"/>
                    </a:cubicBezTo>
                    <a:cubicBezTo>
                      <a:pt x="4927" y="6331"/>
                      <a:pt x="6331" y="4927"/>
                      <a:pt x="6331" y="3166"/>
                    </a:cubicBezTo>
                    <a:cubicBezTo>
                      <a:pt x="6331" y="1428"/>
                      <a:pt x="4927" y="1"/>
                      <a:pt x="3166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96" name="Google Shape;196;p5"/>
              <p:cNvSpPr/>
              <p:nvPr/>
            </p:nvSpPr>
            <p:spPr>
              <a:xfrm>
                <a:off x="7415475" y="378675"/>
                <a:ext cx="167750" cy="167775"/>
              </a:xfrm>
              <a:custGeom>
                <a:avLst/>
                <a:gdLst/>
                <a:ahLst/>
                <a:cxnLst/>
                <a:rect l="l" t="t" r="r" b="b"/>
                <a:pathLst>
                  <a:path w="6710" h="6711" extrusionOk="0">
                    <a:moveTo>
                      <a:pt x="3344" y="380"/>
                    </a:moveTo>
                    <a:cubicBezTo>
                      <a:pt x="4168" y="380"/>
                      <a:pt x="4926" y="714"/>
                      <a:pt x="5461" y="1249"/>
                    </a:cubicBezTo>
                    <a:cubicBezTo>
                      <a:pt x="5996" y="1784"/>
                      <a:pt x="6330" y="2519"/>
                      <a:pt x="6330" y="3344"/>
                    </a:cubicBezTo>
                    <a:cubicBezTo>
                      <a:pt x="6330" y="4169"/>
                      <a:pt x="5996" y="4927"/>
                      <a:pt x="5461" y="5462"/>
                    </a:cubicBezTo>
                    <a:cubicBezTo>
                      <a:pt x="4926" y="5997"/>
                      <a:pt x="4168" y="6331"/>
                      <a:pt x="3344" y="6331"/>
                    </a:cubicBezTo>
                    <a:cubicBezTo>
                      <a:pt x="2519" y="6331"/>
                      <a:pt x="1783" y="5997"/>
                      <a:pt x="1248" y="5462"/>
                    </a:cubicBezTo>
                    <a:cubicBezTo>
                      <a:pt x="713" y="4927"/>
                      <a:pt x="379" y="4169"/>
                      <a:pt x="379" y="3344"/>
                    </a:cubicBezTo>
                    <a:cubicBezTo>
                      <a:pt x="379" y="2519"/>
                      <a:pt x="713" y="1784"/>
                      <a:pt x="1248" y="1249"/>
                    </a:cubicBezTo>
                    <a:cubicBezTo>
                      <a:pt x="1783" y="714"/>
                      <a:pt x="2519" y="380"/>
                      <a:pt x="3344" y="380"/>
                    </a:cubicBezTo>
                    <a:close/>
                    <a:moveTo>
                      <a:pt x="3344" y="1"/>
                    </a:moveTo>
                    <a:cubicBezTo>
                      <a:pt x="1494" y="1"/>
                      <a:pt x="0" y="1494"/>
                      <a:pt x="0" y="3344"/>
                    </a:cubicBezTo>
                    <a:cubicBezTo>
                      <a:pt x="0" y="5194"/>
                      <a:pt x="1494" y="6710"/>
                      <a:pt x="3344" y="6710"/>
                    </a:cubicBezTo>
                    <a:cubicBezTo>
                      <a:pt x="5194" y="6710"/>
                      <a:pt x="6709" y="5194"/>
                      <a:pt x="6709" y="3344"/>
                    </a:cubicBezTo>
                    <a:cubicBezTo>
                      <a:pt x="6709" y="1494"/>
                      <a:pt x="5194" y="1"/>
                      <a:pt x="3344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</p:grpSp>
        <p:grpSp>
          <p:nvGrpSpPr>
            <p:cNvPr id="197" name="Google Shape;197;p5"/>
            <p:cNvGrpSpPr/>
            <p:nvPr/>
          </p:nvGrpSpPr>
          <p:grpSpPr>
            <a:xfrm>
              <a:off x="8332763" y="3212475"/>
              <a:ext cx="175000" cy="175000"/>
              <a:chOff x="8792300" y="321275"/>
              <a:chExt cx="175000" cy="175000"/>
            </a:xfrm>
          </p:grpSpPr>
          <p:sp>
            <p:nvSpPr>
              <p:cNvPr id="198" name="Google Shape;198;p5"/>
              <p:cNvSpPr/>
              <p:nvPr/>
            </p:nvSpPr>
            <p:spPr>
              <a:xfrm>
                <a:off x="8796750" y="326300"/>
                <a:ext cx="166100" cy="165525"/>
              </a:xfrm>
              <a:custGeom>
                <a:avLst/>
                <a:gdLst/>
                <a:ahLst/>
                <a:cxnLst/>
                <a:rect l="l" t="t" r="r" b="b"/>
                <a:pathLst>
                  <a:path w="6644" h="6621" extrusionOk="0">
                    <a:moveTo>
                      <a:pt x="3322" y="0"/>
                    </a:moveTo>
                    <a:cubicBezTo>
                      <a:pt x="1494" y="0"/>
                      <a:pt x="1" y="1471"/>
                      <a:pt x="1" y="3299"/>
                    </a:cubicBezTo>
                    <a:cubicBezTo>
                      <a:pt x="1" y="5127"/>
                      <a:pt x="1494" y="6620"/>
                      <a:pt x="3322" y="6620"/>
                    </a:cubicBezTo>
                    <a:cubicBezTo>
                      <a:pt x="5150" y="6620"/>
                      <a:pt x="6643" y="5127"/>
                      <a:pt x="6643" y="3299"/>
                    </a:cubicBezTo>
                    <a:cubicBezTo>
                      <a:pt x="6643" y="1471"/>
                      <a:pt x="5150" y="0"/>
                      <a:pt x="3322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99" name="Google Shape;199;p5"/>
              <p:cNvSpPr/>
              <p:nvPr/>
            </p:nvSpPr>
            <p:spPr>
              <a:xfrm>
                <a:off x="8792300" y="321275"/>
                <a:ext cx="175000" cy="175000"/>
              </a:xfrm>
              <a:custGeom>
                <a:avLst/>
                <a:gdLst/>
                <a:ahLst/>
                <a:cxnLst/>
                <a:rect l="l" t="t" r="r" b="b"/>
                <a:pathLst>
                  <a:path w="7000" h="7000" extrusionOk="0">
                    <a:moveTo>
                      <a:pt x="3500" y="380"/>
                    </a:moveTo>
                    <a:cubicBezTo>
                      <a:pt x="4369" y="380"/>
                      <a:pt x="5149" y="736"/>
                      <a:pt x="5707" y="1293"/>
                    </a:cubicBezTo>
                    <a:cubicBezTo>
                      <a:pt x="6286" y="1873"/>
                      <a:pt x="6621" y="2653"/>
                      <a:pt x="6621" y="3500"/>
                    </a:cubicBezTo>
                    <a:cubicBezTo>
                      <a:pt x="6621" y="4370"/>
                      <a:pt x="6286" y="5150"/>
                      <a:pt x="5707" y="5729"/>
                    </a:cubicBezTo>
                    <a:cubicBezTo>
                      <a:pt x="5149" y="6286"/>
                      <a:pt x="4369" y="6643"/>
                      <a:pt x="3500" y="6643"/>
                    </a:cubicBezTo>
                    <a:cubicBezTo>
                      <a:pt x="2631" y="6643"/>
                      <a:pt x="1851" y="6286"/>
                      <a:pt x="1293" y="5729"/>
                    </a:cubicBezTo>
                    <a:cubicBezTo>
                      <a:pt x="714" y="5150"/>
                      <a:pt x="379" y="4370"/>
                      <a:pt x="379" y="3500"/>
                    </a:cubicBezTo>
                    <a:cubicBezTo>
                      <a:pt x="379" y="2653"/>
                      <a:pt x="714" y="1873"/>
                      <a:pt x="1293" y="1293"/>
                    </a:cubicBezTo>
                    <a:cubicBezTo>
                      <a:pt x="1851" y="736"/>
                      <a:pt x="2631" y="380"/>
                      <a:pt x="3500" y="380"/>
                    </a:cubicBezTo>
                    <a:close/>
                    <a:moveTo>
                      <a:pt x="3500" y="1"/>
                    </a:moveTo>
                    <a:cubicBezTo>
                      <a:pt x="1561" y="1"/>
                      <a:pt x="0" y="1583"/>
                      <a:pt x="0" y="3500"/>
                    </a:cubicBezTo>
                    <a:cubicBezTo>
                      <a:pt x="0" y="5439"/>
                      <a:pt x="1561" y="7000"/>
                      <a:pt x="3500" y="7000"/>
                    </a:cubicBezTo>
                    <a:cubicBezTo>
                      <a:pt x="5439" y="7000"/>
                      <a:pt x="7000" y="5439"/>
                      <a:pt x="7000" y="3500"/>
                    </a:cubicBezTo>
                    <a:cubicBezTo>
                      <a:pt x="7000" y="1583"/>
                      <a:pt x="5439" y="1"/>
                      <a:pt x="350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200" name="Google Shape;200;p5"/>
              <p:cNvSpPr/>
              <p:nvPr/>
            </p:nvSpPr>
            <p:spPr>
              <a:xfrm>
                <a:off x="8833525" y="362525"/>
                <a:ext cx="92550" cy="93075"/>
              </a:xfrm>
              <a:custGeom>
                <a:avLst/>
                <a:gdLst/>
                <a:ahLst/>
                <a:cxnLst/>
                <a:rect l="l" t="t" r="r" b="b"/>
                <a:pathLst>
                  <a:path w="3702" h="3723" extrusionOk="0">
                    <a:moveTo>
                      <a:pt x="1851" y="0"/>
                    </a:moveTo>
                    <a:cubicBezTo>
                      <a:pt x="826" y="0"/>
                      <a:pt x="1" y="825"/>
                      <a:pt x="1" y="1850"/>
                    </a:cubicBezTo>
                    <a:cubicBezTo>
                      <a:pt x="1" y="2876"/>
                      <a:pt x="826" y="3723"/>
                      <a:pt x="1851" y="3723"/>
                    </a:cubicBezTo>
                    <a:cubicBezTo>
                      <a:pt x="2876" y="3723"/>
                      <a:pt x="3701" y="2876"/>
                      <a:pt x="3701" y="1850"/>
                    </a:cubicBezTo>
                    <a:cubicBezTo>
                      <a:pt x="3701" y="825"/>
                      <a:pt x="2876" y="0"/>
                      <a:pt x="1851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201" name="Google Shape;201;p5"/>
              <p:cNvSpPr/>
              <p:nvPr/>
            </p:nvSpPr>
            <p:spPr>
              <a:xfrm>
                <a:off x="8828525" y="358050"/>
                <a:ext cx="102550" cy="102000"/>
              </a:xfrm>
              <a:custGeom>
                <a:avLst/>
                <a:gdLst/>
                <a:ahLst/>
                <a:cxnLst/>
                <a:rect l="l" t="t" r="r" b="b"/>
                <a:pathLst>
                  <a:path w="4102" h="4080" extrusionOk="0">
                    <a:moveTo>
                      <a:pt x="2051" y="357"/>
                    </a:moveTo>
                    <a:cubicBezTo>
                      <a:pt x="2519" y="357"/>
                      <a:pt x="2920" y="558"/>
                      <a:pt x="3232" y="848"/>
                    </a:cubicBezTo>
                    <a:cubicBezTo>
                      <a:pt x="3544" y="1160"/>
                      <a:pt x="3723" y="1583"/>
                      <a:pt x="3723" y="2029"/>
                    </a:cubicBezTo>
                    <a:cubicBezTo>
                      <a:pt x="3723" y="2497"/>
                      <a:pt x="3544" y="2921"/>
                      <a:pt x="3232" y="3211"/>
                    </a:cubicBezTo>
                    <a:cubicBezTo>
                      <a:pt x="2920" y="3523"/>
                      <a:pt x="2519" y="3701"/>
                      <a:pt x="2051" y="3701"/>
                    </a:cubicBezTo>
                    <a:cubicBezTo>
                      <a:pt x="1583" y="3701"/>
                      <a:pt x="1182" y="3523"/>
                      <a:pt x="870" y="3211"/>
                    </a:cubicBezTo>
                    <a:cubicBezTo>
                      <a:pt x="558" y="2921"/>
                      <a:pt x="379" y="2497"/>
                      <a:pt x="379" y="2029"/>
                    </a:cubicBezTo>
                    <a:cubicBezTo>
                      <a:pt x="379" y="1583"/>
                      <a:pt x="558" y="1160"/>
                      <a:pt x="870" y="848"/>
                    </a:cubicBezTo>
                    <a:cubicBezTo>
                      <a:pt x="1182" y="558"/>
                      <a:pt x="1583" y="357"/>
                      <a:pt x="2051" y="357"/>
                    </a:cubicBezTo>
                    <a:close/>
                    <a:moveTo>
                      <a:pt x="2051" y="1"/>
                    </a:moveTo>
                    <a:cubicBezTo>
                      <a:pt x="914" y="1"/>
                      <a:pt x="0" y="915"/>
                      <a:pt x="0" y="2029"/>
                    </a:cubicBezTo>
                    <a:cubicBezTo>
                      <a:pt x="0" y="3166"/>
                      <a:pt x="914" y="4080"/>
                      <a:pt x="2051" y="4080"/>
                    </a:cubicBezTo>
                    <a:cubicBezTo>
                      <a:pt x="3188" y="4080"/>
                      <a:pt x="4102" y="3166"/>
                      <a:pt x="4102" y="2029"/>
                    </a:cubicBezTo>
                    <a:cubicBezTo>
                      <a:pt x="4102" y="915"/>
                      <a:pt x="3188" y="1"/>
                      <a:pt x="205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</p:grpSp>
        <p:cxnSp>
          <p:nvCxnSpPr>
            <p:cNvPr id="202" name="Google Shape;202;p5"/>
            <p:cNvCxnSpPr/>
            <p:nvPr/>
          </p:nvCxnSpPr>
          <p:spPr>
            <a:xfrm>
              <a:off x="723725" y="613"/>
              <a:ext cx="0" cy="25014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grpSp>
          <p:nvGrpSpPr>
            <p:cNvPr id="203" name="Google Shape;203;p5"/>
            <p:cNvGrpSpPr/>
            <p:nvPr/>
          </p:nvGrpSpPr>
          <p:grpSpPr>
            <a:xfrm rot="10800000">
              <a:off x="432850" y="291788"/>
              <a:ext cx="581800" cy="582350"/>
              <a:chOff x="8064275" y="887850"/>
              <a:chExt cx="581800" cy="582350"/>
            </a:xfrm>
          </p:grpSpPr>
          <p:sp>
            <p:nvSpPr>
              <p:cNvPr id="204" name="Google Shape;204;p5"/>
              <p:cNvSpPr/>
              <p:nvPr/>
            </p:nvSpPr>
            <p:spPr>
              <a:xfrm>
                <a:off x="8068750" y="892875"/>
                <a:ext cx="572875" cy="572325"/>
              </a:xfrm>
              <a:custGeom>
                <a:avLst/>
                <a:gdLst/>
                <a:ahLst/>
                <a:cxnLst/>
                <a:rect l="l" t="t" r="r" b="b"/>
                <a:pathLst>
                  <a:path w="22915" h="22893" extrusionOk="0">
                    <a:moveTo>
                      <a:pt x="11457" y="0"/>
                    </a:moveTo>
                    <a:cubicBezTo>
                      <a:pt x="5127" y="0"/>
                      <a:pt x="0" y="5127"/>
                      <a:pt x="0" y="11435"/>
                    </a:cubicBezTo>
                    <a:cubicBezTo>
                      <a:pt x="0" y="17766"/>
                      <a:pt x="5127" y="22892"/>
                      <a:pt x="11457" y="22892"/>
                    </a:cubicBezTo>
                    <a:cubicBezTo>
                      <a:pt x="17788" y="22892"/>
                      <a:pt x="22914" y="17766"/>
                      <a:pt x="22914" y="11435"/>
                    </a:cubicBezTo>
                    <a:cubicBezTo>
                      <a:pt x="22914" y="5127"/>
                      <a:pt x="17788" y="0"/>
                      <a:pt x="11457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205" name="Google Shape;205;p5"/>
              <p:cNvSpPr/>
              <p:nvPr/>
            </p:nvSpPr>
            <p:spPr>
              <a:xfrm>
                <a:off x="8064275" y="887850"/>
                <a:ext cx="581800" cy="582350"/>
              </a:xfrm>
              <a:custGeom>
                <a:avLst/>
                <a:gdLst/>
                <a:ahLst/>
                <a:cxnLst/>
                <a:rect l="l" t="t" r="r" b="b"/>
                <a:pathLst>
                  <a:path w="23272" h="23294" extrusionOk="0">
                    <a:moveTo>
                      <a:pt x="11636" y="380"/>
                    </a:moveTo>
                    <a:cubicBezTo>
                      <a:pt x="14757" y="380"/>
                      <a:pt x="17566" y="1628"/>
                      <a:pt x="19594" y="3679"/>
                    </a:cubicBezTo>
                    <a:cubicBezTo>
                      <a:pt x="21645" y="5707"/>
                      <a:pt x="22893" y="8538"/>
                      <a:pt x="22893" y="11636"/>
                    </a:cubicBezTo>
                    <a:cubicBezTo>
                      <a:pt x="22893" y="14757"/>
                      <a:pt x="21645" y="17565"/>
                      <a:pt x="19594" y="19616"/>
                    </a:cubicBezTo>
                    <a:cubicBezTo>
                      <a:pt x="17566" y="21644"/>
                      <a:pt x="14757" y="22915"/>
                      <a:pt x="11636" y="22915"/>
                    </a:cubicBezTo>
                    <a:cubicBezTo>
                      <a:pt x="8516" y="22915"/>
                      <a:pt x="5707" y="21644"/>
                      <a:pt x="3657" y="19616"/>
                    </a:cubicBezTo>
                    <a:cubicBezTo>
                      <a:pt x="1628" y="17565"/>
                      <a:pt x="358" y="14757"/>
                      <a:pt x="358" y="11636"/>
                    </a:cubicBezTo>
                    <a:cubicBezTo>
                      <a:pt x="358" y="8538"/>
                      <a:pt x="1628" y="5707"/>
                      <a:pt x="3657" y="3679"/>
                    </a:cubicBezTo>
                    <a:cubicBezTo>
                      <a:pt x="5707" y="1628"/>
                      <a:pt x="8516" y="380"/>
                      <a:pt x="11636" y="380"/>
                    </a:cubicBezTo>
                    <a:close/>
                    <a:moveTo>
                      <a:pt x="11636" y="1"/>
                    </a:moveTo>
                    <a:cubicBezTo>
                      <a:pt x="5217" y="1"/>
                      <a:pt x="1" y="5217"/>
                      <a:pt x="1" y="11636"/>
                    </a:cubicBezTo>
                    <a:cubicBezTo>
                      <a:pt x="1" y="18078"/>
                      <a:pt x="5217" y="23294"/>
                      <a:pt x="11636" y="23294"/>
                    </a:cubicBezTo>
                    <a:cubicBezTo>
                      <a:pt x="18056" y="23294"/>
                      <a:pt x="23272" y="18078"/>
                      <a:pt x="23272" y="11636"/>
                    </a:cubicBezTo>
                    <a:cubicBezTo>
                      <a:pt x="23272" y="5217"/>
                      <a:pt x="18056" y="1"/>
                      <a:pt x="11636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206" name="Google Shape;206;p5"/>
              <p:cNvSpPr/>
              <p:nvPr/>
            </p:nvSpPr>
            <p:spPr>
              <a:xfrm>
                <a:off x="8141175" y="965325"/>
                <a:ext cx="428000" cy="427425"/>
              </a:xfrm>
              <a:custGeom>
                <a:avLst/>
                <a:gdLst/>
                <a:ahLst/>
                <a:cxnLst/>
                <a:rect l="l" t="t" r="r" b="b"/>
                <a:pathLst>
                  <a:path w="17120" h="17097" extrusionOk="0">
                    <a:moveTo>
                      <a:pt x="8560" y="0"/>
                    </a:moveTo>
                    <a:cubicBezTo>
                      <a:pt x="3835" y="0"/>
                      <a:pt x="1" y="3812"/>
                      <a:pt x="1" y="8537"/>
                    </a:cubicBezTo>
                    <a:cubicBezTo>
                      <a:pt x="1" y="13263"/>
                      <a:pt x="3835" y="17097"/>
                      <a:pt x="8560" y="17097"/>
                    </a:cubicBezTo>
                    <a:cubicBezTo>
                      <a:pt x="13286" y="17097"/>
                      <a:pt x="17120" y="13263"/>
                      <a:pt x="17120" y="8537"/>
                    </a:cubicBezTo>
                    <a:cubicBezTo>
                      <a:pt x="17120" y="3812"/>
                      <a:pt x="13286" y="0"/>
                      <a:pt x="8560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207" name="Google Shape;207;p5"/>
              <p:cNvSpPr/>
              <p:nvPr/>
            </p:nvSpPr>
            <p:spPr>
              <a:xfrm>
                <a:off x="8136725" y="960300"/>
                <a:ext cx="436925" cy="437475"/>
              </a:xfrm>
              <a:custGeom>
                <a:avLst/>
                <a:gdLst/>
                <a:ahLst/>
                <a:cxnLst/>
                <a:rect l="l" t="t" r="r" b="b"/>
                <a:pathLst>
                  <a:path w="17477" h="17499" extrusionOk="0">
                    <a:moveTo>
                      <a:pt x="8738" y="379"/>
                    </a:moveTo>
                    <a:cubicBezTo>
                      <a:pt x="11057" y="379"/>
                      <a:pt x="13130" y="1316"/>
                      <a:pt x="14645" y="2831"/>
                    </a:cubicBezTo>
                    <a:cubicBezTo>
                      <a:pt x="16161" y="4347"/>
                      <a:pt x="17097" y="6442"/>
                      <a:pt x="17097" y="8738"/>
                    </a:cubicBezTo>
                    <a:cubicBezTo>
                      <a:pt x="17097" y="11056"/>
                      <a:pt x="16161" y="13152"/>
                      <a:pt x="14645" y="14667"/>
                    </a:cubicBezTo>
                    <a:cubicBezTo>
                      <a:pt x="13130" y="16183"/>
                      <a:pt x="11057" y="17119"/>
                      <a:pt x="8738" y="17119"/>
                    </a:cubicBezTo>
                    <a:cubicBezTo>
                      <a:pt x="6420" y="17119"/>
                      <a:pt x="4325" y="16183"/>
                      <a:pt x="2809" y="14667"/>
                    </a:cubicBezTo>
                    <a:cubicBezTo>
                      <a:pt x="1293" y="13152"/>
                      <a:pt x="357" y="11056"/>
                      <a:pt x="357" y="8738"/>
                    </a:cubicBezTo>
                    <a:cubicBezTo>
                      <a:pt x="357" y="6442"/>
                      <a:pt x="1293" y="4347"/>
                      <a:pt x="2809" y="2831"/>
                    </a:cubicBezTo>
                    <a:cubicBezTo>
                      <a:pt x="4325" y="1316"/>
                      <a:pt x="6420" y="379"/>
                      <a:pt x="8738" y="379"/>
                    </a:cubicBezTo>
                    <a:close/>
                    <a:moveTo>
                      <a:pt x="8738" y="0"/>
                    </a:moveTo>
                    <a:cubicBezTo>
                      <a:pt x="3901" y="0"/>
                      <a:pt x="1" y="3924"/>
                      <a:pt x="1" y="8738"/>
                    </a:cubicBezTo>
                    <a:cubicBezTo>
                      <a:pt x="1" y="13575"/>
                      <a:pt x="3901" y="17498"/>
                      <a:pt x="8738" y="17498"/>
                    </a:cubicBezTo>
                    <a:cubicBezTo>
                      <a:pt x="13553" y="17498"/>
                      <a:pt x="17476" y="13575"/>
                      <a:pt x="17476" y="8738"/>
                    </a:cubicBezTo>
                    <a:cubicBezTo>
                      <a:pt x="17476" y="3924"/>
                      <a:pt x="13553" y="0"/>
                      <a:pt x="8738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208" name="Google Shape;208;p5"/>
              <p:cNvSpPr/>
              <p:nvPr/>
            </p:nvSpPr>
            <p:spPr>
              <a:xfrm>
                <a:off x="8219750" y="1043875"/>
                <a:ext cx="270300" cy="270300"/>
              </a:xfrm>
              <a:custGeom>
                <a:avLst/>
                <a:gdLst/>
                <a:ahLst/>
                <a:cxnLst/>
                <a:rect l="l" t="t" r="r" b="b"/>
                <a:pathLst>
                  <a:path w="10812" h="10812" extrusionOk="0">
                    <a:moveTo>
                      <a:pt x="5417" y="1"/>
                    </a:moveTo>
                    <a:cubicBezTo>
                      <a:pt x="2430" y="1"/>
                      <a:pt x="1" y="2431"/>
                      <a:pt x="1" y="5395"/>
                    </a:cubicBezTo>
                    <a:cubicBezTo>
                      <a:pt x="1" y="8382"/>
                      <a:pt x="2430" y="10812"/>
                      <a:pt x="5417" y="10812"/>
                    </a:cubicBezTo>
                    <a:cubicBezTo>
                      <a:pt x="8404" y="10812"/>
                      <a:pt x="10812" y="8382"/>
                      <a:pt x="10812" y="5395"/>
                    </a:cubicBezTo>
                    <a:cubicBezTo>
                      <a:pt x="10812" y="2431"/>
                      <a:pt x="8404" y="1"/>
                      <a:pt x="5417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209" name="Google Shape;209;p5"/>
              <p:cNvSpPr/>
              <p:nvPr/>
            </p:nvSpPr>
            <p:spPr>
              <a:xfrm>
                <a:off x="8215300" y="1039425"/>
                <a:ext cx="279775" cy="279225"/>
              </a:xfrm>
              <a:custGeom>
                <a:avLst/>
                <a:gdLst/>
                <a:ahLst/>
                <a:cxnLst/>
                <a:rect l="l" t="t" r="r" b="b"/>
                <a:pathLst>
                  <a:path w="11191" h="11169" extrusionOk="0">
                    <a:moveTo>
                      <a:pt x="5595" y="357"/>
                    </a:moveTo>
                    <a:cubicBezTo>
                      <a:pt x="7044" y="357"/>
                      <a:pt x="8337" y="937"/>
                      <a:pt x="9273" y="1895"/>
                    </a:cubicBezTo>
                    <a:cubicBezTo>
                      <a:pt x="10232" y="2832"/>
                      <a:pt x="10811" y="4147"/>
                      <a:pt x="10811" y="5573"/>
                    </a:cubicBezTo>
                    <a:cubicBezTo>
                      <a:pt x="10811" y="7022"/>
                      <a:pt x="10232" y="8337"/>
                      <a:pt x="9273" y="9273"/>
                    </a:cubicBezTo>
                    <a:cubicBezTo>
                      <a:pt x="8337" y="10210"/>
                      <a:pt x="7044" y="10789"/>
                      <a:pt x="5595" y="10789"/>
                    </a:cubicBezTo>
                    <a:cubicBezTo>
                      <a:pt x="4147" y="10789"/>
                      <a:pt x="2854" y="10210"/>
                      <a:pt x="1895" y="9273"/>
                    </a:cubicBezTo>
                    <a:cubicBezTo>
                      <a:pt x="959" y="8337"/>
                      <a:pt x="379" y="7022"/>
                      <a:pt x="379" y="5573"/>
                    </a:cubicBezTo>
                    <a:cubicBezTo>
                      <a:pt x="379" y="4147"/>
                      <a:pt x="959" y="2832"/>
                      <a:pt x="1895" y="1895"/>
                    </a:cubicBezTo>
                    <a:cubicBezTo>
                      <a:pt x="2854" y="937"/>
                      <a:pt x="4147" y="357"/>
                      <a:pt x="5595" y="357"/>
                    </a:cubicBezTo>
                    <a:close/>
                    <a:moveTo>
                      <a:pt x="5595" y="1"/>
                    </a:moveTo>
                    <a:cubicBezTo>
                      <a:pt x="2497" y="1"/>
                      <a:pt x="1" y="2497"/>
                      <a:pt x="1" y="5573"/>
                    </a:cubicBezTo>
                    <a:cubicBezTo>
                      <a:pt x="1" y="8672"/>
                      <a:pt x="2497" y="11168"/>
                      <a:pt x="5595" y="11168"/>
                    </a:cubicBezTo>
                    <a:cubicBezTo>
                      <a:pt x="8671" y="11168"/>
                      <a:pt x="11190" y="8672"/>
                      <a:pt x="11190" y="5573"/>
                    </a:cubicBezTo>
                    <a:cubicBezTo>
                      <a:pt x="11190" y="2497"/>
                      <a:pt x="8671" y="1"/>
                      <a:pt x="5595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</p:grpSp>
        <p:grpSp>
          <p:nvGrpSpPr>
            <p:cNvPr id="210" name="Google Shape;210;p5"/>
            <p:cNvGrpSpPr/>
            <p:nvPr/>
          </p:nvGrpSpPr>
          <p:grpSpPr>
            <a:xfrm rot="10800000">
              <a:off x="577738" y="1153138"/>
              <a:ext cx="292025" cy="292575"/>
              <a:chOff x="7353050" y="316275"/>
              <a:chExt cx="292025" cy="292575"/>
            </a:xfrm>
          </p:grpSpPr>
          <p:sp>
            <p:nvSpPr>
              <p:cNvPr id="211" name="Google Shape;211;p5"/>
              <p:cNvSpPr/>
              <p:nvPr/>
            </p:nvSpPr>
            <p:spPr>
              <a:xfrm>
                <a:off x="7358075" y="321275"/>
                <a:ext cx="282550" cy="282550"/>
              </a:xfrm>
              <a:custGeom>
                <a:avLst/>
                <a:gdLst/>
                <a:ahLst/>
                <a:cxnLst/>
                <a:rect l="l" t="t" r="r" b="b"/>
                <a:pathLst>
                  <a:path w="11302" h="11302" extrusionOk="0">
                    <a:moveTo>
                      <a:pt x="5640" y="1"/>
                    </a:moveTo>
                    <a:cubicBezTo>
                      <a:pt x="2519" y="1"/>
                      <a:pt x="0" y="2520"/>
                      <a:pt x="0" y="5640"/>
                    </a:cubicBezTo>
                    <a:cubicBezTo>
                      <a:pt x="0" y="8783"/>
                      <a:pt x="2519" y="11302"/>
                      <a:pt x="5640" y="11302"/>
                    </a:cubicBezTo>
                    <a:cubicBezTo>
                      <a:pt x="8783" y="11302"/>
                      <a:pt x="11301" y="8783"/>
                      <a:pt x="11301" y="5640"/>
                    </a:cubicBezTo>
                    <a:cubicBezTo>
                      <a:pt x="11301" y="2520"/>
                      <a:pt x="8783" y="1"/>
                      <a:pt x="5640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212" name="Google Shape;212;p5"/>
              <p:cNvSpPr/>
              <p:nvPr/>
            </p:nvSpPr>
            <p:spPr>
              <a:xfrm>
                <a:off x="7353050" y="316275"/>
                <a:ext cx="292025" cy="292575"/>
              </a:xfrm>
              <a:custGeom>
                <a:avLst/>
                <a:gdLst/>
                <a:ahLst/>
                <a:cxnLst/>
                <a:rect l="l" t="t" r="r" b="b"/>
                <a:pathLst>
                  <a:path w="11681" h="11703" extrusionOk="0">
                    <a:moveTo>
                      <a:pt x="5841" y="379"/>
                    </a:moveTo>
                    <a:cubicBezTo>
                      <a:pt x="7356" y="379"/>
                      <a:pt x="8716" y="981"/>
                      <a:pt x="9719" y="1984"/>
                    </a:cubicBezTo>
                    <a:cubicBezTo>
                      <a:pt x="10700" y="2965"/>
                      <a:pt x="11324" y="4347"/>
                      <a:pt x="11324" y="5840"/>
                    </a:cubicBezTo>
                    <a:cubicBezTo>
                      <a:pt x="11324" y="7356"/>
                      <a:pt x="10700" y="8738"/>
                      <a:pt x="9719" y="9719"/>
                    </a:cubicBezTo>
                    <a:cubicBezTo>
                      <a:pt x="8716" y="10699"/>
                      <a:pt x="7356" y="11324"/>
                      <a:pt x="5841" y="11324"/>
                    </a:cubicBezTo>
                    <a:cubicBezTo>
                      <a:pt x="4347" y="11324"/>
                      <a:pt x="2965" y="10699"/>
                      <a:pt x="1984" y="9719"/>
                    </a:cubicBezTo>
                    <a:cubicBezTo>
                      <a:pt x="981" y="8738"/>
                      <a:pt x="380" y="7356"/>
                      <a:pt x="380" y="5840"/>
                    </a:cubicBezTo>
                    <a:cubicBezTo>
                      <a:pt x="380" y="4347"/>
                      <a:pt x="981" y="2965"/>
                      <a:pt x="1984" y="1984"/>
                    </a:cubicBezTo>
                    <a:cubicBezTo>
                      <a:pt x="2965" y="981"/>
                      <a:pt x="4347" y="379"/>
                      <a:pt x="5841" y="379"/>
                    </a:cubicBezTo>
                    <a:close/>
                    <a:moveTo>
                      <a:pt x="5841" y="0"/>
                    </a:moveTo>
                    <a:cubicBezTo>
                      <a:pt x="2631" y="0"/>
                      <a:pt x="1" y="2630"/>
                      <a:pt x="1" y="5840"/>
                    </a:cubicBezTo>
                    <a:cubicBezTo>
                      <a:pt x="1" y="9072"/>
                      <a:pt x="2631" y="11703"/>
                      <a:pt x="5841" y="11703"/>
                    </a:cubicBezTo>
                    <a:cubicBezTo>
                      <a:pt x="9073" y="11703"/>
                      <a:pt x="11681" y="9072"/>
                      <a:pt x="11681" y="5840"/>
                    </a:cubicBezTo>
                    <a:cubicBezTo>
                      <a:pt x="11681" y="2630"/>
                      <a:pt x="9073" y="0"/>
                      <a:pt x="584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213" name="Google Shape;213;p5"/>
              <p:cNvSpPr/>
              <p:nvPr/>
            </p:nvSpPr>
            <p:spPr>
              <a:xfrm>
                <a:off x="7419925" y="383125"/>
                <a:ext cx="158275" cy="158300"/>
              </a:xfrm>
              <a:custGeom>
                <a:avLst/>
                <a:gdLst/>
                <a:ahLst/>
                <a:cxnLst/>
                <a:rect l="l" t="t" r="r" b="b"/>
                <a:pathLst>
                  <a:path w="6331" h="6332" extrusionOk="0">
                    <a:moveTo>
                      <a:pt x="3166" y="1"/>
                    </a:moveTo>
                    <a:cubicBezTo>
                      <a:pt x="1427" y="1"/>
                      <a:pt x="0" y="1428"/>
                      <a:pt x="0" y="3166"/>
                    </a:cubicBezTo>
                    <a:cubicBezTo>
                      <a:pt x="0" y="4927"/>
                      <a:pt x="1427" y="6331"/>
                      <a:pt x="3166" y="6331"/>
                    </a:cubicBezTo>
                    <a:cubicBezTo>
                      <a:pt x="4927" y="6331"/>
                      <a:pt x="6331" y="4927"/>
                      <a:pt x="6331" y="3166"/>
                    </a:cubicBezTo>
                    <a:cubicBezTo>
                      <a:pt x="6331" y="1428"/>
                      <a:pt x="4927" y="1"/>
                      <a:pt x="3166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214" name="Google Shape;214;p5"/>
              <p:cNvSpPr/>
              <p:nvPr/>
            </p:nvSpPr>
            <p:spPr>
              <a:xfrm>
                <a:off x="7415475" y="378675"/>
                <a:ext cx="167750" cy="167775"/>
              </a:xfrm>
              <a:custGeom>
                <a:avLst/>
                <a:gdLst/>
                <a:ahLst/>
                <a:cxnLst/>
                <a:rect l="l" t="t" r="r" b="b"/>
                <a:pathLst>
                  <a:path w="6710" h="6711" extrusionOk="0">
                    <a:moveTo>
                      <a:pt x="3344" y="380"/>
                    </a:moveTo>
                    <a:cubicBezTo>
                      <a:pt x="4168" y="380"/>
                      <a:pt x="4926" y="714"/>
                      <a:pt x="5461" y="1249"/>
                    </a:cubicBezTo>
                    <a:cubicBezTo>
                      <a:pt x="5996" y="1784"/>
                      <a:pt x="6330" y="2519"/>
                      <a:pt x="6330" y="3344"/>
                    </a:cubicBezTo>
                    <a:cubicBezTo>
                      <a:pt x="6330" y="4169"/>
                      <a:pt x="5996" y="4927"/>
                      <a:pt x="5461" y="5462"/>
                    </a:cubicBezTo>
                    <a:cubicBezTo>
                      <a:pt x="4926" y="5997"/>
                      <a:pt x="4168" y="6331"/>
                      <a:pt x="3344" y="6331"/>
                    </a:cubicBezTo>
                    <a:cubicBezTo>
                      <a:pt x="2519" y="6331"/>
                      <a:pt x="1783" y="5997"/>
                      <a:pt x="1248" y="5462"/>
                    </a:cubicBezTo>
                    <a:cubicBezTo>
                      <a:pt x="713" y="4927"/>
                      <a:pt x="379" y="4169"/>
                      <a:pt x="379" y="3344"/>
                    </a:cubicBezTo>
                    <a:cubicBezTo>
                      <a:pt x="379" y="2519"/>
                      <a:pt x="713" y="1784"/>
                      <a:pt x="1248" y="1249"/>
                    </a:cubicBezTo>
                    <a:cubicBezTo>
                      <a:pt x="1783" y="714"/>
                      <a:pt x="2519" y="380"/>
                      <a:pt x="3344" y="380"/>
                    </a:cubicBezTo>
                    <a:close/>
                    <a:moveTo>
                      <a:pt x="3344" y="1"/>
                    </a:moveTo>
                    <a:cubicBezTo>
                      <a:pt x="1494" y="1"/>
                      <a:pt x="0" y="1494"/>
                      <a:pt x="0" y="3344"/>
                    </a:cubicBezTo>
                    <a:cubicBezTo>
                      <a:pt x="0" y="5194"/>
                      <a:pt x="1494" y="6710"/>
                      <a:pt x="3344" y="6710"/>
                    </a:cubicBezTo>
                    <a:cubicBezTo>
                      <a:pt x="5194" y="6710"/>
                      <a:pt x="6709" y="5194"/>
                      <a:pt x="6709" y="3344"/>
                    </a:cubicBezTo>
                    <a:cubicBezTo>
                      <a:pt x="6709" y="1494"/>
                      <a:pt x="5194" y="1"/>
                      <a:pt x="3344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</p:grpSp>
        <p:grpSp>
          <p:nvGrpSpPr>
            <p:cNvPr id="215" name="Google Shape;215;p5"/>
            <p:cNvGrpSpPr/>
            <p:nvPr/>
          </p:nvGrpSpPr>
          <p:grpSpPr>
            <a:xfrm rot="10800000">
              <a:off x="636238" y="1778838"/>
              <a:ext cx="175000" cy="175000"/>
              <a:chOff x="8792300" y="321275"/>
              <a:chExt cx="175000" cy="175000"/>
            </a:xfrm>
          </p:grpSpPr>
          <p:sp>
            <p:nvSpPr>
              <p:cNvPr id="216" name="Google Shape;216;p5"/>
              <p:cNvSpPr/>
              <p:nvPr/>
            </p:nvSpPr>
            <p:spPr>
              <a:xfrm>
                <a:off x="8796750" y="326300"/>
                <a:ext cx="166100" cy="165525"/>
              </a:xfrm>
              <a:custGeom>
                <a:avLst/>
                <a:gdLst/>
                <a:ahLst/>
                <a:cxnLst/>
                <a:rect l="l" t="t" r="r" b="b"/>
                <a:pathLst>
                  <a:path w="6644" h="6621" extrusionOk="0">
                    <a:moveTo>
                      <a:pt x="3322" y="0"/>
                    </a:moveTo>
                    <a:cubicBezTo>
                      <a:pt x="1494" y="0"/>
                      <a:pt x="1" y="1471"/>
                      <a:pt x="1" y="3299"/>
                    </a:cubicBezTo>
                    <a:cubicBezTo>
                      <a:pt x="1" y="5127"/>
                      <a:pt x="1494" y="6620"/>
                      <a:pt x="3322" y="6620"/>
                    </a:cubicBezTo>
                    <a:cubicBezTo>
                      <a:pt x="5150" y="6620"/>
                      <a:pt x="6643" y="5127"/>
                      <a:pt x="6643" y="3299"/>
                    </a:cubicBezTo>
                    <a:cubicBezTo>
                      <a:pt x="6643" y="1471"/>
                      <a:pt x="5150" y="0"/>
                      <a:pt x="3322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217" name="Google Shape;217;p5"/>
              <p:cNvSpPr/>
              <p:nvPr/>
            </p:nvSpPr>
            <p:spPr>
              <a:xfrm>
                <a:off x="8792300" y="321275"/>
                <a:ext cx="175000" cy="175000"/>
              </a:xfrm>
              <a:custGeom>
                <a:avLst/>
                <a:gdLst/>
                <a:ahLst/>
                <a:cxnLst/>
                <a:rect l="l" t="t" r="r" b="b"/>
                <a:pathLst>
                  <a:path w="7000" h="7000" extrusionOk="0">
                    <a:moveTo>
                      <a:pt x="3500" y="380"/>
                    </a:moveTo>
                    <a:cubicBezTo>
                      <a:pt x="4369" y="380"/>
                      <a:pt x="5149" y="736"/>
                      <a:pt x="5707" y="1293"/>
                    </a:cubicBezTo>
                    <a:cubicBezTo>
                      <a:pt x="6286" y="1873"/>
                      <a:pt x="6621" y="2653"/>
                      <a:pt x="6621" y="3500"/>
                    </a:cubicBezTo>
                    <a:cubicBezTo>
                      <a:pt x="6621" y="4370"/>
                      <a:pt x="6286" y="5150"/>
                      <a:pt x="5707" y="5729"/>
                    </a:cubicBezTo>
                    <a:cubicBezTo>
                      <a:pt x="5149" y="6286"/>
                      <a:pt x="4369" y="6643"/>
                      <a:pt x="3500" y="6643"/>
                    </a:cubicBezTo>
                    <a:cubicBezTo>
                      <a:pt x="2631" y="6643"/>
                      <a:pt x="1851" y="6286"/>
                      <a:pt x="1293" y="5729"/>
                    </a:cubicBezTo>
                    <a:cubicBezTo>
                      <a:pt x="714" y="5150"/>
                      <a:pt x="379" y="4370"/>
                      <a:pt x="379" y="3500"/>
                    </a:cubicBezTo>
                    <a:cubicBezTo>
                      <a:pt x="379" y="2653"/>
                      <a:pt x="714" y="1873"/>
                      <a:pt x="1293" y="1293"/>
                    </a:cubicBezTo>
                    <a:cubicBezTo>
                      <a:pt x="1851" y="736"/>
                      <a:pt x="2631" y="380"/>
                      <a:pt x="3500" y="380"/>
                    </a:cubicBezTo>
                    <a:close/>
                    <a:moveTo>
                      <a:pt x="3500" y="1"/>
                    </a:moveTo>
                    <a:cubicBezTo>
                      <a:pt x="1561" y="1"/>
                      <a:pt x="0" y="1583"/>
                      <a:pt x="0" y="3500"/>
                    </a:cubicBezTo>
                    <a:cubicBezTo>
                      <a:pt x="0" y="5439"/>
                      <a:pt x="1561" y="7000"/>
                      <a:pt x="3500" y="7000"/>
                    </a:cubicBezTo>
                    <a:cubicBezTo>
                      <a:pt x="5439" y="7000"/>
                      <a:pt x="7000" y="5439"/>
                      <a:pt x="7000" y="3500"/>
                    </a:cubicBezTo>
                    <a:cubicBezTo>
                      <a:pt x="7000" y="1583"/>
                      <a:pt x="5439" y="1"/>
                      <a:pt x="350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218" name="Google Shape;218;p5"/>
              <p:cNvSpPr/>
              <p:nvPr/>
            </p:nvSpPr>
            <p:spPr>
              <a:xfrm>
                <a:off x="8833525" y="362525"/>
                <a:ext cx="92550" cy="93075"/>
              </a:xfrm>
              <a:custGeom>
                <a:avLst/>
                <a:gdLst/>
                <a:ahLst/>
                <a:cxnLst/>
                <a:rect l="l" t="t" r="r" b="b"/>
                <a:pathLst>
                  <a:path w="3702" h="3723" extrusionOk="0">
                    <a:moveTo>
                      <a:pt x="1851" y="0"/>
                    </a:moveTo>
                    <a:cubicBezTo>
                      <a:pt x="826" y="0"/>
                      <a:pt x="1" y="825"/>
                      <a:pt x="1" y="1850"/>
                    </a:cubicBezTo>
                    <a:cubicBezTo>
                      <a:pt x="1" y="2876"/>
                      <a:pt x="826" y="3723"/>
                      <a:pt x="1851" y="3723"/>
                    </a:cubicBezTo>
                    <a:cubicBezTo>
                      <a:pt x="2876" y="3723"/>
                      <a:pt x="3701" y="2876"/>
                      <a:pt x="3701" y="1850"/>
                    </a:cubicBezTo>
                    <a:cubicBezTo>
                      <a:pt x="3701" y="825"/>
                      <a:pt x="2876" y="0"/>
                      <a:pt x="1851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219" name="Google Shape;219;p5"/>
              <p:cNvSpPr/>
              <p:nvPr/>
            </p:nvSpPr>
            <p:spPr>
              <a:xfrm>
                <a:off x="8828525" y="358050"/>
                <a:ext cx="102550" cy="102000"/>
              </a:xfrm>
              <a:custGeom>
                <a:avLst/>
                <a:gdLst/>
                <a:ahLst/>
                <a:cxnLst/>
                <a:rect l="l" t="t" r="r" b="b"/>
                <a:pathLst>
                  <a:path w="4102" h="4080" extrusionOk="0">
                    <a:moveTo>
                      <a:pt x="2051" y="357"/>
                    </a:moveTo>
                    <a:cubicBezTo>
                      <a:pt x="2519" y="357"/>
                      <a:pt x="2920" y="558"/>
                      <a:pt x="3232" y="848"/>
                    </a:cubicBezTo>
                    <a:cubicBezTo>
                      <a:pt x="3544" y="1160"/>
                      <a:pt x="3723" y="1583"/>
                      <a:pt x="3723" y="2029"/>
                    </a:cubicBezTo>
                    <a:cubicBezTo>
                      <a:pt x="3723" y="2497"/>
                      <a:pt x="3544" y="2921"/>
                      <a:pt x="3232" y="3211"/>
                    </a:cubicBezTo>
                    <a:cubicBezTo>
                      <a:pt x="2920" y="3523"/>
                      <a:pt x="2519" y="3701"/>
                      <a:pt x="2051" y="3701"/>
                    </a:cubicBezTo>
                    <a:cubicBezTo>
                      <a:pt x="1583" y="3701"/>
                      <a:pt x="1182" y="3523"/>
                      <a:pt x="870" y="3211"/>
                    </a:cubicBezTo>
                    <a:cubicBezTo>
                      <a:pt x="558" y="2921"/>
                      <a:pt x="379" y="2497"/>
                      <a:pt x="379" y="2029"/>
                    </a:cubicBezTo>
                    <a:cubicBezTo>
                      <a:pt x="379" y="1583"/>
                      <a:pt x="558" y="1160"/>
                      <a:pt x="870" y="848"/>
                    </a:cubicBezTo>
                    <a:cubicBezTo>
                      <a:pt x="1182" y="558"/>
                      <a:pt x="1583" y="357"/>
                      <a:pt x="2051" y="357"/>
                    </a:cubicBezTo>
                    <a:close/>
                    <a:moveTo>
                      <a:pt x="2051" y="1"/>
                    </a:moveTo>
                    <a:cubicBezTo>
                      <a:pt x="914" y="1"/>
                      <a:pt x="0" y="915"/>
                      <a:pt x="0" y="2029"/>
                    </a:cubicBezTo>
                    <a:cubicBezTo>
                      <a:pt x="0" y="3166"/>
                      <a:pt x="914" y="4080"/>
                      <a:pt x="2051" y="4080"/>
                    </a:cubicBezTo>
                    <a:cubicBezTo>
                      <a:pt x="3188" y="4080"/>
                      <a:pt x="4102" y="3166"/>
                      <a:pt x="4102" y="2029"/>
                    </a:cubicBezTo>
                    <a:cubicBezTo>
                      <a:pt x="4102" y="915"/>
                      <a:pt x="3188" y="1"/>
                      <a:pt x="205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</p:grpSp>
        <p:grpSp>
          <p:nvGrpSpPr>
            <p:cNvPr id="220" name="Google Shape;220;p5"/>
            <p:cNvGrpSpPr/>
            <p:nvPr/>
          </p:nvGrpSpPr>
          <p:grpSpPr>
            <a:xfrm>
              <a:off x="432850" y="2003163"/>
              <a:ext cx="175013" cy="27000"/>
              <a:chOff x="5662375" y="212375"/>
              <a:chExt cx="175013" cy="27000"/>
            </a:xfrm>
          </p:grpSpPr>
          <p:sp>
            <p:nvSpPr>
              <p:cNvPr id="221" name="Google Shape;221;p5"/>
              <p:cNvSpPr/>
              <p:nvPr/>
            </p:nvSpPr>
            <p:spPr>
              <a:xfrm>
                <a:off x="5662375" y="212375"/>
                <a:ext cx="27000" cy="27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222" name="Google Shape;222;p5"/>
              <p:cNvSpPr/>
              <p:nvPr/>
            </p:nvSpPr>
            <p:spPr>
              <a:xfrm>
                <a:off x="5736381" y="212375"/>
                <a:ext cx="27000" cy="27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223" name="Google Shape;223;p5"/>
              <p:cNvSpPr/>
              <p:nvPr/>
            </p:nvSpPr>
            <p:spPr>
              <a:xfrm>
                <a:off x="5810388" y="212375"/>
                <a:ext cx="27000" cy="27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</p:grpSp>
        <p:grpSp>
          <p:nvGrpSpPr>
            <p:cNvPr id="224" name="Google Shape;224;p5"/>
            <p:cNvGrpSpPr/>
            <p:nvPr/>
          </p:nvGrpSpPr>
          <p:grpSpPr>
            <a:xfrm>
              <a:off x="788100" y="208488"/>
              <a:ext cx="175013" cy="27000"/>
              <a:chOff x="5662375" y="212375"/>
              <a:chExt cx="175013" cy="27000"/>
            </a:xfrm>
          </p:grpSpPr>
          <p:sp>
            <p:nvSpPr>
              <p:cNvPr id="225" name="Google Shape;225;p5"/>
              <p:cNvSpPr/>
              <p:nvPr/>
            </p:nvSpPr>
            <p:spPr>
              <a:xfrm>
                <a:off x="5662375" y="212375"/>
                <a:ext cx="27000" cy="27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226" name="Google Shape;226;p5"/>
              <p:cNvSpPr/>
              <p:nvPr/>
            </p:nvSpPr>
            <p:spPr>
              <a:xfrm>
                <a:off x="5736381" y="212375"/>
                <a:ext cx="27000" cy="27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227" name="Google Shape;227;p5"/>
              <p:cNvSpPr/>
              <p:nvPr/>
            </p:nvSpPr>
            <p:spPr>
              <a:xfrm>
                <a:off x="5810388" y="212375"/>
                <a:ext cx="27000" cy="27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</p:grpSp>
        <p:grpSp>
          <p:nvGrpSpPr>
            <p:cNvPr id="228" name="Google Shape;228;p5"/>
            <p:cNvGrpSpPr/>
            <p:nvPr/>
          </p:nvGrpSpPr>
          <p:grpSpPr>
            <a:xfrm>
              <a:off x="8129350" y="4988725"/>
              <a:ext cx="175013" cy="27000"/>
              <a:chOff x="5662375" y="212375"/>
              <a:chExt cx="175013" cy="27000"/>
            </a:xfrm>
          </p:grpSpPr>
          <p:sp>
            <p:nvSpPr>
              <p:cNvPr id="229" name="Google Shape;229;p5"/>
              <p:cNvSpPr/>
              <p:nvPr/>
            </p:nvSpPr>
            <p:spPr>
              <a:xfrm>
                <a:off x="5662375" y="212375"/>
                <a:ext cx="27000" cy="27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230" name="Google Shape;230;p5"/>
              <p:cNvSpPr/>
              <p:nvPr/>
            </p:nvSpPr>
            <p:spPr>
              <a:xfrm>
                <a:off x="5736381" y="212375"/>
                <a:ext cx="27000" cy="27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231" name="Google Shape;231;p5"/>
              <p:cNvSpPr/>
              <p:nvPr/>
            </p:nvSpPr>
            <p:spPr>
              <a:xfrm>
                <a:off x="5810388" y="212375"/>
                <a:ext cx="27000" cy="27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</p:grpSp>
        <p:grpSp>
          <p:nvGrpSpPr>
            <p:cNvPr id="232" name="Google Shape;232;p5"/>
            <p:cNvGrpSpPr/>
            <p:nvPr/>
          </p:nvGrpSpPr>
          <p:grpSpPr>
            <a:xfrm>
              <a:off x="8497550" y="3429425"/>
              <a:ext cx="175013" cy="27000"/>
              <a:chOff x="5662375" y="212375"/>
              <a:chExt cx="175013" cy="27000"/>
            </a:xfrm>
          </p:grpSpPr>
          <p:sp>
            <p:nvSpPr>
              <p:cNvPr id="233" name="Google Shape;233;p5"/>
              <p:cNvSpPr/>
              <p:nvPr/>
            </p:nvSpPr>
            <p:spPr>
              <a:xfrm>
                <a:off x="5662375" y="212375"/>
                <a:ext cx="27000" cy="27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234" name="Google Shape;234;p5"/>
              <p:cNvSpPr/>
              <p:nvPr/>
            </p:nvSpPr>
            <p:spPr>
              <a:xfrm>
                <a:off x="5736381" y="212375"/>
                <a:ext cx="27000" cy="27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235" name="Google Shape;235;p5"/>
              <p:cNvSpPr/>
              <p:nvPr/>
            </p:nvSpPr>
            <p:spPr>
              <a:xfrm>
                <a:off x="5810388" y="212375"/>
                <a:ext cx="27000" cy="27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</p:grpSp>
        <p:cxnSp>
          <p:nvCxnSpPr>
            <p:cNvPr id="236" name="Google Shape;236;p5"/>
            <p:cNvCxnSpPr/>
            <p:nvPr/>
          </p:nvCxnSpPr>
          <p:spPr>
            <a:xfrm>
              <a:off x="8407225" y="0"/>
              <a:ext cx="0" cy="21609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37" name="Google Shape;237;p5"/>
            <p:cNvCxnSpPr/>
            <p:nvPr/>
          </p:nvCxnSpPr>
          <p:spPr>
            <a:xfrm>
              <a:off x="718025" y="2985634"/>
              <a:ext cx="0" cy="21609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sp>
          <p:nvSpPr>
            <p:cNvPr id="238" name="Google Shape;238;p5"/>
            <p:cNvSpPr/>
            <p:nvPr/>
          </p:nvSpPr>
          <p:spPr>
            <a:xfrm>
              <a:off x="671825" y="4587888"/>
              <a:ext cx="92400" cy="92400"/>
            </a:xfrm>
            <a:prstGeom prst="ellipse">
              <a:avLst/>
            </a:prstGeom>
            <a:solidFill>
              <a:schemeClr val="dk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239" name="Google Shape;239;p5"/>
            <p:cNvSpPr/>
            <p:nvPr/>
          </p:nvSpPr>
          <p:spPr>
            <a:xfrm>
              <a:off x="671825" y="3940338"/>
              <a:ext cx="92400" cy="92400"/>
            </a:xfrm>
            <a:prstGeom prst="ellipse">
              <a:avLst/>
            </a:prstGeom>
            <a:solidFill>
              <a:schemeClr val="dk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240" name="Google Shape;240;p5"/>
            <p:cNvSpPr/>
            <p:nvPr/>
          </p:nvSpPr>
          <p:spPr>
            <a:xfrm>
              <a:off x="8361025" y="1453500"/>
              <a:ext cx="92400" cy="92400"/>
            </a:xfrm>
            <a:prstGeom prst="ellipse">
              <a:avLst/>
            </a:prstGeom>
            <a:solidFill>
              <a:schemeClr val="dk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241" name="Google Shape;241;p5"/>
            <p:cNvSpPr/>
            <p:nvPr/>
          </p:nvSpPr>
          <p:spPr>
            <a:xfrm>
              <a:off x="8361025" y="234875"/>
              <a:ext cx="92400" cy="92400"/>
            </a:xfrm>
            <a:prstGeom prst="ellipse">
              <a:avLst/>
            </a:prstGeom>
            <a:solidFill>
              <a:schemeClr val="dk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sp>
        <p:nvSpPr>
          <p:cNvPr id="72" name="Content Placeholder 2">
            <a:extLst>
              <a:ext uri="{FF2B5EF4-FFF2-40B4-BE49-F238E27FC236}">
                <a16:creationId xmlns:a16="http://schemas.microsoft.com/office/drawing/2014/main" id="{C343AB9E-9F26-B440-8D56-B9A541BB6BB2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1541586" y="1537517"/>
            <a:ext cx="8891710" cy="4858583"/>
          </a:xfrm>
          <a:prstGeom prst="rect">
            <a:avLst/>
          </a:prstGeom>
        </p:spPr>
        <p:txBody>
          <a:bodyPr/>
          <a:lstStyle>
            <a:lvl1pPr marL="285750" indent="-285750">
              <a:lnSpc>
                <a:spcPct val="100000"/>
              </a:lnSpc>
              <a:buFont typeface="Arial" panose="020B0604020202020204" pitchFamily="34" charset="0"/>
              <a:buChar char="•"/>
              <a:tabLst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560388" indent="-285750">
              <a:lnSpc>
                <a:spcPct val="100000"/>
              </a:lnSpc>
              <a:buFont typeface="Arial" panose="020B0604020202020204" pitchFamily="34" charset="0"/>
              <a:buChar char="•"/>
              <a:tabLst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 marL="738188" indent="-285750">
              <a:lnSpc>
                <a:spcPct val="100000"/>
              </a:lnSpc>
              <a:buFont typeface="Arial" panose="020B0604020202020204" pitchFamily="34" charset="0"/>
              <a:buChar char="•"/>
              <a:tabLst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 marL="960438" indent="-285750">
              <a:lnSpc>
                <a:spcPct val="100000"/>
              </a:lnSpc>
              <a:buFont typeface="Arial" panose="020B0604020202020204" pitchFamily="34" charset="0"/>
              <a:buChar char="•"/>
              <a:tabLst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 marL="1182687" indent="-285750">
              <a:lnSpc>
                <a:spcPct val="100000"/>
              </a:lnSpc>
              <a:buFont typeface="Arial" panose="020B0604020202020204" pitchFamily="34" charset="0"/>
              <a:buChar char="•"/>
              <a:tabLst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728414477"/>
      </p:ext>
    </p:extLst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 preserve="1" userDrawn="1">
  <p:cSld name="1_Section title and description">
    <p:spTree>
      <p:nvGrpSpPr>
        <p:cNvPr id="1" name="Shape 4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9" name="Google Shape;439;p9"/>
          <p:cNvSpPr txBox="1">
            <a:spLocks noGrp="1"/>
          </p:cNvSpPr>
          <p:nvPr>
            <p:ph type="title"/>
          </p:nvPr>
        </p:nvSpPr>
        <p:spPr>
          <a:xfrm>
            <a:off x="1210521" y="2799561"/>
            <a:ext cx="4036694" cy="1573548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4200"/>
              <a:buNone/>
              <a:defRPr sz="44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9pPr>
          </a:lstStyle>
          <a:p>
            <a:r>
              <a:rPr lang="en-US" dirty="0"/>
              <a:t>Click to edit Master title style</a:t>
            </a:r>
            <a:endParaRPr dirty="0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026150DF-CD87-E34B-8CBD-411EEBB05C5F}"/>
              </a:ext>
            </a:extLst>
          </p:cNvPr>
          <p:cNvGrpSpPr/>
          <p:nvPr userDrawn="1"/>
        </p:nvGrpSpPr>
        <p:grpSpPr>
          <a:xfrm>
            <a:off x="0" y="86933"/>
            <a:ext cx="4936168" cy="6655500"/>
            <a:chOff x="0" y="86933"/>
            <a:chExt cx="4936168" cy="6655500"/>
          </a:xfrm>
        </p:grpSpPr>
        <p:cxnSp>
          <p:nvCxnSpPr>
            <p:cNvPr id="441" name="Google Shape;441;p9"/>
            <p:cNvCxnSpPr/>
            <p:nvPr/>
          </p:nvCxnSpPr>
          <p:spPr>
            <a:xfrm>
              <a:off x="2194567" y="697500"/>
              <a:ext cx="2230000" cy="1680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442" name="Google Shape;442;p9"/>
            <p:cNvCxnSpPr/>
            <p:nvPr/>
          </p:nvCxnSpPr>
          <p:spPr>
            <a:xfrm rot="10800000" flipH="1">
              <a:off x="1070733" y="706233"/>
              <a:ext cx="1106000" cy="9912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443" name="Google Shape;443;p9"/>
            <p:cNvCxnSpPr/>
            <p:nvPr/>
          </p:nvCxnSpPr>
          <p:spPr>
            <a:xfrm>
              <a:off x="0" y="86933"/>
              <a:ext cx="1062000" cy="15840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grpSp>
          <p:nvGrpSpPr>
            <p:cNvPr id="444" name="Google Shape;444;p9"/>
            <p:cNvGrpSpPr/>
            <p:nvPr/>
          </p:nvGrpSpPr>
          <p:grpSpPr>
            <a:xfrm flipH="1">
              <a:off x="665867" y="1279567"/>
              <a:ext cx="775733" cy="776467"/>
              <a:chOff x="8064275" y="887850"/>
              <a:chExt cx="581800" cy="582350"/>
            </a:xfrm>
          </p:grpSpPr>
          <p:sp>
            <p:nvSpPr>
              <p:cNvPr id="445" name="Google Shape;445;p9"/>
              <p:cNvSpPr/>
              <p:nvPr/>
            </p:nvSpPr>
            <p:spPr>
              <a:xfrm>
                <a:off x="8068750" y="892875"/>
                <a:ext cx="572875" cy="572325"/>
              </a:xfrm>
              <a:custGeom>
                <a:avLst/>
                <a:gdLst/>
                <a:ahLst/>
                <a:cxnLst/>
                <a:rect l="l" t="t" r="r" b="b"/>
                <a:pathLst>
                  <a:path w="22915" h="22893" extrusionOk="0">
                    <a:moveTo>
                      <a:pt x="11457" y="0"/>
                    </a:moveTo>
                    <a:cubicBezTo>
                      <a:pt x="5127" y="0"/>
                      <a:pt x="0" y="5127"/>
                      <a:pt x="0" y="11435"/>
                    </a:cubicBezTo>
                    <a:cubicBezTo>
                      <a:pt x="0" y="17766"/>
                      <a:pt x="5127" y="22892"/>
                      <a:pt x="11457" y="22892"/>
                    </a:cubicBezTo>
                    <a:cubicBezTo>
                      <a:pt x="17788" y="22892"/>
                      <a:pt x="22914" y="17766"/>
                      <a:pt x="22914" y="11435"/>
                    </a:cubicBezTo>
                    <a:cubicBezTo>
                      <a:pt x="22914" y="5127"/>
                      <a:pt x="17788" y="0"/>
                      <a:pt x="11457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446" name="Google Shape;446;p9"/>
              <p:cNvSpPr/>
              <p:nvPr/>
            </p:nvSpPr>
            <p:spPr>
              <a:xfrm>
                <a:off x="8064275" y="887850"/>
                <a:ext cx="581800" cy="582350"/>
              </a:xfrm>
              <a:custGeom>
                <a:avLst/>
                <a:gdLst/>
                <a:ahLst/>
                <a:cxnLst/>
                <a:rect l="l" t="t" r="r" b="b"/>
                <a:pathLst>
                  <a:path w="23272" h="23294" extrusionOk="0">
                    <a:moveTo>
                      <a:pt x="11636" y="380"/>
                    </a:moveTo>
                    <a:cubicBezTo>
                      <a:pt x="14757" y="380"/>
                      <a:pt x="17566" y="1628"/>
                      <a:pt x="19594" y="3679"/>
                    </a:cubicBezTo>
                    <a:cubicBezTo>
                      <a:pt x="21645" y="5707"/>
                      <a:pt x="22893" y="8538"/>
                      <a:pt x="22893" y="11636"/>
                    </a:cubicBezTo>
                    <a:cubicBezTo>
                      <a:pt x="22893" y="14757"/>
                      <a:pt x="21645" y="17565"/>
                      <a:pt x="19594" y="19616"/>
                    </a:cubicBezTo>
                    <a:cubicBezTo>
                      <a:pt x="17566" y="21644"/>
                      <a:pt x="14757" y="22915"/>
                      <a:pt x="11636" y="22915"/>
                    </a:cubicBezTo>
                    <a:cubicBezTo>
                      <a:pt x="8516" y="22915"/>
                      <a:pt x="5707" y="21644"/>
                      <a:pt x="3657" y="19616"/>
                    </a:cubicBezTo>
                    <a:cubicBezTo>
                      <a:pt x="1628" y="17565"/>
                      <a:pt x="358" y="14757"/>
                      <a:pt x="358" y="11636"/>
                    </a:cubicBezTo>
                    <a:cubicBezTo>
                      <a:pt x="358" y="8538"/>
                      <a:pt x="1628" y="5707"/>
                      <a:pt x="3657" y="3679"/>
                    </a:cubicBezTo>
                    <a:cubicBezTo>
                      <a:pt x="5707" y="1628"/>
                      <a:pt x="8516" y="380"/>
                      <a:pt x="11636" y="380"/>
                    </a:cubicBezTo>
                    <a:close/>
                    <a:moveTo>
                      <a:pt x="11636" y="1"/>
                    </a:moveTo>
                    <a:cubicBezTo>
                      <a:pt x="5217" y="1"/>
                      <a:pt x="1" y="5217"/>
                      <a:pt x="1" y="11636"/>
                    </a:cubicBezTo>
                    <a:cubicBezTo>
                      <a:pt x="1" y="18078"/>
                      <a:pt x="5217" y="23294"/>
                      <a:pt x="11636" y="23294"/>
                    </a:cubicBezTo>
                    <a:cubicBezTo>
                      <a:pt x="18056" y="23294"/>
                      <a:pt x="23272" y="18078"/>
                      <a:pt x="23272" y="11636"/>
                    </a:cubicBezTo>
                    <a:cubicBezTo>
                      <a:pt x="23272" y="5217"/>
                      <a:pt x="18056" y="1"/>
                      <a:pt x="11636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447" name="Google Shape;447;p9"/>
              <p:cNvSpPr/>
              <p:nvPr/>
            </p:nvSpPr>
            <p:spPr>
              <a:xfrm>
                <a:off x="8141175" y="965325"/>
                <a:ext cx="428000" cy="427425"/>
              </a:xfrm>
              <a:custGeom>
                <a:avLst/>
                <a:gdLst/>
                <a:ahLst/>
                <a:cxnLst/>
                <a:rect l="l" t="t" r="r" b="b"/>
                <a:pathLst>
                  <a:path w="17120" h="17097" extrusionOk="0">
                    <a:moveTo>
                      <a:pt x="8560" y="0"/>
                    </a:moveTo>
                    <a:cubicBezTo>
                      <a:pt x="3835" y="0"/>
                      <a:pt x="1" y="3812"/>
                      <a:pt x="1" y="8537"/>
                    </a:cubicBezTo>
                    <a:cubicBezTo>
                      <a:pt x="1" y="13263"/>
                      <a:pt x="3835" y="17097"/>
                      <a:pt x="8560" y="17097"/>
                    </a:cubicBezTo>
                    <a:cubicBezTo>
                      <a:pt x="13286" y="17097"/>
                      <a:pt x="17120" y="13263"/>
                      <a:pt x="17120" y="8537"/>
                    </a:cubicBezTo>
                    <a:cubicBezTo>
                      <a:pt x="17120" y="3812"/>
                      <a:pt x="13286" y="0"/>
                      <a:pt x="8560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448" name="Google Shape;448;p9"/>
              <p:cNvSpPr/>
              <p:nvPr/>
            </p:nvSpPr>
            <p:spPr>
              <a:xfrm>
                <a:off x="8136725" y="960300"/>
                <a:ext cx="436925" cy="437475"/>
              </a:xfrm>
              <a:custGeom>
                <a:avLst/>
                <a:gdLst/>
                <a:ahLst/>
                <a:cxnLst/>
                <a:rect l="l" t="t" r="r" b="b"/>
                <a:pathLst>
                  <a:path w="17477" h="17499" extrusionOk="0">
                    <a:moveTo>
                      <a:pt x="8738" y="379"/>
                    </a:moveTo>
                    <a:cubicBezTo>
                      <a:pt x="11057" y="379"/>
                      <a:pt x="13130" y="1316"/>
                      <a:pt x="14645" y="2831"/>
                    </a:cubicBezTo>
                    <a:cubicBezTo>
                      <a:pt x="16161" y="4347"/>
                      <a:pt x="17097" y="6442"/>
                      <a:pt x="17097" y="8738"/>
                    </a:cubicBezTo>
                    <a:cubicBezTo>
                      <a:pt x="17097" y="11056"/>
                      <a:pt x="16161" y="13152"/>
                      <a:pt x="14645" y="14667"/>
                    </a:cubicBezTo>
                    <a:cubicBezTo>
                      <a:pt x="13130" y="16183"/>
                      <a:pt x="11057" y="17119"/>
                      <a:pt x="8738" y="17119"/>
                    </a:cubicBezTo>
                    <a:cubicBezTo>
                      <a:pt x="6420" y="17119"/>
                      <a:pt x="4325" y="16183"/>
                      <a:pt x="2809" y="14667"/>
                    </a:cubicBezTo>
                    <a:cubicBezTo>
                      <a:pt x="1293" y="13152"/>
                      <a:pt x="357" y="11056"/>
                      <a:pt x="357" y="8738"/>
                    </a:cubicBezTo>
                    <a:cubicBezTo>
                      <a:pt x="357" y="6442"/>
                      <a:pt x="1293" y="4347"/>
                      <a:pt x="2809" y="2831"/>
                    </a:cubicBezTo>
                    <a:cubicBezTo>
                      <a:pt x="4325" y="1316"/>
                      <a:pt x="6420" y="379"/>
                      <a:pt x="8738" y="379"/>
                    </a:cubicBezTo>
                    <a:close/>
                    <a:moveTo>
                      <a:pt x="8738" y="0"/>
                    </a:moveTo>
                    <a:cubicBezTo>
                      <a:pt x="3901" y="0"/>
                      <a:pt x="1" y="3924"/>
                      <a:pt x="1" y="8738"/>
                    </a:cubicBezTo>
                    <a:cubicBezTo>
                      <a:pt x="1" y="13575"/>
                      <a:pt x="3901" y="17498"/>
                      <a:pt x="8738" y="17498"/>
                    </a:cubicBezTo>
                    <a:cubicBezTo>
                      <a:pt x="13553" y="17498"/>
                      <a:pt x="17476" y="13575"/>
                      <a:pt x="17476" y="8738"/>
                    </a:cubicBezTo>
                    <a:cubicBezTo>
                      <a:pt x="17476" y="3924"/>
                      <a:pt x="13553" y="0"/>
                      <a:pt x="8738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449" name="Google Shape;449;p9"/>
              <p:cNvSpPr/>
              <p:nvPr/>
            </p:nvSpPr>
            <p:spPr>
              <a:xfrm>
                <a:off x="8219750" y="1043875"/>
                <a:ext cx="270300" cy="270300"/>
              </a:xfrm>
              <a:custGeom>
                <a:avLst/>
                <a:gdLst/>
                <a:ahLst/>
                <a:cxnLst/>
                <a:rect l="l" t="t" r="r" b="b"/>
                <a:pathLst>
                  <a:path w="10812" h="10812" extrusionOk="0">
                    <a:moveTo>
                      <a:pt x="5417" y="1"/>
                    </a:moveTo>
                    <a:cubicBezTo>
                      <a:pt x="2430" y="1"/>
                      <a:pt x="1" y="2431"/>
                      <a:pt x="1" y="5395"/>
                    </a:cubicBezTo>
                    <a:cubicBezTo>
                      <a:pt x="1" y="8382"/>
                      <a:pt x="2430" y="10812"/>
                      <a:pt x="5417" y="10812"/>
                    </a:cubicBezTo>
                    <a:cubicBezTo>
                      <a:pt x="8404" y="10812"/>
                      <a:pt x="10812" y="8382"/>
                      <a:pt x="10812" y="5395"/>
                    </a:cubicBezTo>
                    <a:cubicBezTo>
                      <a:pt x="10812" y="2431"/>
                      <a:pt x="8404" y="1"/>
                      <a:pt x="5417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450" name="Google Shape;450;p9"/>
              <p:cNvSpPr/>
              <p:nvPr/>
            </p:nvSpPr>
            <p:spPr>
              <a:xfrm>
                <a:off x="8215300" y="1039425"/>
                <a:ext cx="279775" cy="279225"/>
              </a:xfrm>
              <a:custGeom>
                <a:avLst/>
                <a:gdLst/>
                <a:ahLst/>
                <a:cxnLst/>
                <a:rect l="l" t="t" r="r" b="b"/>
                <a:pathLst>
                  <a:path w="11191" h="11169" extrusionOk="0">
                    <a:moveTo>
                      <a:pt x="5595" y="357"/>
                    </a:moveTo>
                    <a:cubicBezTo>
                      <a:pt x="7044" y="357"/>
                      <a:pt x="8337" y="937"/>
                      <a:pt x="9273" y="1895"/>
                    </a:cubicBezTo>
                    <a:cubicBezTo>
                      <a:pt x="10232" y="2832"/>
                      <a:pt x="10811" y="4147"/>
                      <a:pt x="10811" y="5573"/>
                    </a:cubicBezTo>
                    <a:cubicBezTo>
                      <a:pt x="10811" y="7022"/>
                      <a:pt x="10232" y="8337"/>
                      <a:pt x="9273" y="9273"/>
                    </a:cubicBezTo>
                    <a:cubicBezTo>
                      <a:pt x="8337" y="10210"/>
                      <a:pt x="7044" y="10789"/>
                      <a:pt x="5595" y="10789"/>
                    </a:cubicBezTo>
                    <a:cubicBezTo>
                      <a:pt x="4147" y="10789"/>
                      <a:pt x="2854" y="10210"/>
                      <a:pt x="1895" y="9273"/>
                    </a:cubicBezTo>
                    <a:cubicBezTo>
                      <a:pt x="959" y="8337"/>
                      <a:pt x="379" y="7022"/>
                      <a:pt x="379" y="5573"/>
                    </a:cubicBezTo>
                    <a:cubicBezTo>
                      <a:pt x="379" y="4147"/>
                      <a:pt x="959" y="2832"/>
                      <a:pt x="1895" y="1895"/>
                    </a:cubicBezTo>
                    <a:cubicBezTo>
                      <a:pt x="2854" y="937"/>
                      <a:pt x="4147" y="357"/>
                      <a:pt x="5595" y="357"/>
                    </a:cubicBezTo>
                    <a:close/>
                    <a:moveTo>
                      <a:pt x="5595" y="1"/>
                    </a:moveTo>
                    <a:cubicBezTo>
                      <a:pt x="2497" y="1"/>
                      <a:pt x="1" y="2497"/>
                      <a:pt x="1" y="5573"/>
                    </a:cubicBezTo>
                    <a:cubicBezTo>
                      <a:pt x="1" y="8672"/>
                      <a:pt x="2497" y="11168"/>
                      <a:pt x="5595" y="11168"/>
                    </a:cubicBezTo>
                    <a:cubicBezTo>
                      <a:pt x="8671" y="11168"/>
                      <a:pt x="11190" y="8672"/>
                      <a:pt x="11190" y="5573"/>
                    </a:cubicBezTo>
                    <a:cubicBezTo>
                      <a:pt x="11190" y="2497"/>
                      <a:pt x="8671" y="1"/>
                      <a:pt x="5595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</p:grpSp>
        <p:grpSp>
          <p:nvGrpSpPr>
            <p:cNvPr id="451" name="Google Shape;451;p9"/>
            <p:cNvGrpSpPr/>
            <p:nvPr/>
          </p:nvGrpSpPr>
          <p:grpSpPr>
            <a:xfrm flipH="1">
              <a:off x="2000534" y="517467"/>
              <a:ext cx="389367" cy="390100"/>
              <a:chOff x="7353050" y="316275"/>
              <a:chExt cx="292025" cy="292575"/>
            </a:xfrm>
          </p:grpSpPr>
          <p:sp>
            <p:nvSpPr>
              <p:cNvPr id="452" name="Google Shape;452;p9"/>
              <p:cNvSpPr/>
              <p:nvPr/>
            </p:nvSpPr>
            <p:spPr>
              <a:xfrm>
                <a:off x="7358075" y="321275"/>
                <a:ext cx="282550" cy="282550"/>
              </a:xfrm>
              <a:custGeom>
                <a:avLst/>
                <a:gdLst/>
                <a:ahLst/>
                <a:cxnLst/>
                <a:rect l="l" t="t" r="r" b="b"/>
                <a:pathLst>
                  <a:path w="11302" h="11302" extrusionOk="0">
                    <a:moveTo>
                      <a:pt x="5640" y="1"/>
                    </a:moveTo>
                    <a:cubicBezTo>
                      <a:pt x="2519" y="1"/>
                      <a:pt x="0" y="2520"/>
                      <a:pt x="0" y="5640"/>
                    </a:cubicBezTo>
                    <a:cubicBezTo>
                      <a:pt x="0" y="8783"/>
                      <a:pt x="2519" y="11302"/>
                      <a:pt x="5640" y="11302"/>
                    </a:cubicBezTo>
                    <a:cubicBezTo>
                      <a:pt x="8783" y="11302"/>
                      <a:pt x="11301" y="8783"/>
                      <a:pt x="11301" y="5640"/>
                    </a:cubicBezTo>
                    <a:cubicBezTo>
                      <a:pt x="11301" y="2520"/>
                      <a:pt x="8783" y="1"/>
                      <a:pt x="5640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453" name="Google Shape;453;p9"/>
              <p:cNvSpPr/>
              <p:nvPr/>
            </p:nvSpPr>
            <p:spPr>
              <a:xfrm>
                <a:off x="7353050" y="316275"/>
                <a:ext cx="292025" cy="292575"/>
              </a:xfrm>
              <a:custGeom>
                <a:avLst/>
                <a:gdLst/>
                <a:ahLst/>
                <a:cxnLst/>
                <a:rect l="l" t="t" r="r" b="b"/>
                <a:pathLst>
                  <a:path w="11681" h="11703" extrusionOk="0">
                    <a:moveTo>
                      <a:pt x="5841" y="379"/>
                    </a:moveTo>
                    <a:cubicBezTo>
                      <a:pt x="7356" y="379"/>
                      <a:pt x="8716" y="981"/>
                      <a:pt x="9719" y="1984"/>
                    </a:cubicBezTo>
                    <a:cubicBezTo>
                      <a:pt x="10700" y="2965"/>
                      <a:pt x="11324" y="4347"/>
                      <a:pt x="11324" y="5840"/>
                    </a:cubicBezTo>
                    <a:cubicBezTo>
                      <a:pt x="11324" y="7356"/>
                      <a:pt x="10700" y="8738"/>
                      <a:pt x="9719" y="9719"/>
                    </a:cubicBezTo>
                    <a:cubicBezTo>
                      <a:pt x="8716" y="10699"/>
                      <a:pt x="7356" y="11324"/>
                      <a:pt x="5841" y="11324"/>
                    </a:cubicBezTo>
                    <a:cubicBezTo>
                      <a:pt x="4347" y="11324"/>
                      <a:pt x="2965" y="10699"/>
                      <a:pt x="1984" y="9719"/>
                    </a:cubicBezTo>
                    <a:cubicBezTo>
                      <a:pt x="981" y="8738"/>
                      <a:pt x="380" y="7356"/>
                      <a:pt x="380" y="5840"/>
                    </a:cubicBezTo>
                    <a:cubicBezTo>
                      <a:pt x="380" y="4347"/>
                      <a:pt x="981" y="2965"/>
                      <a:pt x="1984" y="1984"/>
                    </a:cubicBezTo>
                    <a:cubicBezTo>
                      <a:pt x="2965" y="981"/>
                      <a:pt x="4347" y="379"/>
                      <a:pt x="5841" y="379"/>
                    </a:cubicBezTo>
                    <a:close/>
                    <a:moveTo>
                      <a:pt x="5841" y="0"/>
                    </a:moveTo>
                    <a:cubicBezTo>
                      <a:pt x="2631" y="0"/>
                      <a:pt x="1" y="2630"/>
                      <a:pt x="1" y="5840"/>
                    </a:cubicBezTo>
                    <a:cubicBezTo>
                      <a:pt x="1" y="9072"/>
                      <a:pt x="2631" y="11703"/>
                      <a:pt x="5841" y="11703"/>
                    </a:cubicBezTo>
                    <a:cubicBezTo>
                      <a:pt x="9073" y="11703"/>
                      <a:pt x="11681" y="9072"/>
                      <a:pt x="11681" y="5840"/>
                    </a:cubicBezTo>
                    <a:cubicBezTo>
                      <a:pt x="11681" y="2630"/>
                      <a:pt x="9073" y="0"/>
                      <a:pt x="584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454" name="Google Shape;454;p9"/>
              <p:cNvSpPr/>
              <p:nvPr/>
            </p:nvSpPr>
            <p:spPr>
              <a:xfrm>
                <a:off x="7419925" y="383125"/>
                <a:ext cx="158275" cy="158300"/>
              </a:xfrm>
              <a:custGeom>
                <a:avLst/>
                <a:gdLst/>
                <a:ahLst/>
                <a:cxnLst/>
                <a:rect l="l" t="t" r="r" b="b"/>
                <a:pathLst>
                  <a:path w="6331" h="6332" extrusionOk="0">
                    <a:moveTo>
                      <a:pt x="3166" y="1"/>
                    </a:moveTo>
                    <a:cubicBezTo>
                      <a:pt x="1427" y="1"/>
                      <a:pt x="0" y="1428"/>
                      <a:pt x="0" y="3166"/>
                    </a:cubicBezTo>
                    <a:cubicBezTo>
                      <a:pt x="0" y="4927"/>
                      <a:pt x="1427" y="6331"/>
                      <a:pt x="3166" y="6331"/>
                    </a:cubicBezTo>
                    <a:cubicBezTo>
                      <a:pt x="4927" y="6331"/>
                      <a:pt x="6331" y="4927"/>
                      <a:pt x="6331" y="3166"/>
                    </a:cubicBezTo>
                    <a:cubicBezTo>
                      <a:pt x="6331" y="1428"/>
                      <a:pt x="4927" y="1"/>
                      <a:pt x="3166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455" name="Google Shape;455;p9"/>
              <p:cNvSpPr/>
              <p:nvPr/>
            </p:nvSpPr>
            <p:spPr>
              <a:xfrm>
                <a:off x="7415475" y="378675"/>
                <a:ext cx="167750" cy="167775"/>
              </a:xfrm>
              <a:custGeom>
                <a:avLst/>
                <a:gdLst/>
                <a:ahLst/>
                <a:cxnLst/>
                <a:rect l="l" t="t" r="r" b="b"/>
                <a:pathLst>
                  <a:path w="6710" h="6711" extrusionOk="0">
                    <a:moveTo>
                      <a:pt x="3344" y="380"/>
                    </a:moveTo>
                    <a:cubicBezTo>
                      <a:pt x="4168" y="380"/>
                      <a:pt x="4926" y="714"/>
                      <a:pt x="5461" y="1249"/>
                    </a:cubicBezTo>
                    <a:cubicBezTo>
                      <a:pt x="5996" y="1784"/>
                      <a:pt x="6330" y="2519"/>
                      <a:pt x="6330" y="3344"/>
                    </a:cubicBezTo>
                    <a:cubicBezTo>
                      <a:pt x="6330" y="4169"/>
                      <a:pt x="5996" y="4927"/>
                      <a:pt x="5461" y="5462"/>
                    </a:cubicBezTo>
                    <a:cubicBezTo>
                      <a:pt x="4926" y="5997"/>
                      <a:pt x="4168" y="6331"/>
                      <a:pt x="3344" y="6331"/>
                    </a:cubicBezTo>
                    <a:cubicBezTo>
                      <a:pt x="2519" y="6331"/>
                      <a:pt x="1783" y="5997"/>
                      <a:pt x="1248" y="5462"/>
                    </a:cubicBezTo>
                    <a:cubicBezTo>
                      <a:pt x="713" y="4927"/>
                      <a:pt x="379" y="4169"/>
                      <a:pt x="379" y="3344"/>
                    </a:cubicBezTo>
                    <a:cubicBezTo>
                      <a:pt x="379" y="2519"/>
                      <a:pt x="713" y="1784"/>
                      <a:pt x="1248" y="1249"/>
                    </a:cubicBezTo>
                    <a:cubicBezTo>
                      <a:pt x="1783" y="714"/>
                      <a:pt x="2519" y="380"/>
                      <a:pt x="3344" y="380"/>
                    </a:cubicBezTo>
                    <a:close/>
                    <a:moveTo>
                      <a:pt x="3344" y="1"/>
                    </a:moveTo>
                    <a:cubicBezTo>
                      <a:pt x="1494" y="1"/>
                      <a:pt x="0" y="1494"/>
                      <a:pt x="0" y="3344"/>
                    </a:cubicBezTo>
                    <a:cubicBezTo>
                      <a:pt x="0" y="5194"/>
                      <a:pt x="1494" y="6710"/>
                      <a:pt x="3344" y="6710"/>
                    </a:cubicBezTo>
                    <a:cubicBezTo>
                      <a:pt x="5194" y="6710"/>
                      <a:pt x="6709" y="5194"/>
                      <a:pt x="6709" y="3344"/>
                    </a:cubicBezTo>
                    <a:cubicBezTo>
                      <a:pt x="6709" y="1494"/>
                      <a:pt x="5194" y="1"/>
                      <a:pt x="3344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</p:grpSp>
        <p:sp>
          <p:nvSpPr>
            <p:cNvPr id="456" name="Google Shape;456;p9"/>
            <p:cNvSpPr/>
            <p:nvPr/>
          </p:nvSpPr>
          <p:spPr>
            <a:xfrm flipH="1">
              <a:off x="4221708" y="663510"/>
              <a:ext cx="384819" cy="384449"/>
            </a:xfrm>
            <a:custGeom>
              <a:avLst/>
              <a:gdLst/>
              <a:ahLst/>
              <a:cxnLst/>
              <a:rect l="l" t="t" r="r" b="b"/>
              <a:pathLst>
                <a:path w="22915" h="22893" extrusionOk="0">
                  <a:moveTo>
                    <a:pt x="11457" y="0"/>
                  </a:moveTo>
                  <a:cubicBezTo>
                    <a:pt x="5127" y="0"/>
                    <a:pt x="0" y="5127"/>
                    <a:pt x="0" y="11435"/>
                  </a:cubicBezTo>
                  <a:cubicBezTo>
                    <a:pt x="0" y="17766"/>
                    <a:pt x="5127" y="22892"/>
                    <a:pt x="11457" y="22892"/>
                  </a:cubicBezTo>
                  <a:cubicBezTo>
                    <a:pt x="17788" y="22892"/>
                    <a:pt x="22914" y="17766"/>
                    <a:pt x="22914" y="11435"/>
                  </a:cubicBezTo>
                  <a:cubicBezTo>
                    <a:pt x="22914" y="5127"/>
                    <a:pt x="17788" y="0"/>
                    <a:pt x="1145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457" name="Google Shape;457;p9"/>
            <p:cNvSpPr/>
            <p:nvPr/>
          </p:nvSpPr>
          <p:spPr>
            <a:xfrm flipH="1">
              <a:off x="4218719" y="660133"/>
              <a:ext cx="390815" cy="391184"/>
            </a:xfrm>
            <a:custGeom>
              <a:avLst/>
              <a:gdLst/>
              <a:ahLst/>
              <a:cxnLst/>
              <a:rect l="l" t="t" r="r" b="b"/>
              <a:pathLst>
                <a:path w="23272" h="23294" extrusionOk="0">
                  <a:moveTo>
                    <a:pt x="11636" y="380"/>
                  </a:moveTo>
                  <a:cubicBezTo>
                    <a:pt x="14757" y="380"/>
                    <a:pt x="17566" y="1628"/>
                    <a:pt x="19594" y="3679"/>
                  </a:cubicBezTo>
                  <a:cubicBezTo>
                    <a:pt x="21645" y="5707"/>
                    <a:pt x="22893" y="8538"/>
                    <a:pt x="22893" y="11636"/>
                  </a:cubicBezTo>
                  <a:cubicBezTo>
                    <a:pt x="22893" y="14757"/>
                    <a:pt x="21645" y="17565"/>
                    <a:pt x="19594" y="19616"/>
                  </a:cubicBezTo>
                  <a:cubicBezTo>
                    <a:pt x="17566" y="21644"/>
                    <a:pt x="14757" y="22915"/>
                    <a:pt x="11636" y="22915"/>
                  </a:cubicBezTo>
                  <a:cubicBezTo>
                    <a:pt x="8516" y="22915"/>
                    <a:pt x="5707" y="21644"/>
                    <a:pt x="3657" y="19616"/>
                  </a:cubicBezTo>
                  <a:cubicBezTo>
                    <a:pt x="1628" y="17565"/>
                    <a:pt x="358" y="14757"/>
                    <a:pt x="358" y="11636"/>
                  </a:cubicBezTo>
                  <a:cubicBezTo>
                    <a:pt x="358" y="8538"/>
                    <a:pt x="1628" y="5707"/>
                    <a:pt x="3657" y="3679"/>
                  </a:cubicBezTo>
                  <a:cubicBezTo>
                    <a:pt x="5707" y="1628"/>
                    <a:pt x="8516" y="380"/>
                    <a:pt x="11636" y="380"/>
                  </a:cubicBezTo>
                  <a:close/>
                  <a:moveTo>
                    <a:pt x="11636" y="1"/>
                  </a:moveTo>
                  <a:cubicBezTo>
                    <a:pt x="5217" y="1"/>
                    <a:pt x="1" y="5217"/>
                    <a:pt x="1" y="11636"/>
                  </a:cubicBezTo>
                  <a:cubicBezTo>
                    <a:pt x="1" y="18078"/>
                    <a:pt x="5217" y="23294"/>
                    <a:pt x="11636" y="23294"/>
                  </a:cubicBezTo>
                  <a:cubicBezTo>
                    <a:pt x="18056" y="23294"/>
                    <a:pt x="23272" y="18078"/>
                    <a:pt x="23272" y="11636"/>
                  </a:cubicBezTo>
                  <a:cubicBezTo>
                    <a:pt x="23272" y="5217"/>
                    <a:pt x="18056" y="1"/>
                    <a:pt x="1163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458" name="Google Shape;458;p9"/>
            <p:cNvSpPr/>
            <p:nvPr/>
          </p:nvSpPr>
          <p:spPr>
            <a:xfrm flipH="1">
              <a:off x="4270374" y="712179"/>
              <a:ext cx="287501" cy="287116"/>
            </a:xfrm>
            <a:custGeom>
              <a:avLst/>
              <a:gdLst/>
              <a:ahLst/>
              <a:cxnLst/>
              <a:rect l="l" t="t" r="r" b="b"/>
              <a:pathLst>
                <a:path w="17120" h="17097" extrusionOk="0">
                  <a:moveTo>
                    <a:pt x="8560" y="0"/>
                  </a:moveTo>
                  <a:cubicBezTo>
                    <a:pt x="3835" y="0"/>
                    <a:pt x="1" y="3812"/>
                    <a:pt x="1" y="8537"/>
                  </a:cubicBezTo>
                  <a:cubicBezTo>
                    <a:pt x="1" y="13263"/>
                    <a:pt x="3835" y="17097"/>
                    <a:pt x="8560" y="17097"/>
                  </a:cubicBezTo>
                  <a:cubicBezTo>
                    <a:pt x="13286" y="17097"/>
                    <a:pt x="17120" y="13263"/>
                    <a:pt x="17120" y="8537"/>
                  </a:cubicBezTo>
                  <a:cubicBezTo>
                    <a:pt x="17120" y="3812"/>
                    <a:pt x="13286" y="0"/>
                    <a:pt x="856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459" name="Google Shape;459;p9"/>
            <p:cNvSpPr/>
            <p:nvPr/>
          </p:nvSpPr>
          <p:spPr>
            <a:xfrm flipH="1">
              <a:off x="4267368" y="708803"/>
              <a:ext cx="293497" cy="293867"/>
            </a:xfrm>
            <a:custGeom>
              <a:avLst/>
              <a:gdLst/>
              <a:ahLst/>
              <a:cxnLst/>
              <a:rect l="l" t="t" r="r" b="b"/>
              <a:pathLst>
                <a:path w="17477" h="17499" extrusionOk="0">
                  <a:moveTo>
                    <a:pt x="8738" y="379"/>
                  </a:moveTo>
                  <a:cubicBezTo>
                    <a:pt x="11057" y="379"/>
                    <a:pt x="13130" y="1316"/>
                    <a:pt x="14645" y="2831"/>
                  </a:cubicBezTo>
                  <a:cubicBezTo>
                    <a:pt x="16161" y="4347"/>
                    <a:pt x="17097" y="6442"/>
                    <a:pt x="17097" y="8738"/>
                  </a:cubicBezTo>
                  <a:cubicBezTo>
                    <a:pt x="17097" y="11056"/>
                    <a:pt x="16161" y="13152"/>
                    <a:pt x="14645" y="14667"/>
                  </a:cubicBezTo>
                  <a:cubicBezTo>
                    <a:pt x="13130" y="16183"/>
                    <a:pt x="11057" y="17119"/>
                    <a:pt x="8738" y="17119"/>
                  </a:cubicBezTo>
                  <a:cubicBezTo>
                    <a:pt x="6420" y="17119"/>
                    <a:pt x="4325" y="16183"/>
                    <a:pt x="2809" y="14667"/>
                  </a:cubicBezTo>
                  <a:cubicBezTo>
                    <a:pt x="1293" y="13152"/>
                    <a:pt x="357" y="11056"/>
                    <a:pt x="357" y="8738"/>
                  </a:cubicBezTo>
                  <a:cubicBezTo>
                    <a:pt x="357" y="6442"/>
                    <a:pt x="1293" y="4347"/>
                    <a:pt x="2809" y="2831"/>
                  </a:cubicBezTo>
                  <a:cubicBezTo>
                    <a:pt x="4325" y="1316"/>
                    <a:pt x="6420" y="379"/>
                    <a:pt x="8738" y="379"/>
                  </a:cubicBezTo>
                  <a:close/>
                  <a:moveTo>
                    <a:pt x="8738" y="0"/>
                  </a:moveTo>
                  <a:cubicBezTo>
                    <a:pt x="3901" y="0"/>
                    <a:pt x="1" y="3924"/>
                    <a:pt x="1" y="8738"/>
                  </a:cubicBezTo>
                  <a:cubicBezTo>
                    <a:pt x="1" y="13575"/>
                    <a:pt x="3901" y="17498"/>
                    <a:pt x="8738" y="17498"/>
                  </a:cubicBezTo>
                  <a:cubicBezTo>
                    <a:pt x="13553" y="17498"/>
                    <a:pt x="17476" y="13575"/>
                    <a:pt x="17476" y="8738"/>
                  </a:cubicBezTo>
                  <a:cubicBezTo>
                    <a:pt x="17476" y="3924"/>
                    <a:pt x="13553" y="0"/>
                    <a:pt x="873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460" name="Google Shape;460;p9"/>
            <p:cNvSpPr/>
            <p:nvPr/>
          </p:nvSpPr>
          <p:spPr>
            <a:xfrm flipH="1">
              <a:off x="4323522" y="764946"/>
              <a:ext cx="181569" cy="181569"/>
            </a:xfrm>
            <a:custGeom>
              <a:avLst/>
              <a:gdLst/>
              <a:ahLst/>
              <a:cxnLst/>
              <a:rect l="l" t="t" r="r" b="b"/>
              <a:pathLst>
                <a:path w="10812" h="10812" extrusionOk="0">
                  <a:moveTo>
                    <a:pt x="5417" y="1"/>
                  </a:moveTo>
                  <a:cubicBezTo>
                    <a:pt x="2430" y="1"/>
                    <a:pt x="1" y="2431"/>
                    <a:pt x="1" y="5395"/>
                  </a:cubicBezTo>
                  <a:cubicBezTo>
                    <a:pt x="1" y="8382"/>
                    <a:pt x="2430" y="10812"/>
                    <a:pt x="5417" y="10812"/>
                  </a:cubicBezTo>
                  <a:cubicBezTo>
                    <a:pt x="8404" y="10812"/>
                    <a:pt x="10812" y="8382"/>
                    <a:pt x="10812" y="5395"/>
                  </a:cubicBezTo>
                  <a:cubicBezTo>
                    <a:pt x="10812" y="2431"/>
                    <a:pt x="8404" y="1"/>
                    <a:pt x="541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461" name="Google Shape;461;p9"/>
            <p:cNvSpPr/>
            <p:nvPr/>
          </p:nvSpPr>
          <p:spPr>
            <a:xfrm flipH="1">
              <a:off x="4320146" y="761956"/>
              <a:ext cx="187935" cy="187565"/>
            </a:xfrm>
            <a:custGeom>
              <a:avLst/>
              <a:gdLst/>
              <a:ahLst/>
              <a:cxnLst/>
              <a:rect l="l" t="t" r="r" b="b"/>
              <a:pathLst>
                <a:path w="11191" h="11169" extrusionOk="0">
                  <a:moveTo>
                    <a:pt x="5595" y="357"/>
                  </a:moveTo>
                  <a:cubicBezTo>
                    <a:pt x="7044" y="357"/>
                    <a:pt x="8337" y="937"/>
                    <a:pt x="9273" y="1895"/>
                  </a:cubicBezTo>
                  <a:cubicBezTo>
                    <a:pt x="10232" y="2832"/>
                    <a:pt x="10811" y="4147"/>
                    <a:pt x="10811" y="5573"/>
                  </a:cubicBezTo>
                  <a:cubicBezTo>
                    <a:pt x="10811" y="7022"/>
                    <a:pt x="10232" y="8337"/>
                    <a:pt x="9273" y="9273"/>
                  </a:cubicBezTo>
                  <a:cubicBezTo>
                    <a:pt x="8337" y="10210"/>
                    <a:pt x="7044" y="10789"/>
                    <a:pt x="5595" y="10789"/>
                  </a:cubicBezTo>
                  <a:cubicBezTo>
                    <a:pt x="4147" y="10789"/>
                    <a:pt x="2854" y="10210"/>
                    <a:pt x="1895" y="9273"/>
                  </a:cubicBezTo>
                  <a:cubicBezTo>
                    <a:pt x="959" y="8337"/>
                    <a:pt x="379" y="7022"/>
                    <a:pt x="379" y="5573"/>
                  </a:cubicBezTo>
                  <a:cubicBezTo>
                    <a:pt x="379" y="4147"/>
                    <a:pt x="959" y="2832"/>
                    <a:pt x="1895" y="1895"/>
                  </a:cubicBezTo>
                  <a:cubicBezTo>
                    <a:pt x="2854" y="937"/>
                    <a:pt x="4147" y="357"/>
                    <a:pt x="5595" y="357"/>
                  </a:cubicBezTo>
                  <a:close/>
                  <a:moveTo>
                    <a:pt x="5595" y="1"/>
                  </a:moveTo>
                  <a:cubicBezTo>
                    <a:pt x="2497" y="1"/>
                    <a:pt x="1" y="2497"/>
                    <a:pt x="1" y="5573"/>
                  </a:cubicBezTo>
                  <a:cubicBezTo>
                    <a:pt x="1" y="8672"/>
                    <a:pt x="2497" y="11168"/>
                    <a:pt x="5595" y="11168"/>
                  </a:cubicBezTo>
                  <a:cubicBezTo>
                    <a:pt x="8671" y="11168"/>
                    <a:pt x="11190" y="8672"/>
                    <a:pt x="11190" y="5573"/>
                  </a:cubicBezTo>
                  <a:cubicBezTo>
                    <a:pt x="11190" y="2497"/>
                    <a:pt x="8671" y="1"/>
                    <a:pt x="559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grpSp>
          <p:nvGrpSpPr>
            <p:cNvPr id="462" name="Google Shape;462;p9"/>
            <p:cNvGrpSpPr/>
            <p:nvPr/>
          </p:nvGrpSpPr>
          <p:grpSpPr>
            <a:xfrm flipH="1">
              <a:off x="4702817" y="481467"/>
              <a:ext cx="233351" cy="36000"/>
              <a:chOff x="5662375" y="212375"/>
              <a:chExt cx="175013" cy="27000"/>
            </a:xfrm>
          </p:grpSpPr>
          <p:sp>
            <p:nvSpPr>
              <p:cNvPr id="463" name="Google Shape;463;p9"/>
              <p:cNvSpPr/>
              <p:nvPr/>
            </p:nvSpPr>
            <p:spPr>
              <a:xfrm>
                <a:off x="5662375" y="212375"/>
                <a:ext cx="27000" cy="27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464" name="Google Shape;464;p9"/>
              <p:cNvSpPr/>
              <p:nvPr/>
            </p:nvSpPr>
            <p:spPr>
              <a:xfrm>
                <a:off x="5736381" y="212375"/>
                <a:ext cx="27000" cy="27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465" name="Google Shape;465;p9"/>
              <p:cNvSpPr/>
              <p:nvPr/>
            </p:nvSpPr>
            <p:spPr>
              <a:xfrm>
                <a:off x="5810388" y="212375"/>
                <a:ext cx="27000" cy="27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</p:grpSp>
        <p:grpSp>
          <p:nvGrpSpPr>
            <p:cNvPr id="466" name="Google Shape;466;p9"/>
            <p:cNvGrpSpPr/>
            <p:nvPr/>
          </p:nvGrpSpPr>
          <p:grpSpPr>
            <a:xfrm flipH="1">
              <a:off x="640550" y="323600"/>
              <a:ext cx="233351" cy="36000"/>
              <a:chOff x="5662375" y="212375"/>
              <a:chExt cx="175013" cy="27000"/>
            </a:xfrm>
          </p:grpSpPr>
          <p:sp>
            <p:nvSpPr>
              <p:cNvPr id="467" name="Google Shape;467;p9"/>
              <p:cNvSpPr/>
              <p:nvPr/>
            </p:nvSpPr>
            <p:spPr>
              <a:xfrm>
                <a:off x="5662375" y="212375"/>
                <a:ext cx="27000" cy="27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468" name="Google Shape;468;p9"/>
              <p:cNvSpPr/>
              <p:nvPr/>
            </p:nvSpPr>
            <p:spPr>
              <a:xfrm>
                <a:off x="5736381" y="212375"/>
                <a:ext cx="27000" cy="27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469" name="Google Shape;469;p9"/>
              <p:cNvSpPr/>
              <p:nvPr/>
            </p:nvSpPr>
            <p:spPr>
              <a:xfrm>
                <a:off x="5810388" y="212375"/>
                <a:ext cx="27000" cy="27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</p:grpSp>
        <p:grpSp>
          <p:nvGrpSpPr>
            <p:cNvPr id="470" name="Google Shape;470;p9"/>
            <p:cNvGrpSpPr/>
            <p:nvPr/>
          </p:nvGrpSpPr>
          <p:grpSpPr>
            <a:xfrm flipH="1">
              <a:off x="1202283" y="2204833"/>
              <a:ext cx="233351" cy="36000"/>
              <a:chOff x="5662375" y="212375"/>
              <a:chExt cx="175013" cy="27000"/>
            </a:xfrm>
          </p:grpSpPr>
          <p:sp>
            <p:nvSpPr>
              <p:cNvPr id="471" name="Google Shape;471;p9"/>
              <p:cNvSpPr/>
              <p:nvPr/>
            </p:nvSpPr>
            <p:spPr>
              <a:xfrm>
                <a:off x="5662375" y="212375"/>
                <a:ext cx="27000" cy="27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472" name="Google Shape;472;p9"/>
              <p:cNvSpPr/>
              <p:nvPr/>
            </p:nvSpPr>
            <p:spPr>
              <a:xfrm>
                <a:off x="5736381" y="212375"/>
                <a:ext cx="27000" cy="27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473" name="Google Shape;473;p9"/>
              <p:cNvSpPr/>
              <p:nvPr/>
            </p:nvSpPr>
            <p:spPr>
              <a:xfrm>
                <a:off x="5810388" y="212375"/>
                <a:ext cx="27000" cy="27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</p:grpSp>
        <p:cxnSp>
          <p:nvCxnSpPr>
            <p:cNvPr id="474" name="Google Shape;474;p9"/>
            <p:cNvCxnSpPr/>
            <p:nvPr/>
          </p:nvCxnSpPr>
          <p:spPr>
            <a:xfrm>
              <a:off x="1055200" y="5616533"/>
              <a:ext cx="1542800" cy="7236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475" name="Google Shape;475;p9"/>
            <p:cNvCxnSpPr/>
            <p:nvPr/>
          </p:nvCxnSpPr>
          <p:spPr>
            <a:xfrm rot="10800000" flipH="1">
              <a:off x="0" y="5627233"/>
              <a:ext cx="1055200" cy="11152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grpSp>
          <p:nvGrpSpPr>
            <p:cNvPr id="476" name="Google Shape;476;p9"/>
            <p:cNvGrpSpPr/>
            <p:nvPr/>
          </p:nvGrpSpPr>
          <p:grpSpPr>
            <a:xfrm rot="10800000">
              <a:off x="665867" y="5254567"/>
              <a:ext cx="775733" cy="776467"/>
              <a:chOff x="8064275" y="887850"/>
              <a:chExt cx="581800" cy="582350"/>
            </a:xfrm>
          </p:grpSpPr>
          <p:sp>
            <p:nvSpPr>
              <p:cNvPr id="477" name="Google Shape;477;p9"/>
              <p:cNvSpPr/>
              <p:nvPr/>
            </p:nvSpPr>
            <p:spPr>
              <a:xfrm>
                <a:off x="8068750" y="892875"/>
                <a:ext cx="572875" cy="572325"/>
              </a:xfrm>
              <a:custGeom>
                <a:avLst/>
                <a:gdLst/>
                <a:ahLst/>
                <a:cxnLst/>
                <a:rect l="l" t="t" r="r" b="b"/>
                <a:pathLst>
                  <a:path w="22915" h="22893" extrusionOk="0">
                    <a:moveTo>
                      <a:pt x="11457" y="0"/>
                    </a:moveTo>
                    <a:cubicBezTo>
                      <a:pt x="5127" y="0"/>
                      <a:pt x="0" y="5127"/>
                      <a:pt x="0" y="11435"/>
                    </a:cubicBezTo>
                    <a:cubicBezTo>
                      <a:pt x="0" y="17766"/>
                      <a:pt x="5127" y="22892"/>
                      <a:pt x="11457" y="22892"/>
                    </a:cubicBezTo>
                    <a:cubicBezTo>
                      <a:pt x="17788" y="22892"/>
                      <a:pt x="22914" y="17766"/>
                      <a:pt x="22914" y="11435"/>
                    </a:cubicBezTo>
                    <a:cubicBezTo>
                      <a:pt x="22914" y="5127"/>
                      <a:pt x="17788" y="0"/>
                      <a:pt x="11457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478" name="Google Shape;478;p9"/>
              <p:cNvSpPr/>
              <p:nvPr/>
            </p:nvSpPr>
            <p:spPr>
              <a:xfrm>
                <a:off x="8064275" y="887850"/>
                <a:ext cx="581800" cy="582350"/>
              </a:xfrm>
              <a:custGeom>
                <a:avLst/>
                <a:gdLst/>
                <a:ahLst/>
                <a:cxnLst/>
                <a:rect l="l" t="t" r="r" b="b"/>
                <a:pathLst>
                  <a:path w="23272" h="23294" extrusionOk="0">
                    <a:moveTo>
                      <a:pt x="11636" y="380"/>
                    </a:moveTo>
                    <a:cubicBezTo>
                      <a:pt x="14757" y="380"/>
                      <a:pt x="17566" y="1628"/>
                      <a:pt x="19594" y="3679"/>
                    </a:cubicBezTo>
                    <a:cubicBezTo>
                      <a:pt x="21645" y="5707"/>
                      <a:pt x="22893" y="8538"/>
                      <a:pt x="22893" y="11636"/>
                    </a:cubicBezTo>
                    <a:cubicBezTo>
                      <a:pt x="22893" y="14757"/>
                      <a:pt x="21645" y="17565"/>
                      <a:pt x="19594" y="19616"/>
                    </a:cubicBezTo>
                    <a:cubicBezTo>
                      <a:pt x="17566" y="21644"/>
                      <a:pt x="14757" y="22915"/>
                      <a:pt x="11636" y="22915"/>
                    </a:cubicBezTo>
                    <a:cubicBezTo>
                      <a:pt x="8516" y="22915"/>
                      <a:pt x="5707" y="21644"/>
                      <a:pt x="3657" y="19616"/>
                    </a:cubicBezTo>
                    <a:cubicBezTo>
                      <a:pt x="1628" y="17565"/>
                      <a:pt x="358" y="14757"/>
                      <a:pt x="358" y="11636"/>
                    </a:cubicBezTo>
                    <a:cubicBezTo>
                      <a:pt x="358" y="8538"/>
                      <a:pt x="1628" y="5707"/>
                      <a:pt x="3657" y="3679"/>
                    </a:cubicBezTo>
                    <a:cubicBezTo>
                      <a:pt x="5707" y="1628"/>
                      <a:pt x="8516" y="380"/>
                      <a:pt x="11636" y="380"/>
                    </a:cubicBezTo>
                    <a:close/>
                    <a:moveTo>
                      <a:pt x="11636" y="1"/>
                    </a:moveTo>
                    <a:cubicBezTo>
                      <a:pt x="5217" y="1"/>
                      <a:pt x="1" y="5217"/>
                      <a:pt x="1" y="11636"/>
                    </a:cubicBezTo>
                    <a:cubicBezTo>
                      <a:pt x="1" y="18078"/>
                      <a:pt x="5217" y="23294"/>
                      <a:pt x="11636" y="23294"/>
                    </a:cubicBezTo>
                    <a:cubicBezTo>
                      <a:pt x="18056" y="23294"/>
                      <a:pt x="23272" y="18078"/>
                      <a:pt x="23272" y="11636"/>
                    </a:cubicBezTo>
                    <a:cubicBezTo>
                      <a:pt x="23272" y="5217"/>
                      <a:pt x="18056" y="1"/>
                      <a:pt x="11636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479" name="Google Shape;479;p9"/>
              <p:cNvSpPr/>
              <p:nvPr/>
            </p:nvSpPr>
            <p:spPr>
              <a:xfrm>
                <a:off x="8141175" y="965325"/>
                <a:ext cx="428000" cy="427425"/>
              </a:xfrm>
              <a:custGeom>
                <a:avLst/>
                <a:gdLst/>
                <a:ahLst/>
                <a:cxnLst/>
                <a:rect l="l" t="t" r="r" b="b"/>
                <a:pathLst>
                  <a:path w="17120" h="17097" extrusionOk="0">
                    <a:moveTo>
                      <a:pt x="8560" y="0"/>
                    </a:moveTo>
                    <a:cubicBezTo>
                      <a:pt x="3835" y="0"/>
                      <a:pt x="1" y="3812"/>
                      <a:pt x="1" y="8537"/>
                    </a:cubicBezTo>
                    <a:cubicBezTo>
                      <a:pt x="1" y="13263"/>
                      <a:pt x="3835" y="17097"/>
                      <a:pt x="8560" y="17097"/>
                    </a:cubicBezTo>
                    <a:cubicBezTo>
                      <a:pt x="13286" y="17097"/>
                      <a:pt x="17120" y="13263"/>
                      <a:pt x="17120" y="8537"/>
                    </a:cubicBezTo>
                    <a:cubicBezTo>
                      <a:pt x="17120" y="3812"/>
                      <a:pt x="13286" y="0"/>
                      <a:pt x="8560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480" name="Google Shape;480;p9"/>
              <p:cNvSpPr/>
              <p:nvPr/>
            </p:nvSpPr>
            <p:spPr>
              <a:xfrm>
                <a:off x="8136725" y="960300"/>
                <a:ext cx="436925" cy="437475"/>
              </a:xfrm>
              <a:custGeom>
                <a:avLst/>
                <a:gdLst/>
                <a:ahLst/>
                <a:cxnLst/>
                <a:rect l="l" t="t" r="r" b="b"/>
                <a:pathLst>
                  <a:path w="17477" h="17499" extrusionOk="0">
                    <a:moveTo>
                      <a:pt x="8738" y="379"/>
                    </a:moveTo>
                    <a:cubicBezTo>
                      <a:pt x="11057" y="379"/>
                      <a:pt x="13130" y="1316"/>
                      <a:pt x="14645" y="2831"/>
                    </a:cubicBezTo>
                    <a:cubicBezTo>
                      <a:pt x="16161" y="4347"/>
                      <a:pt x="17097" y="6442"/>
                      <a:pt x="17097" y="8738"/>
                    </a:cubicBezTo>
                    <a:cubicBezTo>
                      <a:pt x="17097" y="11056"/>
                      <a:pt x="16161" y="13152"/>
                      <a:pt x="14645" y="14667"/>
                    </a:cubicBezTo>
                    <a:cubicBezTo>
                      <a:pt x="13130" y="16183"/>
                      <a:pt x="11057" y="17119"/>
                      <a:pt x="8738" y="17119"/>
                    </a:cubicBezTo>
                    <a:cubicBezTo>
                      <a:pt x="6420" y="17119"/>
                      <a:pt x="4325" y="16183"/>
                      <a:pt x="2809" y="14667"/>
                    </a:cubicBezTo>
                    <a:cubicBezTo>
                      <a:pt x="1293" y="13152"/>
                      <a:pt x="357" y="11056"/>
                      <a:pt x="357" y="8738"/>
                    </a:cubicBezTo>
                    <a:cubicBezTo>
                      <a:pt x="357" y="6442"/>
                      <a:pt x="1293" y="4347"/>
                      <a:pt x="2809" y="2831"/>
                    </a:cubicBezTo>
                    <a:cubicBezTo>
                      <a:pt x="4325" y="1316"/>
                      <a:pt x="6420" y="379"/>
                      <a:pt x="8738" y="379"/>
                    </a:cubicBezTo>
                    <a:close/>
                    <a:moveTo>
                      <a:pt x="8738" y="0"/>
                    </a:moveTo>
                    <a:cubicBezTo>
                      <a:pt x="3901" y="0"/>
                      <a:pt x="1" y="3924"/>
                      <a:pt x="1" y="8738"/>
                    </a:cubicBezTo>
                    <a:cubicBezTo>
                      <a:pt x="1" y="13575"/>
                      <a:pt x="3901" y="17498"/>
                      <a:pt x="8738" y="17498"/>
                    </a:cubicBezTo>
                    <a:cubicBezTo>
                      <a:pt x="13553" y="17498"/>
                      <a:pt x="17476" y="13575"/>
                      <a:pt x="17476" y="8738"/>
                    </a:cubicBezTo>
                    <a:cubicBezTo>
                      <a:pt x="17476" y="3924"/>
                      <a:pt x="13553" y="0"/>
                      <a:pt x="8738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481" name="Google Shape;481;p9"/>
              <p:cNvSpPr/>
              <p:nvPr/>
            </p:nvSpPr>
            <p:spPr>
              <a:xfrm>
                <a:off x="8219750" y="1043875"/>
                <a:ext cx="270300" cy="270300"/>
              </a:xfrm>
              <a:custGeom>
                <a:avLst/>
                <a:gdLst/>
                <a:ahLst/>
                <a:cxnLst/>
                <a:rect l="l" t="t" r="r" b="b"/>
                <a:pathLst>
                  <a:path w="10812" h="10812" extrusionOk="0">
                    <a:moveTo>
                      <a:pt x="5417" y="1"/>
                    </a:moveTo>
                    <a:cubicBezTo>
                      <a:pt x="2430" y="1"/>
                      <a:pt x="1" y="2431"/>
                      <a:pt x="1" y="5395"/>
                    </a:cubicBezTo>
                    <a:cubicBezTo>
                      <a:pt x="1" y="8382"/>
                      <a:pt x="2430" y="10812"/>
                      <a:pt x="5417" y="10812"/>
                    </a:cubicBezTo>
                    <a:cubicBezTo>
                      <a:pt x="8404" y="10812"/>
                      <a:pt x="10812" y="8382"/>
                      <a:pt x="10812" y="5395"/>
                    </a:cubicBezTo>
                    <a:cubicBezTo>
                      <a:pt x="10812" y="2431"/>
                      <a:pt x="8404" y="1"/>
                      <a:pt x="5417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482" name="Google Shape;482;p9"/>
              <p:cNvSpPr/>
              <p:nvPr/>
            </p:nvSpPr>
            <p:spPr>
              <a:xfrm>
                <a:off x="8215300" y="1039425"/>
                <a:ext cx="279775" cy="279225"/>
              </a:xfrm>
              <a:custGeom>
                <a:avLst/>
                <a:gdLst/>
                <a:ahLst/>
                <a:cxnLst/>
                <a:rect l="l" t="t" r="r" b="b"/>
                <a:pathLst>
                  <a:path w="11191" h="11169" extrusionOk="0">
                    <a:moveTo>
                      <a:pt x="5595" y="357"/>
                    </a:moveTo>
                    <a:cubicBezTo>
                      <a:pt x="7044" y="357"/>
                      <a:pt x="8337" y="937"/>
                      <a:pt x="9273" y="1895"/>
                    </a:cubicBezTo>
                    <a:cubicBezTo>
                      <a:pt x="10232" y="2832"/>
                      <a:pt x="10811" y="4147"/>
                      <a:pt x="10811" y="5573"/>
                    </a:cubicBezTo>
                    <a:cubicBezTo>
                      <a:pt x="10811" y="7022"/>
                      <a:pt x="10232" y="8337"/>
                      <a:pt x="9273" y="9273"/>
                    </a:cubicBezTo>
                    <a:cubicBezTo>
                      <a:pt x="8337" y="10210"/>
                      <a:pt x="7044" y="10789"/>
                      <a:pt x="5595" y="10789"/>
                    </a:cubicBezTo>
                    <a:cubicBezTo>
                      <a:pt x="4147" y="10789"/>
                      <a:pt x="2854" y="10210"/>
                      <a:pt x="1895" y="9273"/>
                    </a:cubicBezTo>
                    <a:cubicBezTo>
                      <a:pt x="959" y="8337"/>
                      <a:pt x="379" y="7022"/>
                      <a:pt x="379" y="5573"/>
                    </a:cubicBezTo>
                    <a:cubicBezTo>
                      <a:pt x="379" y="4147"/>
                      <a:pt x="959" y="2832"/>
                      <a:pt x="1895" y="1895"/>
                    </a:cubicBezTo>
                    <a:cubicBezTo>
                      <a:pt x="2854" y="937"/>
                      <a:pt x="4147" y="357"/>
                      <a:pt x="5595" y="357"/>
                    </a:cubicBezTo>
                    <a:close/>
                    <a:moveTo>
                      <a:pt x="5595" y="1"/>
                    </a:moveTo>
                    <a:cubicBezTo>
                      <a:pt x="2497" y="1"/>
                      <a:pt x="1" y="2497"/>
                      <a:pt x="1" y="5573"/>
                    </a:cubicBezTo>
                    <a:cubicBezTo>
                      <a:pt x="1" y="8672"/>
                      <a:pt x="2497" y="11168"/>
                      <a:pt x="5595" y="11168"/>
                    </a:cubicBezTo>
                    <a:cubicBezTo>
                      <a:pt x="8671" y="11168"/>
                      <a:pt x="11190" y="8672"/>
                      <a:pt x="11190" y="5573"/>
                    </a:cubicBezTo>
                    <a:cubicBezTo>
                      <a:pt x="11190" y="2497"/>
                      <a:pt x="8671" y="1"/>
                      <a:pt x="5595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</p:grpSp>
        <p:grpSp>
          <p:nvGrpSpPr>
            <p:cNvPr id="483" name="Google Shape;483;p9"/>
            <p:cNvGrpSpPr/>
            <p:nvPr/>
          </p:nvGrpSpPr>
          <p:grpSpPr>
            <a:xfrm rot="10800000">
              <a:off x="2426101" y="6115667"/>
              <a:ext cx="389367" cy="390100"/>
              <a:chOff x="7353050" y="316275"/>
              <a:chExt cx="292025" cy="292575"/>
            </a:xfrm>
          </p:grpSpPr>
          <p:sp>
            <p:nvSpPr>
              <p:cNvPr id="484" name="Google Shape;484;p9"/>
              <p:cNvSpPr/>
              <p:nvPr/>
            </p:nvSpPr>
            <p:spPr>
              <a:xfrm>
                <a:off x="7358075" y="321275"/>
                <a:ext cx="282550" cy="282550"/>
              </a:xfrm>
              <a:custGeom>
                <a:avLst/>
                <a:gdLst/>
                <a:ahLst/>
                <a:cxnLst/>
                <a:rect l="l" t="t" r="r" b="b"/>
                <a:pathLst>
                  <a:path w="11302" h="11302" extrusionOk="0">
                    <a:moveTo>
                      <a:pt x="5640" y="1"/>
                    </a:moveTo>
                    <a:cubicBezTo>
                      <a:pt x="2519" y="1"/>
                      <a:pt x="0" y="2520"/>
                      <a:pt x="0" y="5640"/>
                    </a:cubicBezTo>
                    <a:cubicBezTo>
                      <a:pt x="0" y="8783"/>
                      <a:pt x="2519" y="11302"/>
                      <a:pt x="5640" y="11302"/>
                    </a:cubicBezTo>
                    <a:cubicBezTo>
                      <a:pt x="8783" y="11302"/>
                      <a:pt x="11301" y="8783"/>
                      <a:pt x="11301" y="5640"/>
                    </a:cubicBezTo>
                    <a:cubicBezTo>
                      <a:pt x="11301" y="2520"/>
                      <a:pt x="8783" y="1"/>
                      <a:pt x="5640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485" name="Google Shape;485;p9"/>
              <p:cNvSpPr/>
              <p:nvPr/>
            </p:nvSpPr>
            <p:spPr>
              <a:xfrm>
                <a:off x="7353050" y="316275"/>
                <a:ext cx="292025" cy="292575"/>
              </a:xfrm>
              <a:custGeom>
                <a:avLst/>
                <a:gdLst/>
                <a:ahLst/>
                <a:cxnLst/>
                <a:rect l="l" t="t" r="r" b="b"/>
                <a:pathLst>
                  <a:path w="11681" h="11703" extrusionOk="0">
                    <a:moveTo>
                      <a:pt x="5841" y="379"/>
                    </a:moveTo>
                    <a:cubicBezTo>
                      <a:pt x="7356" y="379"/>
                      <a:pt x="8716" y="981"/>
                      <a:pt x="9719" y="1984"/>
                    </a:cubicBezTo>
                    <a:cubicBezTo>
                      <a:pt x="10700" y="2965"/>
                      <a:pt x="11324" y="4347"/>
                      <a:pt x="11324" y="5840"/>
                    </a:cubicBezTo>
                    <a:cubicBezTo>
                      <a:pt x="11324" y="7356"/>
                      <a:pt x="10700" y="8738"/>
                      <a:pt x="9719" y="9719"/>
                    </a:cubicBezTo>
                    <a:cubicBezTo>
                      <a:pt x="8716" y="10699"/>
                      <a:pt x="7356" y="11324"/>
                      <a:pt x="5841" y="11324"/>
                    </a:cubicBezTo>
                    <a:cubicBezTo>
                      <a:pt x="4347" y="11324"/>
                      <a:pt x="2965" y="10699"/>
                      <a:pt x="1984" y="9719"/>
                    </a:cubicBezTo>
                    <a:cubicBezTo>
                      <a:pt x="981" y="8738"/>
                      <a:pt x="380" y="7356"/>
                      <a:pt x="380" y="5840"/>
                    </a:cubicBezTo>
                    <a:cubicBezTo>
                      <a:pt x="380" y="4347"/>
                      <a:pt x="981" y="2965"/>
                      <a:pt x="1984" y="1984"/>
                    </a:cubicBezTo>
                    <a:cubicBezTo>
                      <a:pt x="2965" y="981"/>
                      <a:pt x="4347" y="379"/>
                      <a:pt x="5841" y="379"/>
                    </a:cubicBezTo>
                    <a:close/>
                    <a:moveTo>
                      <a:pt x="5841" y="0"/>
                    </a:moveTo>
                    <a:cubicBezTo>
                      <a:pt x="2631" y="0"/>
                      <a:pt x="1" y="2630"/>
                      <a:pt x="1" y="5840"/>
                    </a:cubicBezTo>
                    <a:cubicBezTo>
                      <a:pt x="1" y="9072"/>
                      <a:pt x="2631" y="11703"/>
                      <a:pt x="5841" y="11703"/>
                    </a:cubicBezTo>
                    <a:cubicBezTo>
                      <a:pt x="9073" y="11703"/>
                      <a:pt x="11681" y="9072"/>
                      <a:pt x="11681" y="5840"/>
                    </a:cubicBezTo>
                    <a:cubicBezTo>
                      <a:pt x="11681" y="2630"/>
                      <a:pt x="9073" y="0"/>
                      <a:pt x="584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486" name="Google Shape;486;p9"/>
              <p:cNvSpPr/>
              <p:nvPr/>
            </p:nvSpPr>
            <p:spPr>
              <a:xfrm>
                <a:off x="7419925" y="383125"/>
                <a:ext cx="158275" cy="158300"/>
              </a:xfrm>
              <a:custGeom>
                <a:avLst/>
                <a:gdLst/>
                <a:ahLst/>
                <a:cxnLst/>
                <a:rect l="l" t="t" r="r" b="b"/>
                <a:pathLst>
                  <a:path w="6331" h="6332" extrusionOk="0">
                    <a:moveTo>
                      <a:pt x="3166" y="1"/>
                    </a:moveTo>
                    <a:cubicBezTo>
                      <a:pt x="1427" y="1"/>
                      <a:pt x="0" y="1428"/>
                      <a:pt x="0" y="3166"/>
                    </a:cubicBezTo>
                    <a:cubicBezTo>
                      <a:pt x="0" y="4927"/>
                      <a:pt x="1427" y="6331"/>
                      <a:pt x="3166" y="6331"/>
                    </a:cubicBezTo>
                    <a:cubicBezTo>
                      <a:pt x="4927" y="6331"/>
                      <a:pt x="6331" y="4927"/>
                      <a:pt x="6331" y="3166"/>
                    </a:cubicBezTo>
                    <a:cubicBezTo>
                      <a:pt x="6331" y="1428"/>
                      <a:pt x="4927" y="1"/>
                      <a:pt x="3166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487" name="Google Shape;487;p9"/>
              <p:cNvSpPr/>
              <p:nvPr/>
            </p:nvSpPr>
            <p:spPr>
              <a:xfrm>
                <a:off x="7415475" y="378675"/>
                <a:ext cx="167750" cy="167775"/>
              </a:xfrm>
              <a:custGeom>
                <a:avLst/>
                <a:gdLst/>
                <a:ahLst/>
                <a:cxnLst/>
                <a:rect l="l" t="t" r="r" b="b"/>
                <a:pathLst>
                  <a:path w="6710" h="6711" extrusionOk="0">
                    <a:moveTo>
                      <a:pt x="3344" y="380"/>
                    </a:moveTo>
                    <a:cubicBezTo>
                      <a:pt x="4168" y="380"/>
                      <a:pt x="4926" y="714"/>
                      <a:pt x="5461" y="1249"/>
                    </a:cubicBezTo>
                    <a:cubicBezTo>
                      <a:pt x="5996" y="1784"/>
                      <a:pt x="6330" y="2519"/>
                      <a:pt x="6330" y="3344"/>
                    </a:cubicBezTo>
                    <a:cubicBezTo>
                      <a:pt x="6330" y="4169"/>
                      <a:pt x="5996" y="4927"/>
                      <a:pt x="5461" y="5462"/>
                    </a:cubicBezTo>
                    <a:cubicBezTo>
                      <a:pt x="4926" y="5997"/>
                      <a:pt x="4168" y="6331"/>
                      <a:pt x="3344" y="6331"/>
                    </a:cubicBezTo>
                    <a:cubicBezTo>
                      <a:pt x="2519" y="6331"/>
                      <a:pt x="1783" y="5997"/>
                      <a:pt x="1248" y="5462"/>
                    </a:cubicBezTo>
                    <a:cubicBezTo>
                      <a:pt x="713" y="4927"/>
                      <a:pt x="379" y="4169"/>
                      <a:pt x="379" y="3344"/>
                    </a:cubicBezTo>
                    <a:cubicBezTo>
                      <a:pt x="379" y="2519"/>
                      <a:pt x="713" y="1784"/>
                      <a:pt x="1248" y="1249"/>
                    </a:cubicBezTo>
                    <a:cubicBezTo>
                      <a:pt x="1783" y="714"/>
                      <a:pt x="2519" y="380"/>
                      <a:pt x="3344" y="380"/>
                    </a:cubicBezTo>
                    <a:close/>
                    <a:moveTo>
                      <a:pt x="3344" y="1"/>
                    </a:moveTo>
                    <a:cubicBezTo>
                      <a:pt x="1494" y="1"/>
                      <a:pt x="0" y="1494"/>
                      <a:pt x="0" y="3344"/>
                    </a:cubicBezTo>
                    <a:cubicBezTo>
                      <a:pt x="0" y="5194"/>
                      <a:pt x="1494" y="6710"/>
                      <a:pt x="3344" y="6710"/>
                    </a:cubicBezTo>
                    <a:cubicBezTo>
                      <a:pt x="5194" y="6710"/>
                      <a:pt x="6709" y="5194"/>
                      <a:pt x="6709" y="3344"/>
                    </a:cubicBezTo>
                    <a:cubicBezTo>
                      <a:pt x="6709" y="1494"/>
                      <a:pt x="5194" y="1"/>
                      <a:pt x="3344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</p:grpSp>
        <p:grpSp>
          <p:nvGrpSpPr>
            <p:cNvPr id="488" name="Google Shape;488;p9"/>
            <p:cNvGrpSpPr/>
            <p:nvPr/>
          </p:nvGrpSpPr>
          <p:grpSpPr>
            <a:xfrm rot="10800000">
              <a:off x="283367" y="6194067"/>
              <a:ext cx="233333" cy="233333"/>
              <a:chOff x="8792300" y="321275"/>
              <a:chExt cx="175000" cy="175000"/>
            </a:xfrm>
          </p:grpSpPr>
          <p:sp>
            <p:nvSpPr>
              <p:cNvPr id="489" name="Google Shape;489;p9"/>
              <p:cNvSpPr/>
              <p:nvPr/>
            </p:nvSpPr>
            <p:spPr>
              <a:xfrm>
                <a:off x="8796750" y="326300"/>
                <a:ext cx="166100" cy="165525"/>
              </a:xfrm>
              <a:custGeom>
                <a:avLst/>
                <a:gdLst/>
                <a:ahLst/>
                <a:cxnLst/>
                <a:rect l="l" t="t" r="r" b="b"/>
                <a:pathLst>
                  <a:path w="6644" h="6621" extrusionOk="0">
                    <a:moveTo>
                      <a:pt x="3322" y="0"/>
                    </a:moveTo>
                    <a:cubicBezTo>
                      <a:pt x="1494" y="0"/>
                      <a:pt x="1" y="1471"/>
                      <a:pt x="1" y="3299"/>
                    </a:cubicBezTo>
                    <a:cubicBezTo>
                      <a:pt x="1" y="5127"/>
                      <a:pt x="1494" y="6620"/>
                      <a:pt x="3322" y="6620"/>
                    </a:cubicBezTo>
                    <a:cubicBezTo>
                      <a:pt x="5150" y="6620"/>
                      <a:pt x="6643" y="5127"/>
                      <a:pt x="6643" y="3299"/>
                    </a:cubicBezTo>
                    <a:cubicBezTo>
                      <a:pt x="6643" y="1471"/>
                      <a:pt x="5150" y="0"/>
                      <a:pt x="3322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490" name="Google Shape;490;p9"/>
              <p:cNvSpPr/>
              <p:nvPr/>
            </p:nvSpPr>
            <p:spPr>
              <a:xfrm>
                <a:off x="8792300" y="321275"/>
                <a:ext cx="175000" cy="175000"/>
              </a:xfrm>
              <a:custGeom>
                <a:avLst/>
                <a:gdLst/>
                <a:ahLst/>
                <a:cxnLst/>
                <a:rect l="l" t="t" r="r" b="b"/>
                <a:pathLst>
                  <a:path w="7000" h="7000" extrusionOk="0">
                    <a:moveTo>
                      <a:pt x="3500" y="380"/>
                    </a:moveTo>
                    <a:cubicBezTo>
                      <a:pt x="4369" y="380"/>
                      <a:pt x="5149" y="736"/>
                      <a:pt x="5707" y="1293"/>
                    </a:cubicBezTo>
                    <a:cubicBezTo>
                      <a:pt x="6286" y="1873"/>
                      <a:pt x="6621" y="2653"/>
                      <a:pt x="6621" y="3500"/>
                    </a:cubicBezTo>
                    <a:cubicBezTo>
                      <a:pt x="6621" y="4370"/>
                      <a:pt x="6286" y="5150"/>
                      <a:pt x="5707" y="5729"/>
                    </a:cubicBezTo>
                    <a:cubicBezTo>
                      <a:pt x="5149" y="6286"/>
                      <a:pt x="4369" y="6643"/>
                      <a:pt x="3500" y="6643"/>
                    </a:cubicBezTo>
                    <a:cubicBezTo>
                      <a:pt x="2631" y="6643"/>
                      <a:pt x="1851" y="6286"/>
                      <a:pt x="1293" y="5729"/>
                    </a:cubicBezTo>
                    <a:cubicBezTo>
                      <a:pt x="714" y="5150"/>
                      <a:pt x="379" y="4370"/>
                      <a:pt x="379" y="3500"/>
                    </a:cubicBezTo>
                    <a:cubicBezTo>
                      <a:pt x="379" y="2653"/>
                      <a:pt x="714" y="1873"/>
                      <a:pt x="1293" y="1293"/>
                    </a:cubicBezTo>
                    <a:cubicBezTo>
                      <a:pt x="1851" y="736"/>
                      <a:pt x="2631" y="380"/>
                      <a:pt x="3500" y="380"/>
                    </a:cubicBezTo>
                    <a:close/>
                    <a:moveTo>
                      <a:pt x="3500" y="1"/>
                    </a:moveTo>
                    <a:cubicBezTo>
                      <a:pt x="1561" y="1"/>
                      <a:pt x="0" y="1583"/>
                      <a:pt x="0" y="3500"/>
                    </a:cubicBezTo>
                    <a:cubicBezTo>
                      <a:pt x="0" y="5439"/>
                      <a:pt x="1561" y="7000"/>
                      <a:pt x="3500" y="7000"/>
                    </a:cubicBezTo>
                    <a:cubicBezTo>
                      <a:pt x="5439" y="7000"/>
                      <a:pt x="7000" y="5439"/>
                      <a:pt x="7000" y="3500"/>
                    </a:cubicBezTo>
                    <a:cubicBezTo>
                      <a:pt x="7000" y="1583"/>
                      <a:pt x="5439" y="1"/>
                      <a:pt x="350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491" name="Google Shape;491;p9"/>
              <p:cNvSpPr/>
              <p:nvPr/>
            </p:nvSpPr>
            <p:spPr>
              <a:xfrm>
                <a:off x="8833525" y="362525"/>
                <a:ext cx="92550" cy="93075"/>
              </a:xfrm>
              <a:custGeom>
                <a:avLst/>
                <a:gdLst/>
                <a:ahLst/>
                <a:cxnLst/>
                <a:rect l="l" t="t" r="r" b="b"/>
                <a:pathLst>
                  <a:path w="3702" h="3723" extrusionOk="0">
                    <a:moveTo>
                      <a:pt x="1851" y="0"/>
                    </a:moveTo>
                    <a:cubicBezTo>
                      <a:pt x="826" y="0"/>
                      <a:pt x="1" y="825"/>
                      <a:pt x="1" y="1850"/>
                    </a:cubicBezTo>
                    <a:cubicBezTo>
                      <a:pt x="1" y="2876"/>
                      <a:pt x="826" y="3723"/>
                      <a:pt x="1851" y="3723"/>
                    </a:cubicBezTo>
                    <a:cubicBezTo>
                      <a:pt x="2876" y="3723"/>
                      <a:pt x="3701" y="2876"/>
                      <a:pt x="3701" y="1850"/>
                    </a:cubicBezTo>
                    <a:cubicBezTo>
                      <a:pt x="3701" y="825"/>
                      <a:pt x="2876" y="0"/>
                      <a:pt x="1851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492" name="Google Shape;492;p9"/>
              <p:cNvSpPr/>
              <p:nvPr/>
            </p:nvSpPr>
            <p:spPr>
              <a:xfrm>
                <a:off x="8828525" y="358050"/>
                <a:ext cx="102550" cy="102000"/>
              </a:xfrm>
              <a:custGeom>
                <a:avLst/>
                <a:gdLst/>
                <a:ahLst/>
                <a:cxnLst/>
                <a:rect l="l" t="t" r="r" b="b"/>
                <a:pathLst>
                  <a:path w="4102" h="4080" extrusionOk="0">
                    <a:moveTo>
                      <a:pt x="2051" y="357"/>
                    </a:moveTo>
                    <a:cubicBezTo>
                      <a:pt x="2519" y="357"/>
                      <a:pt x="2920" y="558"/>
                      <a:pt x="3232" y="848"/>
                    </a:cubicBezTo>
                    <a:cubicBezTo>
                      <a:pt x="3544" y="1160"/>
                      <a:pt x="3723" y="1583"/>
                      <a:pt x="3723" y="2029"/>
                    </a:cubicBezTo>
                    <a:cubicBezTo>
                      <a:pt x="3723" y="2497"/>
                      <a:pt x="3544" y="2921"/>
                      <a:pt x="3232" y="3211"/>
                    </a:cubicBezTo>
                    <a:cubicBezTo>
                      <a:pt x="2920" y="3523"/>
                      <a:pt x="2519" y="3701"/>
                      <a:pt x="2051" y="3701"/>
                    </a:cubicBezTo>
                    <a:cubicBezTo>
                      <a:pt x="1583" y="3701"/>
                      <a:pt x="1182" y="3523"/>
                      <a:pt x="870" y="3211"/>
                    </a:cubicBezTo>
                    <a:cubicBezTo>
                      <a:pt x="558" y="2921"/>
                      <a:pt x="379" y="2497"/>
                      <a:pt x="379" y="2029"/>
                    </a:cubicBezTo>
                    <a:cubicBezTo>
                      <a:pt x="379" y="1583"/>
                      <a:pt x="558" y="1160"/>
                      <a:pt x="870" y="848"/>
                    </a:cubicBezTo>
                    <a:cubicBezTo>
                      <a:pt x="1182" y="558"/>
                      <a:pt x="1583" y="357"/>
                      <a:pt x="2051" y="357"/>
                    </a:cubicBezTo>
                    <a:close/>
                    <a:moveTo>
                      <a:pt x="2051" y="1"/>
                    </a:moveTo>
                    <a:cubicBezTo>
                      <a:pt x="914" y="1"/>
                      <a:pt x="0" y="915"/>
                      <a:pt x="0" y="2029"/>
                    </a:cubicBezTo>
                    <a:cubicBezTo>
                      <a:pt x="0" y="3166"/>
                      <a:pt x="914" y="4080"/>
                      <a:pt x="2051" y="4080"/>
                    </a:cubicBezTo>
                    <a:cubicBezTo>
                      <a:pt x="3188" y="4080"/>
                      <a:pt x="4102" y="3166"/>
                      <a:pt x="4102" y="2029"/>
                    </a:cubicBezTo>
                    <a:cubicBezTo>
                      <a:pt x="4102" y="915"/>
                      <a:pt x="3188" y="1"/>
                      <a:pt x="205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</p:grpSp>
        <p:grpSp>
          <p:nvGrpSpPr>
            <p:cNvPr id="493" name="Google Shape;493;p9"/>
            <p:cNvGrpSpPr/>
            <p:nvPr/>
          </p:nvGrpSpPr>
          <p:grpSpPr>
            <a:xfrm rot="10800000">
              <a:off x="640550" y="6469767"/>
              <a:ext cx="233351" cy="36000"/>
              <a:chOff x="5662375" y="212375"/>
              <a:chExt cx="175013" cy="27000"/>
            </a:xfrm>
          </p:grpSpPr>
          <p:sp>
            <p:nvSpPr>
              <p:cNvPr id="494" name="Google Shape;494;p9"/>
              <p:cNvSpPr/>
              <p:nvPr/>
            </p:nvSpPr>
            <p:spPr>
              <a:xfrm>
                <a:off x="5662375" y="212375"/>
                <a:ext cx="27000" cy="27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495" name="Google Shape;495;p9"/>
              <p:cNvSpPr/>
              <p:nvPr/>
            </p:nvSpPr>
            <p:spPr>
              <a:xfrm>
                <a:off x="5736381" y="212375"/>
                <a:ext cx="27000" cy="27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496" name="Google Shape;496;p9"/>
              <p:cNvSpPr/>
              <p:nvPr/>
            </p:nvSpPr>
            <p:spPr>
              <a:xfrm>
                <a:off x="5810388" y="212375"/>
                <a:ext cx="27000" cy="27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</p:grpSp>
        <p:grpSp>
          <p:nvGrpSpPr>
            <p:cNvPr id="497" name="Google Shape;497;p9"/>
            <p:cNvGrpSpPr/>
            <p:nvPr/>
          </p:nvGrpSpPr>
          <p:grpSpPr>
            <a:xfrm rot="10800000">
              <a:off x="1405483" y="5198133"/>
              <a:ext cx="233351" cy="36000"/>
              <a:chOff x="5662375" y="212375"/>
              <a:chExt cx="175013" cy="27000"/>
            </a:xfrm>
          </p:grpSpPr>
          <p:sp>
            <p:nvSpPr>
              <p:cNvPr id="498" name="Google Shape;498;p9"/>
              <p:cNvSpPr/>
              <p:nvPr/>
            </p:nvSpPr>
            <p:spPr>
              <a:xfrm>
                <a:off x="5662375" y="212375"/>
                <a:ext cx="27000" cy="27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499" name="Google Shape;499;p9"/>
              <p:cNvSpPr/>
              <p:nvPr/>
            </p:nvSpPr>
            <p:spPr>
              <a:xfrm>
                <a:off x="5736381" y="212375"/>
                <a:ext cx="27000" cy="27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500" name="Google Shape;500;p9"/>
              <p:cNvSpPr/>
              <p:nvPr/>
            </p:nvSpPr>
            <p:spPr>
              <a:xfrm>
                <a:off x="5810388" y="212375"/>
                <a:ext cx="27000" cy="27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</p:grpSp>
      </p:grpSp>
      <p:sp>
        <p:nvSpPr>
          <p:cNvPr id="64" name="Content Placeholder 2">
            <a:extLst>
              <a:ext uri="{FF2B5EF4-FFF2-40B4-BE49-F238E27FC236}">
                <a16:creationId xmlns:a16="http://schemas.microsoft.com/office/drawing/2014/main" id="{2498969E-C615-AE4C-9330-BAFD08C35264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5746800" y="600667"/>
            <a:ext cx="5676800" cy="5795433"/>
          </a:xfrm>
          <a:prstGeom prst="rect">
            <a:avLst/>
          </a:prstGeom>
        </p:spPr>
        <p:txBody>
          <a:bodyPr/>
          <a:lstStyle>
            <a:lvl1pPr marL="285750" indent="-285750">
              <a:lnSpc>
                <a:spcPct val="100000"/>
              </a:lnSpc>
              <a:buFont typeface="Arial" panose="020B0604020202020204" pitchFamily="34" charset="0"/>
              <a:buChar char="•"/>
              <a:tabLst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560388" indent="-285750">
              <a:lnSpc>
                <a:spcPct val="100000"/>
              </a:lnSpc>
              <a:buFont typeface="Arial" panose="020B0604020202020204" pitchFamily="34" charset="0"/>
              <a:buChar char="•"/>
              <a:tabLst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 marL="738188" indent="-285750">
              <a:lnSpc>
                <a:spcPct val="100000"/>
              </a:lnSpc>
              <a:buFont typeface="Arial" panose="020B0604020202020204" pitchFamily="34" charset="0"/>
              <a:buChar char="•"/>
              <a:tabLst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 marL="960438" indent="-285750">
              <a:lnSpc>
                <a:spcPct val="100000"/>
              </a:lnSpc>
              <a:buFont typeface="Arial" panose="020B0604020202020204" pitchFamily="34" charset="0"/>
              <a:buChar char="•"/>
              <a:tabLst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 marL="1182687" indent="-285750">
              <a:lnSpc>
                <a:spcPct val="100000"/>
              </a:lnSpc>
              <a:buFont typeface="Arial" panose="020B0604020202020204" pitchFamily="34" charset="0"/>
              <a:buChar char="•"/>
              <a:tabLst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596608589"/>
      </p:ext>
    </p:extLst>
  </p:cSld>
  <p:clrMapOvr>
    <a:masterClrMapping/>
  </p:clrMapOvr>
  <p:hf sldNum="0"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 preserve="1" userDrawn="1">
  <p:cSld name="1_Section title and description">
    <p:spTree>
      <p:nvGrpSpPr>
        <p:cNvPr id="1" name="Shape 4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026150DF-CD87-E34B-8CBD-411EEBB05C5F}"/>
              </a:ext>
            </a:extLst>
          </p:cNvPr>
          <p:cNvGrpSpPr/>
          <p:nvPr userDrawn="1"/>
        </p:nvGrpSpPr>
        <p:grpSpPr>
          <a:xfrm flipH="1">
            <a:off x="7255832" y="202500"/>
            <a:ext cx="4936168" cy="6655500"/>
            <a:chOff x="0" y="86933"/>
            <a:chExt cx="4936168" cy="6655500"/>
          </a:xfrm>
        </p:grpSpPr>
        <p:cxnSp>
          <p:nvCxnSpPr>
            <p:cNvPr id="441" name="Google Shape;441;p9"/>
            <p:cNvCxnSpPr/>
            <p:nvPr/>
          </p:nvCxnSpPr>
          <p:spPr>
            <a:xfrm>
              <a:off x="2194567" y="697500"/>
              <a:ext cx="2230000" cy="1680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442" name="Google Shape;442;p9"/>
            <p:cNvCxnSpPr/>
            <p:nvPr/>
          </p:nvCxnSpPr>
          <p:spPr>
            <a:xfrm rot="10800000" flipH="1">
              <a:off x="1070733" y="706233"/>
              <a:ext cx="1106000" cy="9912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443" name="Google Shape;443;p9"/>
            <p:cNvCxnSpPr/>
            <p:nvPr/>
          </p:nvCxnSpPr>
          <p:spPr>
            <a:xfrm>
              <a:off x="0" y="86933"/>
              <a:ext cx="1062000" cy="15840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grpSp>
          <p:nvGrpSpPr>
            <p:cNvPr id="444" name="Google Shape;444;p9"/>
            <p:cNvGrpSpPr/>
            <p:nvPr/>
          </p:nvGrpSpPr>
          <p:grpSpPr>
            <a:xfrm flipH="1">
              <a:off x="665867" y="1279567"/>
              <a:ext cx="775733" cy="776467"/>
              <a:chOff x="8064275" y="887850"/>
              <a:chExt cx="581800" cy="582350"/>
            </a:xfrm>
          </p:grpSpPr>
          <p:sp>
            <p:nvSpPr>
              <p:cNvPr id="445" name="Google Shape;445;p9"/>
              <p:cNvSpPr/>
              <p:nvPr/>
            </p:nvSpPr>
            <p:spPr>
              <a:xfrm>
                <a:off x="8068750" y="892875"/>
                <a:ext cx="572875" cy="572325"/>
              </a:xfrm>
              <a:custGeom>
                <a:avLst/>
                <a:gdLst/>
                <a:ahLst/>
                <a:cxnLst/>
                <a:rect l="l" t="t" r="r" b="b"/>
                <a:pathLst>
                  <a:path w="22915" h="22893" extrusionOk="0">
                    <a:moveTo>
                      <a:pt x="11457" y="0"/>
                    </a:moveTo>
                    <a:cubicBezTo>
                      <a:pt x="5127" y="0"/>
                      <a:pt x="0" y="5127"/>
                      <a:pt x="0" y="11435"/>
                    </a:cubicBezTo>
                    <a:cubicBezTo>
                      <a:pt x="0" y="17766"/>
                      <a:pt x="5127" y="22892"/>
                      <a:pt x="11457" y="22892"/>
                    </a:cubicBezTo>
                    <a:cubicBezTo>
                      <a:pt x="17788" y="22892"/>
                      <a:pt x="22914" y="17766"/>
                      <a:pt x="22914" y="11435"/>
                    </a:cubicBezTo>
                    <a:cubicBezTo>
                      <a:pt x="22914" y="5127"/>
                      <a:pt x="17788" y="0"/>
                      <a:pt x="11457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446" name="Google Shape;446;p9"/>
              <p:cNvSpPr/>
              <p:nvPr/>
            </p:nvSpPr>
            <p:spPr>
              <a:xfrm>
                <a:off x="8064275" y="887850"/>
                <a:ext cx="581800" cy="582350"/>
              </a:xfrm>
              <a:custGeom>
                <a:avLst/>
                <a:gdLst/>
                <a:ahLst/>
                <a:cxnLst/>
                <a:rect l="l" t="t" r="r" b="b"/>
                <a:pathLst>
                  <a:path w="23272" h="23294" extrusionOk="0">
                    <a:moveTo>
                      <a:pt x="11636" y="380"/>
                    </a:moveTo>
                    <a:cubicBezTo>
                      <a:pt x="14757" y="380"/>
                      <a:pt x="17566" y="1628"/>
                      <a:pt x="19594" y="3679"/>
                    </a:cubicBezTo>
                    <a:cubicBezTo>
                      <a:pt x="21645" y="5707"/>
                      <a:pt x="22893" y="8538"/>
                      <a:pt x="22893" y="11636"/>
                    </a:cubicBezTo>
                    <a:cubicBezTo>
                      <a:pt x="22893" y="14757"/>
                      <a:pt x="21645" y="17565"/>
                      <a:pt x="19594" y="19616"/>
                    </a:cubicBezTo>
                    <a:cubicBezTo>
                      <a:pt x="17566" y="21644"/>
                      <a:pt x="14757" y="22915"/>
                      <a:pt x="11636" y="22915"/>
                    </a:cubicBezTo>
                    <a:cubicBezTo>
                      <a:pt x="8516" y="22915"/>
                      <a:pt x="5707" y="21644"/>
                      <a:pt x="3657" y="19616"/>
                    </a:cubicBezTo>
                    <a:cubicBezTo>
                      <a:pt x="1628" y="17565"/>
                      <a:pt x="358" y="14757"/>
                      <a:pt x="358" y="11636"/>
                    </a:cubicBezTo>
                    <a:cubicBezTo>
                      <a:pt x="358" y="8538"/>
                      <a:pt x="1628" y="5707"/>
                      <a:pt x="3657" y="3679"/>
                    </a:cubicBezTo>
                    <a:cubicBezTo>
                      <a:pt x="5707" y="1628"/>
                      <a:pt x="8516" y="380"/>
                      <a:pt x="11636" y="380"/>
                    </a:cubicBezTo>
                    <a:close/>
                    <a:moveTo>
                      <a:pt x="11636" y="1"/>
                    </a:moveTo>
                    <a:cubicBezTo>
                      <a:pt x="5217" y="1"/>
                      <a:pt x="1" y="5217"/>
                      <a:pt x="1" y="11636"/>
                    </a:cubicBezTo>
                    <a:cubicBezTo>
                      <a:pt x="1" y="18078"/>
                      <a:pt x="5217" y="23294"/>
                      <a:pt x="11636" y="23294"/>
                    </a:cubicBezTo>
                    <a:cubicBezTo>
                      <a:pt x="18056" y="23294"/>
                      <a:pt x="23272" y="18078"/>
                      <a:pt x="23272" y="11636"/>
                    </a:cubicBezTo>
                    <a:cubicBezTo>
                      <a:pt x="23272" y="5217"/>
                      <a:pt x="18056" y="1"/>
                      <a:pt x="11636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447" name="Google Shape;447;p9"/>
              <p:cNvSpPr/>
              <p:nvPr/>
            </p:nvSpPr>
            <p:spPr>
              <a:xfrm>
                <a:off x="8141175" y="965325"/>
                <a:ext cx="428000" cy="427425"/>
              </a:xfrm>
              <a:custGeom>
                <a:avLst/>
                <a:gdLst/>
                <a:ahLst/>
                <a:cxnLst/>
                <a:rect l="l" t="t" r="r" b="b"/>
                <a:pathLst>
                  <a:path w="17120" h="17097" extrusionOk="0">
                    <a:moveTo>
                      <a:pt x="8560" y="0"/>
                    </a:moveTo>
                    <a:cubicBezTo>
                      <a:pt x="3835" y="0"/>
                      <a:pt x="1" y="3812"/>
                      <a:pt x="1" y="8537"/>
                    </a:cubicBezTo>
                    <a:cubicBezTo>
                      <a:pt x="1" y="13263"/>
                      <a:pt x="3835" y="17097"/>
                      <a:pt x="8560" y="17097"/>
                    </a:cubicBezTo>
                    <a:cubicBezTo>
                      <a:pt x="13286" y="17097"/>
                      <a:pt x="17120" y="13263"/>
                      <a:pt x="17120" y="8537"/>
                    </a:cubicBezTo>
                    <a:cubicBezTo>
                      <a:pt x="17120" y="3812"/>
                      <a:pt x="13286" y="0"/>
                      <a:pt x="8560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448" name="Google Shape;448;p9"/>
              <p:cNvSpPr/>
              <p:nvPr/>
            </p:nvSpPr>
            <p:spPr>
              <a:xfrm>
                <a:off x="8136725" y="960300"/>
                <a:ext cx="436925" cy="437475"/>
              </a:xfrm>
              <a:custGeom>
                <a:avLst/>
                <a:gdLst/>
                <a:ahLst/>
                <a:cxnLst/>
                <a:rect l="l" t="t" r="r" b="b"/>
                <a:pathLst>
                  <a:path w="17477" h="17499" extrusionOk="0">
                    <a:moveTo>
                      <a:pt x="8738" y="379"/>
                    </a:moveTo>
                    <a:cubicBezTo>
                      <a:pt x="11057" y="379"/>
                      <a:pt x="13130" y="1316"/>
                      <a:pt x="14645" y="2831"/>
                    </a:cubicBezTo>
                    <a:cubicBezTo>
                      <a:pt x="16161" y="4347"/>
                      <a:pt x="17097" y="6442"/>
                      <a:pt x="17097" y="8738"/>
                    </a:cubicBezTo>
                    <a:cubicBezTo>
                      <a:pt x="17097" y="11056"/>
                      <a:pt x="16161" y="13152"/>
                      <a:pt x="14645" y="14667"/>
                    </a:cubicBezTo>
                    <a:cubicBezTo>
                      <a:pt x="13130" y="16183"/>
                      <a:pt x="11057" y="17119"/>
                      <a:pt x="8738" y="17119"/>
                    </a:cubicBezTo>
                    <a:cubicBezTo>
                      <a:pt x="6420" y="17119"/>
                      <a:pt x="4325" y="16183"/>
                      <a:pt x="2809" y="14667"/>
                    </a:cubicBezTo>
                    <a:cubicBezTo>
                      <a:pt x="1293" y="13152"/>
                      <a:pt x="357" y="11056"/>
                      <a:pt x="357" y="8738"/>
                    </a:cubicBezTo>
                    <a:cubicBezTo>
                      <a:pt x="357" y="6442"/>
                      <a:pt x="1293" y="4347"/>
                      <a:pt x="2809" y="2831"/>
                    </a:cubicBezTo>
                    <a:cubicBezTo>
                      <a:pt x="4325" y="1316"/>
                      <a:pt x="6420" y="379"/>
                      <a:pt x="8738" y="379"/>
                    </a:cubicBezTo>
                    <a:close/>
                    <a:moveTo>
                      <a:pt x="8738" y="0"/>
                    </a:moveTo>
                    <a:cubicBezTo>
                      <a:pt x="3901" y="0"/>
                      <a:pt x="1" y="3924"/>
                      <a:pt x="1" y="8738"/>
                    </a:cubicBezTo>
                    <a:cubicBezTo>
                      <a:pt x="1" y="13575"/>
                      <a:pt x="3901" y="17498"/>
                      <a:pt x="8738" y="17498"/>
                    </a:cubicBezTo>
                    <a:cubicBezTo>
                      <a:pt x="13553" y="17498"/>
                      <a:pt x="17476" y="13575"/>
                      <a:pt x="17476" y="8738"/>
                    </a:cubicBezTo>
                    <a:cubicBezTo>
                      <a:pt x="17476" y="3924"/>
                      <a:pt x="13553" y="0"/>
                      <a:pt x="8738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449" name="Google Shape;449;p9"/>
              <p:cNvSpPr/>
              <p:nvPr/>
            </p:nvSpPr>
            <p:spPr>
              <a:xfrm>
                <a:off x="8219750" y="1043875"/>
                <a:ext cx="270300" cy="270300"/>
              </a:xfrm>
              <a:custGeom>
                <a:avLst/>
                <a:gdLst/>
                <a:ahLst/>
                <a:cxnLst/>
                <a:rect l="l" t="t" r="r" b="b"/>
                <a:pathLst>
                  <a:path w="10812" h="10812" extrusionOk="0">
                    <a:moveTo>
                      <a:pt x="5417" y="1"/>
                    </a:moveTo>
                    <a:cubicBezTo>
                      <a:pt x="2430" y="1"/>
                      <a:pt x="1" y="2431"/>
                      <a:pt x="1" y="5395"/>
                    </a:cubicBezTo>
                    <a:cubicBezTo>
                      <a:pt x="1" y="8382"/>
                      <a:pt x="2430" y="10812"/>
                      <a:pt x="5417" y="10812"/>
                    </a:cubicBezTo>
                    <a:cubicBezTo>
                      <a:pt x="8404" y="10812"/>
                      <a:pt x="10812" y="8382"/>
                      <a:pt x="10812" y="5395"/>
                    </a:cubicBezTo>
                    <a:cubicBezTo>
                      <a:pt x="10812" y="2431"/>
                      <a:pt x="8404" y="1"/>
                      <a:pt x="5417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450" name="Google Shape;450;p9"/>
              <p:cNvSpPr/>
              <p:nvPr/>
            </p:nvSpPr>
            <p:spPr>
              <a:xfrm>
                <a:off x="8215300" y="1039425"/>
                <a:ext cx="279775" cy="279225"/>
              </a:xfrm>
              <a:custGeom>
                <a:avLst/>
                <a:gdLst/>
                <a:ahLst/>
                <a:cxnLst/>
                <a:rect l="l" t="t" r="r" b="b"/>
                <a:pathLst>
                  <a:path w="11191" h="11169" extrusionOk="0">
                    <a:moveTo>
                      <a:pt x="5595" y="357"/>
                    </a:moveTo>
                    <a:cubicBezTo>
                      <a:pt x="7044" y="357"/>
                      <a:pt x="8337" y="937"/>
                      <a:pt x="9273" y="1895"/>
                    </a:cubicBezTo>
                    <a:cubicBezTo>
                      <a:pt x="10232" y="2832"/>
                      <a:pt x="10811" y="4147"/>
                      <a:pt x="10811" y="5573"/>
                    </a:cubicBezTo>
                    <a:cubicBezTo>
                      <a:pt x="10811" y="7022"/>
                      <a:pt x="10232" y="8337"/>
                      <a:pt x="9273" y="9273"/>
                    </a:cubicBezTo>
                    <a:cubicBezTo>
                      <a:pt x="8337" y="10210"/>
                      <a:pt x="7044" y="10789"/>
                      <a:pt x="5595" y="10789"/>
                    </a:cubicBezTo>
                    <a:cubicBezTo>
                      <a:pt x="4147" y="10789"/>
                      <a:pt x="2854" y="10210"/>
                      <a:pt x="1895" y="9273"/>
                    </a:cubicBezTo>
                    <a:cubicBezTo>
                      <a:pt x="959" y="8337"/>
                      <a:pt x="379" y="7022"/>
                      <a:pt x="379" y="5573"/>
                    </a:cubicBezTo>
                    <a:cubicBezTo>
                      <a:pt x="379" y="4147"/>
                      <a:pt x="959" y="2832"/>
                      <a:pt x="1895" y="1895"/>
                    </a:cubicBezTo>
                    <a:cubicBezTo>
                      <a:pt x="2854" y="937"/>
                      <a:pt x="4147" y="357"/>
                      <a:pt x="5595" y="357"/>
                    </a:cubicBezTo>
                    <a:close/>
                    <a:moveTo>
                      <a:pt x="5595" y="1"/>
                    </a:moveTo>
                    <a:cubicBezTo>
                      <a:pt x="2497" y="1"/>
                      <a:pt x="1" y="2497"/>
                      <a:pt x="1" y="5573"/>
                    </a:cubicBezTo>
                    <a:cubicBezTo>
                      <a:pt x="1" y="8672"/>
                      <a:pt x="2497" y="11168"/>
                      <a:pt x="5595" y="11168"/>
                    </a:cubicBezTo>
                    <a:cubicBezTo>
                      <a:pt x="8671" y="11168"/>
                      <a:pt x="11190" y="8672"/>
                      <a:pt x="11190" y="5573"/>
                    </a:cubicBezTo>
                    <a:cubicBezTo>
                      <a:pt x="11190" y="2497"/>
                      <a:pt x="8671" y="1"/>
                      <a:pt x="5595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</p:grpSp>
        <p:grpSp>
          <p:nvGrpSpPr>
            <p:cNvPr id="451" name="Google Shape;451;p9"/>
            <p:cNvGrpSpPr/>
            <p:nvPr/>
          </p:nvGrpSpPr>
          <p:grpSpPr>
            <a:xfrm flipH="1">
              <a:off x="2000534" y="517467"/>
              <a:ext cx="389367" cy="390100"/>
              <a:chOff x="7353050" y="316275"/>
              <a:chExt cx="292025" cy="292575"/>
            </a:xfrm>
          </p:grpSpPr>
          <p:sp>
            <p:nvSpPr>
              <p:cNvPr id="452" name="Google Shape;452;p9"/>
              <p:cNvSpPr/>
              <p:nvPr/>
            </p:nvSpPr>
            <p:spPr>
              <a:xfrm>
                <a:off x="7358075" y="321275"/>
                <a:ext cx="282550" cy="282550"/>
              </a:xfrm>
              <a:custGeom>
                <a:avLst/>
                <a:gdLst/>
                <a:ahLst/>
                <a:cxnLst/>
                <a:rect l="l" t="t" r="r" b="b"/>
                <a:pathLst>
                  <a:path w="11302" h="11302" extrusionOk="0">
                    <a:moveTo>
                      <a:pt x="5640" y="1"/>
                    </a:moveTo>
                    <a:cubicBezTo>
                      <a:pt x="2519" y="1"/>
                      <a:pt x="0" y="2520"/>
                      <a:pt x="0" y="5640"/>
                    </a:cubicBezTo>
                    <a:cubicBezTo>
                      <a:pt x="0" y="8783"/>
                      <a:pt x="2519" y="11302"/>
                      <a:pt x="5640" y="11302"/>
                    </a:cubicBezTo>
                    <a:cubicBezTo>
                      <a:pt x="8783" y="11302"/>
                      <a:pt x="11301" y="8783"/>
                      <a:pt x="11301" y="5640"/>
                    </a:cubicBezTo>
                    <a:cubicBezTo>
                      <a:pt x="11301" y="2520"/>
                      <a:pt x="8783" y="1"/>
                      <a:pt x="5640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453" name="Google Shape;453;p9"/>
              <p:cNvSpPr/>
              <p:nvPr/>
            </p:nvSpPr>
            <p:spPr>
              <a:xfrm>
                <a:off x="7353050" y="316275"/>
                <a:ext cx="292025" cy="292575"/>
              </a:xfrm>
              <a:custGeom>
                <a:avLst/>
                <a:gdLst/>
                <a:ahLst/>
                <a:cxnLst/>
                <a:rect l="l" t="t" r="r" b="b"/>
                <a:pathLst>
                  <a:path w="11681" h="11703" extrusionOk="0">
                    <a:moveTo>
                      <a:pt x="5841" y="379"/>
                    </a:moveTo>
                    <a:cubicBezTo>
                      <a:pt x="7356" y="379"/>
                      <a:pt x="8716" y="981"/>
                      <a:pt x="9719" y="1984"/>
                    </a:cubicBezTo>
                    <a:cubicBezTo>
                      <a:pt x="10700" y="2965"/>
                      <a:pt x="11324" y="4347"/>
                      <a:pt x="11324" y="5840"/>
                    </a:cubicBezTo>
                    <a:cubicBezTo>
                      <a:pt x="11324" y="7356"/>
                      <a:pt x="10700" y="8738"/>
                      <a:pt x="9719" y="9719"/>
                    </a:cubicBezTo>
                    <a:cubicBezTo>
                      <a:pt x="8716" y="10699"/>
                      <a:pt x="7356" y="11324"/>
                      <a:pt x="5841" y="11324"/>
                    </a:cubicBezTo>
                    <a:cubicBezTo>
                      <a:pt x="4347" y="11324"/>
                      <a:pt x="2965" y="10699"/>
                      <a:pt x="1984" y="9719"/>
                    </a:cubicBezTo>
                    <a:cubicBezTo>
                      <a:pt x="981" y="8738"/>
                      <a:pt x="380" y="7356"/>
                      <a:pt x="380" y="5840"/>
                    </a:cubicBezTo>
                    <a:cubicBezTo>
                      <a:pt x="380" y="4347"/>
                      <a:pt x="981" y="2965"/>
                      <a:pt x="1984" y="1984"/>
                    </a:cubicBezTo>
                    <a:cubicBezTo>
                      <a:pt x="2965" y="981"/>
                      <a:pt x="4347" y="379"/>
                      <a:pt x="5841" y="379"/>
                    </a:cubicBezTo>
                    <a:close/>
                    <a:moveTo>
                      <a:pt x="5841" y="0"/>
                    </a:moveTo>
                    <a:cubicBezTo>
                      <a:pt x="2631" y="0"/>
                      <a:pt x="1" y="2630"/>
                      <a:pt x="1" y="5840"/>
                    </a:cubicBezTo>
                    <a:cubicBezTo>
                      <a:pt x="1" y="9072"/>
                      <a:pt x="2631" y="11703"/>
                      <a:pt x="5841" y="11703"/>
                    </a:cubicBezTo>
                    <a:cubicBezTo>
                      <a:pt x="9073" y="11703"/>
                      <a:pt x="11681" y="9072"/>
                      <a:pt x="11681" y="5840"/>
                    </a:cubicBezTo>
                    <a:cubicBezTo>
                      <a:pt x="11681" y="2630"/>
                      <a:pt x="9073" y="0"/>
                      <a:pt x="584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454" name="Google Shape;454;p9"/>
              <p:cNvSpPr/>
              <p:nvPr/>
            </p:nvSpPr>
            <p:spPr>
              <a:xfrm>
                <a:off x="7419925" y="383125"/>
                <a:ext cx="158275" cy="158300"/>
              </a:xfrm>
              <a:custGeom>
                <a:avLst/>
                <a:gdLst/>
                <a:ahLst/>
                <a:cxnLst/>
                <a:rect l="l" t="t" r="r" b="b"/>
                <a:pathLst>
                  <a:path w="6331" h="6332" extrusionOk="0">
                    <a:moveTo>
                      <a:pt x="3166" y="1"/>
                    </a:moveTo>
                    <a:cubicBezTo>
                      <a:pt x="1427" y="1"/>
                      <a:pt x="0" y="1428"/>
                      <a:pt x="0" y="3166"/>
                    </a:cubicBezTo>
                    <a:cubicBezTo>
                      <a:pt x="0" y="4927"/>
                      <a:pt x="1427" y="6331"/>
                      <a:pt x="3166" y="6331"/>
                    </a:cubicBezTo>
                    <a:cubicBezTo>
                      <a:pt x="4927" y="6331"/>
                      <a:pt x="6331" y="4927"/>
                      <a:pt x="6331" y="3166"/>
                    </a:cubicBezTo>
                    <a:cubicBezTo>
                      <a:pt x="6331" y="1428"/>
                      <a:pt x="4927" y="1"/>
                      <a:pt x="3166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455" name="Google Shape;455;p9"/>
              <p:cNvSpPr/>
              <p:nvPr/>
            </p:nvSpPr>
            <p:spPr>
              <a:xfrm>
                <a:off x="7415475" y="378675"/>
                <a:ext cx="167750" cy="167775"/>
              </a:xfrm>
              <a:custGeom>
                <a:avLst/>
                <a:gdLst/>
                <a:ahLst/>
                <a:cxnLst/>
                <a:rect l="l" t="t" r="r" b="b"/>
                <a:pathLst>
                  <a:path w="6710" h="6711" extrusionOk="0">
                    <a:moveTo>
                      <a:pt x="3344" y="380"/>
                    </a:moveTo>
                    <a:cubicBezTo>
                      <a:pt x="4168" y="380"/>
                      <a:pt x="4926" y="714"/>
                      <a:pt x="5461" y="1249"/>
                    </a:cubicBezTo>
                    <a:cubicBezTo>
                      <a:pt x="5996" y="1784"/>
                      <a:pt x="6330" y="2519"/>
                      <a:pt x="6330" y="3344"/>
                    </a:cubicBezTo>
                    <a:cubicBezTo>
                      <a:pt x="6330" y="4169"/>
                      <a:pt x="5996" y="4927"/>
                      <a:pt x="5461" y="5462"/>
                    </a:cubicBezTo>
                    <a:cubicBezTo>
                      <a:pt x="4926" y="5997"/>
                      <a:pt x="4168" y="6331"/>
                      <a:pt x="3344" y="6331"/>
                    </a:cubicBezTo>
                    <a:cubicBezTo>
                      <a:pt x="2519" y="6331"/>
                      <a:pt x="1783" y="5997"/>
                      <a:pt x="1248" y="5462"/>
                    </a:cubicBezTo>
                    <a:cubicBezTo>
                      <a:pt x="713" y="4927"/>
                      <a:pt x="379" y="4169"/>
                      <a:pt x="379" y="3344"/>
                    </a:cubicBezTo>
                    <a:cubicBezTo>
                      <a:pt x="379" y="2519"/>
                      <a:pt x="713" y="1784"/>
                      <a:pt x="1248" y="1249"/>
                    </a:cubicBezTo>
                    <a:cubicBezTo>
                      <a:pt x="1783" y="714"/>
                      <a:pt x="2519" y="380"/>
                      <a:pt x="3344" y="380"/>
                    </a:cubicBezTo>
                    <a:close/>
                    <a:moveTo>
                      <a:pt x="3344" y="1"/>
                    </a:moveTo>
                    <a:cubicBezTo>
                      <a:pt x="1494" y="1"/>
                      <a:pt x="0" y="1494"/>
                      <a:pt x="0" y="3344"/>
                    </a:cubicBezTo>
                    <a:cubicBezTo>
                      <a:pt x="0" y="5194"/>
                      <a:pt x="1494" y="6710"/>
                      <a:pt x="3344" y="6710"/>
                    </a:cubicBezTo>
                    <a:cubicBezTo>
                      <a:pt x="5194" y="6710"/>
                      <a:pt x="6709" y="5194"/>
                      <a:pt x="6709" y="3344"/>
                    </a:cubicBezTo>
                    <a:cubicBezTo>
                      <a:pt x="6709" y="1494"/>
                      <a:pt x="5194" y="1"/>
                      <a:pt x="3344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</p:grpSp>
        <p:sp>
          <p:nvSpPr>
            <p:cNvPr id="456" name="Google Shape;456;p9"/>
            <p:cNvSpPr/>
            <p:nvPr/>
          </p:nvSpPr>
          <p:spPr>
            <a:xfrm flipH="1">
              <a:off x="4221708" y="663510"/>
              <a:ext cx="384819" cy="384449"/>
            </a:xfrm>
            <a:custGeom>
              <a:avLst/>
              <a:gdLst/>
              <a:ahLst/>
              <a:cxnLst/>
              <a:rect l="l" t="t" r="r" b="b"/>
              <a:pathLst>
                <a:path w="22915" h="22893" extrusionOk="0">
                  <a:moveTo>
                    <a:pt x="11457" y="0"/>
                  </a:moveTo>
                  <a:cubicBezTo>
                    <a:pt x="5127" y="0"/>
                    <a:pt x="0" y="5127"/>
                    <a:pt x="0" y="11435"/>
                  </a:cubicBezTo>
                  <a:cubicBezTo>
                    <a:pt x="0" y="17766"/>
                    <a:pt x="5127" y="22892"/>
                    <a:pt x="11457" y="22892"/>
                  </a:cubicBezTo>
                  <a:cubicBezTo>
                    <a:pt x="17788" y="22892"/>
                    <a:pt x="22914" y="17766"/>
                    <a:pt x="22914" y="11435"/>
                  </a:cubicBezTo>
                  <a:cubicBezTo>
                    <a:pt x="22914" y="5127"/>
                    <a:pt x="17788" y="0"/>
                    <a:pt x="1145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457" name="Google Shape;457;p9"/>
            <p:cNvSpPr/>
            <p:nvPr/>
          </p:nvSpPr>
          <p:spPr>
            <a:xfrm flipH="1">
              <a:off x="4218719" y="660133"/>
              <a:ext cx="390815" cy="391184"/>
            </a:xfrm>
            <a:custGeom>
              <a:avLst/>
              <a:gdLst/>
              <a:ahLst/>
              <a:cxnLst/>
              <a:rect l="l" t="t" r="r" b="b"/>
              <a:pathLst>
                <a:path w="23272" h="23294" extrusionOk="0">
                  <a:moveTo>
                    <a:pt x="11636" y="380"/>
                  </a:moveTo>
                  <a:cubicBezTo>
                    <a:pt x="14757" y="380"/>
                    <a:pt x="17566" y="1628"/>
                    <a:pt x="19594" y="3679"/>
                  </a:cubicBezTo>
                  <a:cubicBezTo>
                    <a:pt x="21645" y="5707"/>
                    <a:pt x="22893" y="8538"/>
                    <a:pt x="22893" y="11636"/>
                  </a:cubicBezTo>
                  <a:cubicBezTo>
                    <a:pt x="22893" y="14757"/>
                    <a:pt x="21645" y="17565"/>
                    <a:pt x="19594" y="19616"/>
                  </a:cubicBezTo>
                  <a:cubicBezTo>
                    <a:pt x="17566" y="21644"/>
                    <a:pt x="14757" y="22915"/>
                    <a:pt x="11636" y="22915"/>
                  </a:cubicBezTo>
                  <a:cubicBezTo>
                    <a:pt x="8516" y="22915"/>
                    <a:pt x="5707" y="21644"/>
                    <a:pt x="3657" y="19616"/>
                  </a:cubicBezTo>
                  <a:cubicBezTo>
                    <a:pt x="1628" y="17565"/>
                    <a:pt x="358" y="14757"/>
                    <a:pt x="358" y="11636"/>
                  </a:cubicBezTo>
                  <a:cubicBezTo>
                    <a:pt x="358" y="8538"/>
                    <a:pt x="1628" y="5707"/>
                    <a:pt x="3657" y="3679"/>
                  </a:cubicBezTo>
                  <a:cubicBezTo>
                    <a:pt x="5707" y="1628"/>
                    <a:pt x="8516" y="380"/>
                    <a:pt x="11636" y="380"/>
                  </a:cubicBezTo>
                  <a:close/>
                  <a:moveTo>
                    <a:pt x="11636" y="1"/>
                  </a:moveTo>
                  <a:cubicBezTo>
                    <a:pt x="5217" y="1"/>
                    <a:pt x="1" y="5217"/>
                    <a:pt x="1" y="11636"/>
                  </a:cubicBezTo>
                  <a:cubicBezTo>
                    <a:pt x="1" y="18078"/>
                    <a:pt x="5217" y="23294"/>
                    <a:pt x="11636" y="23294"/>
                  </a:cubicBezTo>
                  <a:cubicBezTo>
                    <a:pt x="18056" y="23294"/>
                    <a:pt x="23272" y="18078"/>
                    <a:pt x="23272" y="11636"/>
                  </a:cubicBezTo>
                  <a:cubicBezTo>
                    <a:pt x="23272" y="5217"/>
                    <a:pt x="18056" y="1"/>
                    <a:pt x="1163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458" name="Google Shape;458;p9"/>
            <p:cNvSpPr/>
            <p:nvPr/>
          </p:nvSpPr>
          <p:spPr>
            <a:xfrm flipH="1">
              <a:off x="4270374" y="712179"/>
              <a:ext cx="287501" cy="287116"/>
            </a:xfrm>
            <a:custGeom>
              <a:avLst/>
              <a:gdLst/>
              <a:ahLst/>
              <a:cxnLst/>
              <a:rect l="l" t="t" r="r" b="b"/>
              <a:pathLst>
                <a:path w="17120" h="17097" extrusionOk="0">
                  <a:moveTo>
                    <a:pt x="8560" y="0"/>
                  </a:moveTo>
                  <a:cubicBezTo>
                    <a:pt x="3835" y="0"/>
                    <a:pt x="1" y="3812"/>
                    <a:pt x="1" y="8537"/>
                  </a:cubicBezTo>
                  <a:cubicBezTo>
                    <a:pt x="1" y="13263"/>
                    <a:pt x="3835" y="17097"/>
                    <a:pt x="8560" y="17097"/>
                  </a:cubicBezTo>
                  <a:cubicBezTo>
                    <a:pt x="13286" y="17097"/>
                    <a:pt x="17120" y="13263"/>
                    <a:pt x="17120" y="8537"/>
                  </a:cubicBezTo>
                  <a:cubicBezTo>
                    <a:pt x="17120" y="3812"/>
                    <a:pt x="13286" y="0"/>
                    <a:pt x="856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459" name="Google Shape;459;p9"/>
            <p:cNvSpPr/>
            <p:nvPr/>
          </p:nvSpPr>
          <p:spPr>
            <a:xfrm flipH="1">
              <a:off x="4267368" y="708803"/>
              <a:ext cx="293497" cy="293867"/>
            </a:xfrm>
            <a:custGeom>
              <a:avLst/>
              <a:gdLst/>
              <a:ahLst/>
              <a:cxnLst/>
              <a:rect l="l" t="t" r="r" b="b"/>
              <a:pathLst>
                <a:path w="17477" h="17499" extrusionOk="0">
                  <a:moveTo>
                    <a:pt x="8738" y="379"/>
                  </a:moveTo>
                  <a:cubicBezTo>
                    <a:pt x="11057" y="379"/>
                    <a:pt x="13130" y="1316"/>
                    <a:pt x="14645" y="2831"/>
                  </a:cubicBezTo>
                  <a:cubicBezTo>
                    <a:pt x="16161" y="4347"/>
                    <a:pt x="17097" y="6442"/>
                    <a:pt x="17097" y="8738"/>
                  </a:cubicBezTo>
                  <a:cubicBezTo>
                    <a:pt x="17097" y="11056"/>
                    <a:pt x="16161" y="13152"/>
                    <a:pt x="14645" y="14667"/>
                  </a:cubicBezTo>
                  <a:cubicBezTo>
                    <a:pt x="13130" y="16183"/>
                    <a:pt x="11057" y="17119"/>
                    <a:pt x="8738" y="17119"/>
                  </a:cubicBezTo>
                  <a:cubicBezTo>
                    <a:pt x="6420" y="17119"/>
                    <a:pt x="4325" y="16183"/>
                    <a:pt x="2809" y="14667"/>
                  </a:cubicBezTo>
                  <a:cubicBezTo>
                    <a:pt x="1293" y="13152"/>
                    <a:pt x="357" y="11056"/>
                    <a:pt x="357" y="8738"/>
                  </a:cubicBezTo>
                  <a:cubicBezTo>
                    <a:pt x="357" y="6442"/>
                    <a:pt x="1293" y="4347"/>
                    <a:pt x="2809" y="2831"/>
                  </a:cubicBezTo>
                  <a:cubicBezTo>
                    <a:pt x="4325" y="1316"/>
                    <a:pt x="6420" y="379"/>
                    <a:pt x="8738" y="379"/>
                  </a:cubicBezTo>
                  <a:close/>
                  <a:moveTo>
                    <a:pt x="8738" y="0"/>
                  </a:moveTo>
                  <a:cubicBezTo>
                    <a:pt x="3901" y="0"/>
                    <a:pt x="1" y="3924"/>
                    <a:pt x="1" y="8738"/>
                  </a:cubicBezTo>
                  <a:cubicBezTo>
                    <a:pt x="1" y="13575"/>
                    <a:pt x="3901" y="17498"/>
                    <a:pt x="8738" y="17498"/>
                  </a:cubicBezTo>
                  <a:cubicBezTo>
                    <a:pt x="13553" y="17498"/>
                    <a:pt x="17476" y="13575"/>
                    <a:pt x="17476" y="8738"/>
                  </a:cubicBezTo>
                  <a:cubicBezTo>
                    <a:pt x="17476" y="3924"/>
                    <a:pt x="13553" y="0"/>
                    <a:pt x="873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460" name="Google Shape;460;p9"/>
            <p:cNvSpPr/>
            <p:nvPr/>
          </p:nvSpPr>
          <p:spPr>
            <a:xfrm flipH="1">
              <a:off x="4323522" y="764946"/>
              <a:ext cx="181569" cy="181569"/>
            </a:xfrm>
            <a:custGeom>
              <a:avLst/>
              <a:gdLst/>
              <a:ahLst/>
              <a:cxnLst/>
              <a:rect l="l" t="t" r="r" b="b"/>
              <a:pathLst>
                <a:path w="10812" h="10812" extrusionOk="0">
                  <a:moveTo>
                    <a:pt x="5417" y="1"/>
                  </a:moveTo>
                  <a:cubicBezTo>
                    <a:pt x="2430" y="1"/>
                    <a:pt x="1" y="2431"/>
                    <a:pt x="1" y="5395"/>
                  </a:cubicBezTo>
                  <a:cubicBezTo>
                    <a:pt x="1" y="8382"/>
                    <a:pt x="2430" y="10812"/>
                    <a:pt x="5417" y="10812"/>
                  </a:cubicBezTo>
                  <a:cubicBezTo>
                    <a:pt x="8404" y="10812"/>
                    <a:pt x="10812" y="8382"/>
                    <a:pt x="10812" y="5395"/>
                  </a:cubicBezTo>
                  <a:cubicBezTo>
                    <a:pt x="10812" y="2431"/>
                    <a:pt x="8404" y="1"/>
                    <a:pt x="541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461" name="Google Shape;461;p9"/>
            <p:cNvSpPr/>
            <p:nvPr/>
          </p:nvSpPr>
          <p:spPr>
            <a:xfrm flipH="1">
              <a:off x="4320146" y="761956"/>
              <a:ext cx="187935" cy="187565"/>
            </a:xfrm>
            <a:custGeom>
              <a:avLst/>
              <a:gdLst/>
              <a:ahLst/>
              <a:cxnLst/>
              <a:rect l="l" t="t" r="r" b="b"/>
              <a:pathLst>
                <a:path w="11191" h="11169" extrusionOk="0">
                  <a:moveTo>
                    <a:pt x="5595" y="357"/>
                  </a:moveTo>
                  <a:cubicBezTo>
                    <a:pt x="7044" y="357"/>
                    <a:pt x="8337" y="937"/>
                    <a:pt x="9273" y="1895"/>
                  </a:cubicBezTo>
                  <a:cubicBezTo>
                    <a:pt x="10232" y="2832"/>
                    <a:pt x="10811" y="4147"/>
                    <a:pt x="10811" y="5573"/>
                  </a:cubicBezTo>
                  <a:cubicBezTo>
                    <a:pt x="10811" y="7022"/>
                    <a:pt x="10232" y="8337"/>
                    <a:pt x="9273" y="9273"/>
                  </a:cubicBezTo>
                  <a:cubicBezTo>
                    <a:pt x="8337" y="10210"/>
                    <a:pt x="7044" y="10789"/>
                    <a:pt x="5595" y="10789"/>
                  </a:cubicBezTo>
                  <a:cubicBezTo>
                    <a:pt x="4147" y="10789"/>
                    <a:pt x="2854" y="10210"/>
                    <a:pt x="1895" y="9273"/>
                  </a:cubicBezTo>
                  <a:cubicBezTo>
                    <a:pt x="959" y="8337"/>
                    <a:pt x="379" y="7022"/>
                    <a:pt x="379" y="5573"/>
                  </a:cubicBezTo>
                  <a:cubicBezTo>
                    <a:pt x="379" y="4147"/>
                    <a:pt x="959" y="2832"/>
                    <a:pt x="1895" y="1895"/>
                  </a:cubicBezTo>
                  <a:cubicBezTo>
                    <a:pt x="2854" y="937"/>
                    <a:pt x="4147" y="357"/>
                    <a:pt x="5595" y="357"/>
                  </a:cubicBezTo>
                  <a:close/>
                  <a:moveTo>
                    <a:pt x="5595" y="1"/>
                  </a:moveTo>
                  <a:cubicBezTo>
                    <a:pt x="2497" y="1"/>
                    <a:pt x="1" y="2497"/>
                    <a:pt x="1" y="5573"/>
                  </a:cubicBezTo>
                  <a:cubicBezTo>
                    <a:pt x="1" y="8672"/>
                    <a:pt x="2497" y="11168"/>
                    <a:pt x="5595" y="11168"/>
                  </a:cubicBezTo>
                  <a:cubicBezTo>
                    <a:pt x="8671" y="11168"/>
                    <a:pt x="11190" y="8672"/>
                    <a:pt x="11190" y="5573"/>
                  </a:cubicBezTo>
                  <a:cubicBezTo>
                    <a:pt x="11190" y="2497"/>
                    <a:pt x="8671" y="1"/>
                    <a:pt x="559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grpSp>
          <p:nvGrpSpPr>
            <p:cNvPr id="462" name="Google Shape;462;p9"/>
            <p:cNvGrpSpPr/>
            <p:nvPr/>
          </p:nvGrpSpPr>
          <p:grpSpPr>
            <a:xfrm flipH="1">
              <a:off x="4702817" y="481467"/>
              <a:ext cx="233351" cy="36000"/>
              <a:chOff x="5662375" y="212375"/>
              <a:chExt cx="175013" cy="27000"/>
            </a:xfrm>
          </p:grpSpPr>
          <p:sp>
            <p:nvSpPr>
              <p:cNvPr id="463" name="Google Shape;463;p9"/>
              <p:cNvSpPr/>
              <p:nvPr/>
            </p:nvSpPr>
            <p:spPr>
              <a:xfrm>
                <a:off x="5662375" y="212375"/>
                <a:ext cx="27000" cy="27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464" name="Google Shape;464;p9"/>
              <p:cNvSpPr/>
              <p:nvPr/>
            </p:nvSpPr>
            <p:spPr>
              <a:xfrm>
                <a:off x="5736381" y="212375"/>
                <a:ext cx="27000" cy="27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465" name="Google Shape;465;p9"/>
              <p:cNvSpPr/>
              <p:nvPr/>
            </p:nvSpPr>
            <p:spPr>
              <a:xfrm>
                <a:off x="5810388" y="212375"/>
                <a:ext cx="27000" cy="27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</p:grpSp>
        <p:grpSp>
          <p:nvGrpSpPr>
            <p:cNvPr id="466" name="Google Shape;466;p9"/>
            <p:cNvGrpSpPr/>
            <p:nvPr/>
          </p:nvGrpSpPr>
          <p:grpSpPr>
            <a:xfrm flipH="1">
              <a:off x="640550" y="323600"/>
              <a:ext cx="233351" cy="36000"/>
              <a:chOff x="5662375" y="212375"/>
              <a:chExt cx="175013" cy="27000"/>
            </a:xfrm>
          </p:grpSpPr>
          <p:sp>
            <p:nvSpPr>
              <p:cNvPr id="467" name="Google Shape;467;p9"/>
              <p:cNvSpPr/>
              <p:nvPr/>
            </p:nvSpPr>
            <p:spPr>
              <a:xfrm>
                <a:off x="5662375" y="212375"/>
                <a:ext cx="27000" cy="27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468" name="Google Shape;468;p9"/>
              <p:cNvSpPr/>
              <p:nvPr/>
            </p:nvSpPr>
            <p:spPr>
              <a:xfrm>
                <a:off x="5736381" y="212375"/>
                <a:ext cx="27000" cy="27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469" name="Google Shape;469;p9"/>
              <p:cNvSpPr/>
              <p:nvPr/>
            </p:nvSpPr>
            <p:spPr>
              <a:xfrm>
                <a:off x="5810388" y="212375"/>
                <a:ext cx="27000" cy="27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</p:grpSp>
        <p:grpSp>
          <p:nvGrpSpPr>
            <p:cNvPr id="470" name="Google Shape;470;p9"/>
            <p:cNvGrpSpPr/>
            <p:nvPr/>
          </p:nvGrpSpPr>
          <p:grpSpPr>
            <a:xfrm flipH="1">
              <a:off x="1202283" y="2204833"/>
              <a:ext cx="233351" cy="36000"/>
              <a:chOff x="5662375" y="212375"/>
              <a:chExt cx="175013" cy="27000"/>
            </a:xfrm>
          </p:grpSpPr>
          <p:sp>
            <p:nvSpPr>
              <p:cNvPr id="471" name="Google Shape;471;p9"/>
              <p:cNvSpPr/>
              <p:nvPr/>
            </p:nvSpPr>
            <p:spPr>
              <a:xfrm>
                <a:off x="5662375" y="212375"/>
                <a:ext cx="27000" cy="27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472" name="Google Shape;472;p9"/>
              <p:cNvSpPr/>
              <p:nvPr/>
            </p:nvSpPr>
            <p:spPr>
              <a:xfrm>
                <a:off x="5736381" y="212375"/>
                <a:ext cx="27000" cy="27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473" name="Google Shape;473;p9"/>
              <p:cNvSpPr/>
              <p:nvPr/>
            </p:nvSpPr>
            <p:spPr>
              <a:xfrm>
                <a:off x="5810388" y="212375"/>
                <a:ext cx="27000" cy="27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</p:grpSp>
        <p:cxnSp>
          <p:nvCxnSpPr>
            <p:cNvPr id="474" name="Google Shape;474;p9"/>
            <p:cNvCxnSpPr/>
            <p:nvPr/>
          </p:nvCxnSpPr>
          <p:spPr>
            <a:xfrm>
              <a:off x="1055200" y="5616533"/>
              <a:ext cx="1542800" cy="7236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475" name="Google Shape;475;p9"/>
            <p:cNvCxnSpPr/>
            <p:nvPr/>
          </p:nvCxnSpPr>
          <p:spPr>
            <a:xfrm rot="10800000" flipH="1">
              <a:off x="0" y="5627233"/>
              <a:ext cx="1055200" cy="11152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grpSp>
          <p:nvGrpSpPr>
            <p:cNvPr id="476" name="Google Shape;476;p9"/>
            <p:cNvGrpSpPr/>
            <p:nvPr/>
          </p:nvGrpSpPr>
          <p:grpSpPr>
            <a:xfrm rot="10800000">
              <a:off x="665867" y="5254567"/>
              <a:ext cx="775733" cy="776467"/>
              <a:chOff x="8064275" y="887850"/>
              <a:chExt cx="581800" cy="582350"/>
            </a:xfrm>
          </p:grpSpPr>
          <p:sp>
            <p:nvSpPr>
              <p:cNvPr id="477" name="Google Shape;477;p9"/>
              <p:cNvSpPr/>
              <p:nvPr/>
            </p:nvSpPr>
            <p:spPr>
              <a:xfrm>
                <a:off x="8068750" y="892875"/>
                <a:ext cx="572875" cy="572325"/>
              </a:xfrm>
              <a:custGeom>
                <a:avLst/>
                <a:gdLst/>
                <a:ahLst/>
                <a:cxnLst/>
                <a:rect l="l" t="t" r="r" b="b"/>
                <a:pathLst>
                  <a:path w="22915" h="22893" extrusionOk="0">
                    <a:moveTo>
                      <a:pt x="11457" y="0"/>
                    </a:moveTo>
                    <a:cubicBezTo>
                      <a:pt x="5127" y="0"/>
                      <a:pt x="0" y="5127"/>
                      <a:pt x="0" y="11435"/>
                    </a:cubicBezTo>
                    <a:cubicBezTo>
                      <a:pt x="0" y="17766"/>
                      <a:pt x="5127" y="22892"/>
                      <a:pt x="11457" y="22892"/>
                    </a:cubicBezTo>
                    <a:cubicBezTo>
                      <a:pt x="17788" y="22892"/>
                      <a:pt x="22914" y="17766"/>
                      <a:pt x="22914" y="11435"/>
                    </a:cubicBezTo>
                    <a:cubicBezTo>
                      <a:pt x="22914" y="5127"/>
                      <a:pt x="17788" y="0"/>
                      <a:pt x="11457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478" name="Google Shape;478;p9"/>
              <p:cNvSpPr/>
              <p:nvPr/>
            </p:nvSpPr>
            <p:spPr>
              <a:xfrm>
                <a:off x="8064275" y="887850"/>
                <a:ext cx="581800" cy="582350"/>
              </a:xfrm>
              <a:custGeom>
                <a:avLst/>
                <a:gdLst/>
                <a:ahLst/>
                <a:cxnLst/>
                <a:rect l="l" t="t" r="r" b="b"/>
                <a:pathLst>
                  <a:path w="23272" h="23294" extrusionOk="0">
                    <a:moveTo>
                      <a:pt x="11636" y="380"/>
                    </a:moveTo>
                    <a:cubicBezTo>
                      <a:pt x="14757" y="380"/>
                      <a:pt x="17566" y="1628"/>
                      <a:pt x="19594" y="3679"/>
                    </a:cubicBezTo>
                    <a:cubicBezTo>
                      <a:pt x="21645" y="5707"/>
                      <a:pt x="22893" y="8538"/>
                      <a:pt x="22893" y="11636"/>
                    </a:cubicBezTo>
                    <a:cubicBezTo>
                      <a:pt x="22893" y="14757"/>
                      <a:pt x="21645" y="17565"/>
                      <a:pt x="19594" y="19616"/>
                    </a:cubicBezTo>
                    <a:cubicBezTo>
                      <a:pt x="17566" y="21644"/>
                      <a:pt x="14757" y="22915"/>
                      <a:pt x="11636" y="22915"/>
                    </a:cubicBezTo>
                    <a:cubicBezTo>
                      <a:pt x="8516" y="22915"/>
                      <a:pt x="5707" y="21644"/>
                      <a:pt x="3657" y="19616"/>
                    </a:cubicBezTo>
                    <a:cubicBezTo>
                      <a:pt x="1628" y="17565"/>
                      <a:pt x="358" y="14757"/>
                      <a:pt x="358" y="11636"/>
                    </a:cubicBezTo>
                    <a:cubicBezTo>
                      <a:pt x="358" y="8538"/>
                      <a:pt x="1628" y="5707"/>
                      <a:pt x="3657" y="3679"/>
                    </a:cubicBezTo>
                    <a:cubicBezTo>
                      <a:pt x="5707" y="1628"/>
                      <a:pt x="8516" y="380"/>
                      <a:pt x="11636" y="380"/>
                    </a:cubicBezTo>
                    <a:close/>
                    <a:moveTo>
                      <a:pt x="11636" y="1"/>
                    </a:moveTo>
                    <a:cubicBezTo>
                      <a:pt x="5217" y="1"/>
                      <a:pt x="1" y="5217"/>
                      <a:pt x="1" y="11636"/>
                    </a:cubicBezTo>
                    <a:cubicBezTo>
                      <a:pt x="1" y="18078"/>
                      <a:pt x="5217" y="23294"/>
                      <a:pt x="11636" y="23294"/>
                    </a:cubicBezTo>
                    <a:cubicBezTo>
                      <a:pt x="18056" y="23294"/>
                      <a:pt x="23272" y="18078"/>
                      <a:pt x="23272" y="11636"/>
                    </a:cubicBezTo>
                    <a:cubicBezTo>
                      <a:pt x="23272" y="5217"/>
                      <a:pt x="18056" y="1"/>
                      <a:pt x="11636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479" name="Google Shape;479;p9"/>
              <p:cNvSpPr/>
              <p:nvPr/>
            </p:nvSpPr>
            <p:spPr>
              <a:xfrm>
                <a:off x="8141175" y="965325"/>
                <a:ext cx="428000" cy="427425"/>
              </a:xfrm>
              <a:custGeom>
                <a:avLst/>
                <a:gdLst/>
                <a:ahLst/>
                <a:cxnLst/>
                <a:rect l="l" t="t" r="r" b="b"/>
                <a:pathLst>
                  <a:path w="17120" h="17097" extrusionOk="0">
                    <a:moveTo>
                      <a:pt x="8560" y="0"/>
                    </a:moveTo>
                    <a:cubicBezTo>
                      <a:pt x="3835" y="0"/>
                      <a:pt x="1" y="3812"/>
                      <a:pt x="1" y="8537"/>
                    </a:cubicBezTo>
                    <a:cubicBezTo>
                      <a:pt x="1" y="13263"/>
                      <a:pt x="3835" y="17097"/>
                      <a:pt x="8560" y="17097"/>
                    </a:cubicBezTo>
                    <a:cubicBezTo>
                      <a:pt x="13286" y="17097"/>
                      <a:pt x="17120" y="13263"/>
                      <a:pt x="17120" y="8537"/>
                    </a:cubicBezTo>
                    <a:cubicBezTo>
                      <a:pt x="17120" y="3812"/>
                      <a:pt x="13286" y="0"/>
                      <a:pt x="8560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480" name="Google Shape;480;p9"/>
              <p:cNvSpPr/>
              <p:nvPr/>
            </p:nvSpPr>
            <p:spPr>
              <a:xfrm>
                <a:off x="8136725" y="960300"/>
                <a:ext cx="436925" cy="437475"/>
              </a:xfrm>
              <a:custGeom>
                <a:avLst/>
                <a:gdLst/>
                <a:ahLst/>
                <a:cxnLst/>
                <a:rect l="l" t="t" r="r" b="b"/>
                <a:pathLst>
                  <a:path w="17477" h="17499" extrusionOk="0">
                    <a:moveTo>
                      <a:pt x="8738" y="379"/>
                    </a:moveTo>
                    <a:cubicBezTo>
                      <a:pt x="11057" y="379"/>
                      <a:pt x="13130" y="1316"/>
                      <a:pt x="14645" y="2831"/>
                    </a:cubicBezTo>
                    <a:cubicBezTo>
                      <a:pt x="16161" y="4347"/>
                      <a:pt x="17097" y="6442"/>
                      <a:pt x="17097" y="8738"/>
                    </a:cubicBezTo>
                    <a:cubicBezTo>
                      <a:pt x="17097" y="11056"/>
                      <a:pt x="16161" y="13152"/>
                      <a:pt x="14645" y="14667"/>
                    </a:cubicBezTo>
                    <a:cubicBezTo>
                      <a:pt x="13130" y="16183"/>
                      <a:pt x="11057" y="17119"/>
                      <a:pt x="8738" y="17119"/>
                    </a:cubicBezTo>
                    <a:cubicBezTo>
                      <a:pt x="6420" y="17119"/>
                      <a:pt x="4325" y="16183"/>
                      <a:pt x="2809" y="14667"/>
                    </a:cubicBezTo>
                    <a:cubicBezTo>
                      <a:pt x="1293" y="13152"/>
                      <a:pt x="357" y="11056"/>
                      <a:pt x="357" y="8738"/>
                    </a:cubicBezTo>
                    <a:cubicBezTo>
                      <a:pt x="357" y="6442"/>
                      <a:pt x="1293" y="4347"/>
                      <a:pt x="2809" y="2831"/>
                    </a:cubicBezTo>
                    <a:cubicBezTo>
                      <a:pt x="4325" y="1316"/>
                      <a:pt x="6420" y="379"/>
                      <a:pt x="8738" y="379"/>
                    </a:cubicBezTo>
                    <a:close/>
                    <a:moveTo>
                      <a:pt x="8738" y="0"/>
                    </a:moveTo>
                    <a:cubicBezTo>
                      <a:pt x="3901" y="0"/>
                      <a:pt x="1" y="3924"/>
                      <a:pt x="1" y="8738"/>
                    </a:cubicBezTo>
                    <a:cubicBezTo>
                      <a:pt x="1" y="13575"/>
                      <a:pt x="3901" y="17498"/>
                      <a:pt x="8738" y="17498"/>
                    </a:cubicBezTo>
                    <a:cubicBezTo>
                      <a:pt x="13553" y="17498"/>
                      <a:pt x="17476" y="13575"/>
                      <a:pt x="17476" y="8738"/>
                    </a:cubicBezTo>
                    <a:cubicBezTo>
                      <a:pt x="17476" y="3924"/>
                      <a:pt x="13553" y="0"/>
                      <a:pt x="8738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481" name="Google Shape;481;p9"/>
              <p:cNvSpPr/>
              <p:nvPr/>
            </p:nvSpPr>
            <p:spPr>
              <a:xfrm>
                <a:off x="8219750" y="1043875"/>
                <a:ext cx="270300" cy="270300"/>
              </a:xfrm>
              <a:custGeom>
                <a:avLst/>
                <a:gdLst/>
                <a:ahLst/>
                <a:cxnLst/>
                <a:rect l="l" t="t" r="r" b="b"/>
                <a:pathLst>
                  <a:path w="10812" h="10812" extrusionOk="0">
                    <a:moveTo>
                      <a:pt x="5417" y="1"/>
                    </a:moveTo>
                    <a:cubicBezTo>
                      <a:pt x="2430" y="1"/>
                      <a:pt x="1" y="2431"/>
                      <a:pt x="1" y="5395"/>
                    </a:cubicBezTo>
                    <a:cubicBezTo>
                      <a:pt x="1" y="8382"/>
                      <a:pt x="2430" y="10812"/>
                      <a:pt x="5417" y="10812"/>
                    </a:cubicBezTo>
                    <a:cubicBezTo>
                      <a:pt x="8404" y="10812"/>
                      <a:pt x="10812" y="8382"/>
                      <a:pt x="10812" y="5395"/>
                    </a:cubicBezTo>
                    <a:cubicBezTo>
                      <a:pt x="10812" y="2431"/>
                      <a:pt x="8404" y="1"/>
                      <a:pt x="5417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482" name="Google Shape;482;p9"/>
              <p:cNvSpPr/>
              <p:nvPr/>
            </p:nvSpPr>
            <p:spPr>
              <a:xfrm>
                <a:off x="8215300" y="1039425"/>
                <a:ext cx="279775" cy="279225"/>
              </a:xfrm>
              <a:custGeom>
                <a:avLst/>
                <a:gdLst/>
                <a:ahLst/>
                <a:cxnLst/>
                <a:rect l="l" t="t" r="r" b="b"/>
                <a:pathLst>
                  <a:path w="11191" h="11169" extrusionOk="0">
                    <a:moveTo>
                      <a:pt x="5595" y="357"/>
                    </a:moveTo>
                    <a:cubicBezTo>
                      <a:pt x="7044" y="357"/>
                      <a:pt x="8337" y="937"/>
                      <a:pt x="9273" y="1895"/>
                    </a:cubicBezTo>
                    <a:cubicBezTo>
                      <a:pt x="10232" y="2832"/>
                      <a:pt x="10811" y="4147"/>
                      <a:pt x="10811" y="5573"/>
                    </a:cubicBezTo>
                    <a:cubicBezTo>
                      <a:pt x="10811" y="7022"/>
                      <a:pt x="10232" y="8337"/>
                      <a:pt x="9273" y="9273"/>
                    </a:cubicBezTo>
                    <a:cubicBezTo>
                      <a:pt x="8337" y="10210"/>
                      <a:pt x="7044" y="10789"/>
                      <a:pt x="5595" y="10789"/>
                    </a:cubicBezTo>
                    <a:cubicBezTo>
                      <a:pt x="4147" y="10789"/>
                      <a:pt x="2854" y="10210"/>
                      <a:pt x="1895" y="9273"/>
                    </a:cubicBezTo>
                    <a:cubicBezTo>
                      <a:pt x="959" y="8337"/>
                      <a:pt x="379" y="7022"/>
                      <a:pt x="379" y="5573"/>
                    </a:cubicBezTo>
                    <a:cubicBezTo>
                      <a:pt x="379" y="4147"/>
                      <a:pt x="959" y="2832"/>
                      <a:pt x="1895" y="1895"/>
                    </a:cubicBezTo>
                    <a:cubicBezTo>
                      <a:pt x="2854" y="937"/>
                      <a:pt x="4147" y="357"/>
                      <a:pt x="5595" y="357"/>
                    </a:cubicBezTo>
                    <a:close/>
                    <a:moveTo>
                      <a:pt x="5595" y="1"/>
                    </a:moveTo>
                    <a:cubicBezTo>
                      <a:pt x="2497" y="1"/>
                      <a:pt x="1" y="2497"/>
                      <a:pt x="1" y="5573"/>
                    </a:cubicBezTo>
                    <a:cubicBezTo>
                      <a:pt x="1" y="8672"/>
                      <a:pt x="2497" y="11168"/>
                      <a:pt x="5595" y="11168"/>
                    </a:cubicBezTo>
                    <a:cubicBezTo>
                      <a:pt x="8671" y="11168"/>
                      <a:pt x="11190" y="8672"/>
                      <a:pt x="11190" y="5573"/>
                    </a:cubicBezTo>
                    <a:cubicBezTo>
                      <a:pt x="11190" y="2497"/>
                      <a:pt x="8671" y="1"/>
                      <a:pt x="5595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</p:grpSp>
        <p:grpSp>
          <p:nvGrpSpPr>
            <p:cNvPr id="483" name="Google Shape;483;p9"/>
            <p:cNvGrpSpPr/>
            <p:nvPr/>
          </p:nvGrpSpPr>
          <p:grpSpPr>
            <a:xfrm rot="10800000">
              <a:off x="2426101" y="6115667"/>
              <a:ext cx="389367" cy="390100"/>
              <a:chOff x="7353050" y="316275"/>
              <a:chExt cx="292025" cy="292575"/>
            </a:xfrm>
          </p:grpSpPr>
          <p:sp>
            <p:nvSpPr>
              <p:cNvPr id="484" name="Google Shape;484;p9"/>
              <p:cNvSpPr/>
              <p:nvPr/>
            </p:nvSpPr>
            <p:spPr>
              <a:xfrm>
                <a:off x="7358075" y="321275"/>
                <a:ext cx="282550" cy="282550"/>
              </a:xfrm>
              <a:custGeom>
                <a:avLst/>
                <a:gdLst/>
                <a:ahLst/>
                <a:cxnLst/>
                <a:rect l="l" t="t" r="r" b="b"/>
                <a:pathLst>
                  <a:path w="11302" h="11302" extrusionOk="0">
                    <a:moveTo>
                      <a:pt x="5640" y="1"/>
                    </a:moveTo>
                    <a:cubicBezTo>
                      <a:pt x="2519" y="1"/>
                      <a:pt x="0" y="2520"/>
                      <a:pt x="0" y="5640"/>
                    </a:cubicBezTo>
                    <a:cubicBezTo>
                      <a:pt x="0" y="8783"/>
                      <a:pt x="2519" y="11302"/>
                      <a:pt x="5640" y="11302"/>
                    </a:cubicBezTo>
                    <a:cubicBezTo>
                      <a:pt x="8783" y="11302"/>
                      <a:pt x="11301" y="8783"/>
                      <a:pt x="11301" y="5640"/>
                    </a:cubicBezTo>
                    <a:cubicBezTo>
                      <a:pt x="11301" y="2520"/>
                      <a:pt x="8783" y="1"/>
                      <a:pt x="5640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485" name="Google Shape;485;p9"/>
              <p:cNvSpPr/>
              <p:nvPr/>
            </p:nvSpPr>
            <p:spPr>
              <a:xfrm>
                <a:off x="7353050" y="316275"/>
                <a:ext cx="292025" cy="292575"/>
              </a:xfrm>
              <a:custGeom>
                <a:avLst/>
                <a:gdLst/>
                <a:ahLst/>
                <a:cxnLst/>
                <a:rect l="l" t="t" r="r" b="b"/>
                <a:pathLst>
                  <a:path w="11681" h="11703" extrusionOk="0">
                    <a:moveTo>
                      <a:pt x="5841" y="379"/>
                    </a:moveTo>
                    <a:cubicBezTo>
                      <a:pt x="7356" y="379"/>
                      <a:pt x="8716" y="981"/>
                      <a:pt x="9719" y="1984"/>
                    </a:cubicBezTo>
                    <a:cubicBezTo>
                      <a:pt x="10700" y="2965"/>
                      <a:pt x="11324" y="4347"/>
                      <a:pt x="11324" y="5840"/>
                    </a:cubicBezTo>
                    <a:cubicBezTo>
                      <a:pt x="11324" y="7356"/>
                      <a:pt x="10700" y="8738"/>
                      <a:pt x="9719" y="9719"/>
                    </a:cubicBezTo>
                    <a:cubicBezTo>
                      <a:pt x="8716" y="10699"/>
                      <a:pt x="7356" y="11324"/>
                      <a:pt x="5841" y="11324"/>
                    </a:cubicBezTo>
                    <a:cubicBezTo>
                      <a:pt x="4347" y="11324"/>
                      <a:pt x="2965" y="10699"/>
                      <a:pt x="1984" y="9719"/>
                    </a:cubicBezTo>
                    <a:cubicBezTo>
                      <a:pt x="981" y="8738"/>
                      <a:pt x="380" y="7356"/>
                      <a:pt x="380" y="5840"/>
                    </a:cubicBezTo>
                    <a:cubicBezTo>
                      <a:pt x="380" y="4347"/>
                      <a:pt x="981" y="2965"/>
                      <a:pt x="1984" y="1984"/>
                    </a:cubicBezTo>
                    <a:cubicBezTo>
                      <a:pt x="2965" y="981"/>
                      <a:pt x="4347" y="379"/>
                      <a:pt x="5841" y="379"/>
                    </a:cubicBezTo>
                    <a:close/>
                    <a:moveTo>
                      <a:pt x="5841" y="0"/>
                    </a:moveTo>
                    <a:cubicBezTo>
                      <a:pt x="2631" y="0"/>
                      <a:pt x="1" y="2630"/>
                      <a:pt x="1" y="5840"/>
                    </a:cubicBezTo>
                    <a:cubicBezTo>
                      <a:pt x="1" y="9072"/>
                      <a:pt x="2631" y="11703"/>
                      <a:pt x="5841" y="11703"/>
                    </a:cubicBezTo>
                    <a:cubicBezTo>
                      <a:pt x="9073" y="11703"/>
                      <a:pt x="11681" y="9072"/>
                      <a:pt x="11681" y="5840"/>
                    </a:cubicBezTo>
                    <a:cubicBezTo>
                      <a:pt x="11681" y="2630"/>
                      <a:pt x="9073" y="0"/>
                      <a:pt x="584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486" name="Google Shape;486;p9"/>
              <p:cNvSpPr/>
              <p:nvPr/>
            </p:nvSpPr>
            <p:spPr>
              <a:xfrm>
                <a:off x="7419925" y="383125"/>
                <a:ext cx="158275" cy="158300"/>
              </a:xfrm>
              <a:custGeom>
                <a:avLst/>
                <a:gdLst/>
                <a:ahLst/>
                <a:cxnLst/>
                <a:rect l="l" t="t" r="r" b="b"/>
                <a:pathLst>
                  <a:path w="6331" h="6332" extrusionOk="0">
                    <a:moveTo>
                      <a:pt x="3166" y="1"/>
                    </a:moveTo>
                    <a:cubicBezTo>
                      <a:pt x="1427" y="1"/>
                      <a:pt x="0" y="1428"/>
                      <a:pt x="0" y="3166"/>
                    </a:cubicBezTo>
                    <a:cubicBezTo>
                      <a:pt x="0" y="4927"/>
                      <a:pt x="1427" y="6331"/>
                      <a:pt x="3166" y="6331"/>
                    </a:cubicBezTo>
                    <a:cubicBezTo>
                      <a:pt x="4927" y="6331"/>
                      <a:pt x="6331" y="4927"/>
                      <a:pt x="6331" y="3166"/>
                    </a:cubicBezTo>
                    <a:cubicBezTo>
                      <a:pt x="6331" y="1428"/>
                      <a:pt x="4927" y="1"/>
                      <a:pt x="3166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487" name="Google Shape;487;p9"/>
              <p:cNvSpPr/>
              <p:nvPr/>
            </p:nvSpPr>
            <p:spPr>
              <a:xfrm>
                <a:off x="7415475" y="378675"/>
                <a:ext cx="167750" cy="167775"/>
              </a:xfrm>
              <a:custGeom>
                <a:avLst/>
                <a:gdLst/>
                <a:ahLst/>
                <a:cxnLst/>
                <a:rect l="l" t="t" r="r" b="b"/>
                <a:pathLst>
                  <a:path w="6710" h="6711" extrusionOk="0">
                    <a:moveTo>
                      <a:pt x="3344" y="380"/>
                    </a:moveTo>
                    <a:cubicBezTo>
                      <a:pt x="4168" y="380"/>
                      <a:pt x="4926" y="714"/>
                      <a:pt x="5461" y="1249"/>
                    </a:cubicBezTo>
                    <a:cubicBezTo>
                      <a:pt x="5996" y="1784"/>
                      <a:pt x="6330" y="2519"/>
                      <a:pt x="6330" y="3344"/>
                    </a:cubicBezTo>
                    <a:cubicBezTo>
                      <a:pt x="6330" y="4169"/>
                      <a:pt x="5996" y="4927"/>
                      <a:pt x="5461" y="5462"/>
                    </a:cubicBezTo>
                    <a:cubicBezTo>
                      <a:pt x="4926" y="5997"/>
                      <a:pt x="4168" y="6331"/>
                      <a:pt x="3344" y="6331"/>
                    </a:cubicBezTo>
                    <a:cubicBezTo>
                      <a:pt x="2519" y="6331"/>
                      <a:pt x="1783" y="5997"/>
                      <a:pt x="1248" y="5462"/>
                    </a:cubicBezTo>
                    <a:cubicBezTo>
                      <a:pt x="713" y="4927"/>
                      <a:pt x="379" y="4169"/>
                      <a:pt x="379" y="3344"/>
                    </a:cubicBezTo>
                    <a:cubicBezTo>
                      <a:pt x="379" y="2519"/>
                      <a:pt x="713" y="1784"/>
                      <a:pt x="1248" y="1249"/>
                    </a:cubicBezTo>
                    <a:cubicBezTo>
                      <a:pt x="1783" y="714"/>
                      <a:pt x="2519" y="380"/>
                      <a:pt x="3344" y="380"/>
                    </a:cubicBezTo>
                    <a:close/>
                    <a:moveTo>
                      <a:pt x="3344" y="1"/>
                    </a:moveTo>
                    <a:cubicBezTo>
                      <a:pt x="1494" y="1"/>
                      <a:pt x="0" y="1494"/>
                      <a:pt x="0" y="3344"/>
                    </a:cubicBezTo>
                    <a:cubicBezTo>
                      <a:pt x="0" y="5194"/>
                      <a:pt x="1494" y="6710"/>
                      <a:pt x="3344" y="6710"/>
                    </a:cubicBezTo>
                    <a:cubicBezTo>
                      <a:pt x="5194" y="6710"/>
                      <a:pt x="6709" y="5194"/>
                      <a:pt x="6709" y="3344"/>
                    </a:cubicBezTo>
                    <a:cubicBezTo>
                      <a:pt x="6709" y="1494"/>
                      <a:pt x="5194" y="1"/>
                      <a:pt x="3344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</p:grpSp>
        <p:grpSp>
          <p:nvGrpSpPr>
            <p:cNvPr id="488" name="Google Shape;488;p9"/>
            <p:cNvGrpSpPr/>
            <p:nvPr/>
          </p:nvGrpSpPr>
          <p:grpSpPr>
            <a:xfrm rot="10800000">
              <a:off x="283367" y="6194067"/>
              <a:ext cx="233333" cy="233333"/>
              <a:chOff x="8792300" y="321275"/>
              <a:chExt cx="175000" cy="175000"/>
            </a:xfrm>
          </p:grpSpPr>
          <p:sp>
            <p:nvSpPr>
              <p:cNvPr id="489" name="Google Shape;489;p9"/>
              <p:cNvSpPr/>
              <p:nvPr/>
            </p:nvSpPr>
            <p:spPr>
              <a:xfrm>
                <a:off x="8796750" y="326300"/>
                <a:ext cx="166100" cy="165525"/>
              </a:xfrm>
              <a:custGeom>
                <a:avLst/>
                <a:gdLst/>
                <a:ahLst/>
                <a:cxnLst/>
                <a:rect l="l" t="t" r="r" b="b"/>
                <a:pathLst>
                  <a:path w="6644" h="6621" extrusionOk="0">
                    <a:moveTo>
                      <a:pt x="3322" y="0"/>
                    </a:moveTo>
                    <a:cubicBezTo>
                      <a:pt x="1494" y="0"/>
                      <a:pt x="1" y="1471"/>
                      <a:pt x="1" y="3299"/>
                    </a:cubicBezTo>
                    <a:cubicBezTo>
                      <a:pt x="1" y="5127"/>
                      <a:pt x="1494" y="6620"/>
                      <a:pt x="3322" y="6620"/>
                    </a:cubicBezTo>
                    <a:cubicBezTo>
                      <a:pt x="5150" y="6620"/>
                      <a:pt x="6643" y="5127"/>
                      <a:pt x="6643" y="3299"/>
                    </a:cubicBezTo>
                    <a:cubicBezTo>
                      <a:pt x="6643" y="1471"/>
                      <a:pt x="5150" y="0"/>
                      <a:pt x="3322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490" name="Google Shape;490;p9"/>
              <p:cNvSpPr/>
              <p:nvPr/>
            </p:nvSpPr>
            <p:spPr>
              <a:xfrm>
                <a:off x="8792300" y="321275"/>
                <a:ext cx="175000" cy="175000"/>
              </a:xfrm>
              <a:custGeom>
                <a:avLst/>
                <a:gdLst/>
                <a:ahLst/>
                <a:cxnLst/>
                <a:rect l="l" t="t" r="r" b="b"/>
                <a:pathLst>
                  <a:path w="7000" h="7000" extrusionOk="0">
                    <a:moveTo>
                      <a:pt x="3500" y="380"/>
                    </a:moveTo>
                    <a:cubicBezTo>
                      <a:pt x="4369" y="380"/>
                      <a:pt x="5149" y="736"/>
                      <a:pt x="5707" y="1293"/>
                    </a:cubicBezTo>
                    <a:cubicBezTo>
                      <a:pt x="6286" y="1873"/>
                      <a:pt x="6621" y="2653"/>
                      <a:pt x="6621" y="3500"/>
                    </a:cubicBezTo>
                    <a:cubicBezTo>
                      <a:pt x="6621" y="4370"/>
                      <a:pt x="6286" y="5150"/>
                      <a:pt x="5707" y="5729"/>
                    </a:cubicBezTo>
                    <a:cubicBezTo>
                      <a:pt x="5149" y="6286"/>
                      <a:pt x="4369" y="6643"/>
                      <a:pt x="3500" y="6643"/>
                    </a:cubicBezTo>
                    <a:cubicBezTo>
                      <a:pt x="2631" y="6643"/>
                      <a:pt x="1851" y="6286"/>
                      <a:pt x="1293" y="5729"/>
                    </a:cubicBezTo>
                    <a:cubicBezTo>
                      <a:pt x="714" y="5150"/>
                      <a:pt x="379" y="4370"/>
                      <a:pt x="379" y="3500"/>
                    </a:cubicBezTo>
                    <a:cubicBezTo>
                      <a:pt x="379" y="2653"/>
                      <a:pt x="714" y="1873"/>
                      <a:pt x="1293" y="1293"/>
                    </a:cubicBezTo>
                    <a:cubicBezTo>
                      <a:pt x="1851" y="736"/>
                      <a:pt x="2631" y="380"/>
                      <a:pt x="3500" y="380"/>
                    </a:cubicBezTo>
                    <a:close/>
                    <a:moveTo>
                      <a:pt x="3500" y="1"/>
                    </a:moveTo>
                    <a:cubicBezTo>
                      <a:pt x="1561" y="1"/>
                      <a:pt x="0" y="1583"/>
                      <a:pt x="0" y="3500"/>
                    </a:cubicBezTo>
                    <a:cubicBezTo>
                      <a:pt x="0" y="5439"/>
                      <a:pt x="1561" y="7000"/>
                      <a:pt x="3500" y="7000"/>
                    </a:cubicBezTo>
                    <a:cubicBezTo>
                      <a:pt x="5439" y="7000"/>
                      <a:pt x="7000" y="5439"/>
                      <a:pt x="7000" y="3500"/>
                    </a:cubicBezTo>
                    <a:cubicBezTo>
                      <a:pt x="7000" y="1583"/>
                      <a:pt x="5439" y="1"/>
                      <a:pt x="350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491" name="Google Shape;491;p9"/>
              <p:cNvSpPr/>
              <p:nvPr/>
            </p:nvSpPr>
            <p:spPr>
              <a:xfrm>
                <a:off x="8833525" y="362525"/>
                <a:ext cx="92550" cy="93075"/>
              </a:xfrm>
              <a:custGeom>
                <a:avLst/>
                <a:gdLst/>
                <a:ahLst/>
                <a:cxnLst/>
                <a:rect l="l" t="t" r="r" b="b"/>
                <a:pathLst>
                  <a:path w="3702" h="3723" extrusionOk="0">
                    <a:moveTo>
                      <a:pt x="1851" y="0"/>
                    </a:moveTo>
                    <a:cubicBezTo>
                      <a:pt x="826" y="0"/>
                      <a:pt x="1" y="825"/>
                      <a:pt x="1" y="1850"/>
                    </a:cubicBezTo>
                    <a:cubicBezTo>
                      <a:pt x="1" y="2876"/>
                      <a:pt x="826" y="3723"/>
                      <a:pt x="1851" y="3723"/>
                    </a:cubicBezTo>
                    <a:cubicBezTo>
                      <a:pt x="2876" y="3723"/>
                      <a:pt x="3701" y="2876"/>
                      <a:pt x="3701" y="1850"/>
                    </a:cubicBezTo>
                    <a:cubicBezTo>
                      <a:pt x="3701" y="825"/>
                      <a:pt x="2876" y="0"/>
                      <a:pt x="1851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492" name="Google Shape;492;p9"/>
              <p:cNvSpPr/>
              <p:nvPr/>
            </p:nvSpPr>
            <p:spPr>
              <a:xfrm>
                <a:off x="8828525" y="358050"/>
                <a:ext cx="102550" cy="102000"/>
              </a:xfrm>
              <a:custGeom>
                <a:avLst/>
                <a:gdLst/>
                <a:ahLst/>
                <a:cxnLst/>
                <a:rect l="l" t="t" r="r" b="b"/>
                <a:pathLst>
                  <a:path w="4102" h="4080" extrusionOk="0">
                    <a:moveTo>
                      <a:pt x="2051" y="357"/>
                    </a:moveTo>
                    <a:cubicBezTo>
                      <a:pt x="2519" y="357"/>
                      <a:pt x="2920" y="558"/>
                      <a:pt x="3232" y="848"/>
                    </a:cubicBezTo>
                    <a:cubicBezTo>
                      <a:pt x="3544" y="1160"/>
                      <a:pt x="3723" y="1583"/>
                      <a:pt x="3723" y="2029"/>
                    </a:cubicBezTo>
                    <a:cubicBezTo>
                      <a:pt x="3723" y="2497"/>
                      <a:pt x="3544" y="2921"/>
                      <a:pt x="3232" y="3211"/>
                    </a:cubicBezTo>
                    <a:cubicBezTo>
                      <a:pt x="2920" y="3523"/>
                      <a:pt x="2519" y="3701"/>
                      <a:pt x="2051" y="3701"/>
                    </a:cubicBezTo>
                    <a:cubicBezTo>
                      <a:pt x="1583" y="3701"/>
                      <a:pt x="1182" y="3523"/>
                      <a:pt x="870" y="3211"/>
                    </a:cubicBezTo>
                    <a:cubicBezTo>
                      <a:pt x="558" y="2921"/>
                      <a:pt x="379" y="2497"/>
                      <a:pt x="379" y="2029"/>
                    </a:cubicBezTo>
                    <a:cubicBezTo>
                      <a:pt x="379" y="1583"/>
                      <a:pt x="558" y="1160"/>
                      <a:pt x="870" y="848"/>
                    </a:cubicBezTo>
                    <a:cubicBezTo>
                      <a:pt x="1182" y="558"/>
                      <a:pt x="1583" y="357"/>
                      <a:pt x="2051" y="357"/>
                    </a:cubicBezTo>
                    <a:close/>
                    <a:moveTo>
                      <a:pt x="2051" y="1"/>
                    </a:moveTo>
                    <a:cubicBezTo>
                      <a:pt x="914" y="1"/>
                      <a:pt x="0" y="915"/>
                      <a:pt x="0" y="2029"/>
                    </a:cubicBezTo>
                    <a:cubicBezTo>
                      <a:pt x="0" y="3166"/>
                      <a:pt x="914" y="4080"/>
                      <a:pt x="2051" y="4080"/>
                    </a:cubicBezTo>
                    <a:cubicBezTo>
                      <a:pt x="3188" y="4080"/>
                      <a:pt x="4102" y="3166"/>
                      <a:pt x="4102" y="2029"/>
                    </a:cubicBezTo>
                    <a:cubicBezTo>
                      <a:pt x="4102" y="915"/>
                      <a:pt x="3188" y="1"/>
                      <a:pt x="205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</p:grpSp>
        <p:grpSp>
          <p:nvGrpSpPr>
            <p:cNvPr id="493" name="Google Shape;493;p9"/>
            <p:cNvGrpSpPr/>
            <p:nvPr/>
          </p:nvGrpSpPr>
          <p:grpSpPr>
            <a:xfrm rot="10800000">
              <a:off x="640550" y="6469767"/>
              <a:ext cx="233351" cy="36000"/>
              <a:chOff x="5662375" y="212375"/>
              <a:chExt cx="175013" cy="27000"/>
            </a:xfrm>
          </p:grpSpPr>
          <p:sp>
            <p:nvSpPr>
              <p:cNvPr id="494" name="Google Shape;494;p9"/>
              <p:cNvSpPr/>
              <p:nvPr/>
            </p:nvSpPr>
            <p:spPr>
              <a:xfrm>
                <a:off x="5662375" y="212375"/>
                <a:ext cx="27000" cy="27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495" name="Google Shape;495;p9"/>
              <p:cNvSpPr/>
              <p:nvPr/>
            </p:nvSpPr>
            <p:spPr>
              <a:xfrm>
                <a:off x="5736381" y="212375"/>
                <a:ext cx="27000" cy="27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496" name="Google Shape;496;p9"/>
              <p:cNvSpPr/>
              <p:nvPr/>
            </p:nvSpPr>
            <p:spPr>
              <a:xfrm>
                <a:off x="5810388" y="212375"/>
                <a:ext cx="27000" cy="27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</p:grpSp>
        <p:grpSp>
          <p:nvGrpSpPr>
            <p:cNvPr id="497" name="Google Shape;497;p9"/>
            <p:cNvGrpSpPr/>
            <p:nvPr/>
          </p:nvGrpSpPr>
          <p:grpSpPr>
            <a:xfrm rot="10800000">
              <a:off x="1405483" y="5198133"/>
              <a:ext cx="233351" cy="36000"/>
              <a:chOff x="5662375" y="212375"/>
              <a:chExt cx="175013" cy="27000"/>
            </a:xfrm>
          </p:grpSpPr>
          <p:sp>
            <p:nvSpPr>
              <p:cNvPr id="498" name="Google Shape;498;p9"/>
              <p:cNvSpPr/>
              <p:nvPr/>
            </p:nvSpPr>
            <p:spPr>
              <a:xfrm>
                <a:off x="5662375" y="212375"/>
                <a:ext cx="27000" cy="27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499" name="Google Shape;499;p9"/>
              <p:cNvSpPr/>
              <p:nvPr/>
            </p:nvSpPr>
            <p:spPr>
              <a:xfrm>
                <a:off x="5736381" y="212375"/>
                <a:ext cx="27000" cy="27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500" name="Google Shape;500;p9"/>
              <p:cNvSpPr/>
              <p:nvPr/>
            </p:nvSpPr>
            <p:spPr>
              <a:xfrm>
                <a:off x="5810388" y="212375"/>
                <a:ext cx="27000" cy="27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</p:grpSp>
      </p:grpSp>
      <p:sp>
        <p:nvSpPr>
          <p:cNvPr id="64" name="Content Placeholder 2">
            <a:extLst>
              <a:ext uri="{FF2B5EF4-FFF2-40B4-BE49-F238E27FC236}">
                <a16:creationId xmlns:a16="http://schemas.microsoft.com/office/drawing/2014/main" id="{2498969E-C615-AE4C-9330-BAFD08C35264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708883" y="591313"/>
            <a:ext cx="5676800" cy="5795433"/>
          </a:xfrm>
          <a:prstGeom prst="rect">
            <a:avLst/>
          </a:prstGeom>
        </p:spPr>
        <p:txBody>
          <a:bodyPr/>
          <a:lstStyle>
            <a:lvl1pPr marL="285750" indent="-285750">
              <a:lnSpc>
                <a:spcPct val="100000"/>
              </a:lnSpc>
              <a:buFont typeface="Arial" panose="020B0604020202020204" pitchFamily="34" charset="0"/>
              <a:buChar char="•"/>
              <a:tabLst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560388" indent="-285750">
              <a:lnSpc>
                <a:spcPct val="100000"/>
              </a:lnSpc>
              <a:buFont typeface="Arial" panose="020B0604020202020204" pitchFamily="34" charset="0"/>
              <a:buChar char="•"/>
              <a:tabLst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 marL="738188" indent="-285750">
              <a:lnSpc>
                <a:spcPct val="100000"/>
              </a:lnSpc>
              <a:buFont typeface="Arial" panose="020B0604020202020204" pitchFamily="34" charset="0"/>
              <a:buChar char="•"/>
              <a:tabLst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 marL="960438" indent="-285750">
              <a:lnSpc>
                <a:spcPct val="100000"/>
              </a:lnSpc>
              <a:buFont typeface="Arial" panose="020B0604020202020204" pitchFamily="34" charset="0"/>
              <a:buChar char="•"/>
              <a:tabLst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 marL="1182687" indent="-285750">
              <a:lnSpc>
                <a:spcPct val="100000"/>
              </a:lnSpc>
              <a:buFont typeface="Arial" panose="020B0604020202020204" pitchFamily="34" charset="0"/>
              <a:buChar char="•"/>
              <a:tabLst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5" name="Google Shape;439;p9">
            <a:extLst>
              <a:ext uri="{FF2B5EF4-FFF2-40B4-BE49-F238E27FC236}">
                <a16:creationId xmlns:a16="http://schemas.microsoft.com/office/drawing/2014/main" id="{A8316A86-BD8C-BF4F-B5EB-0EFADBDB6BFD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935023" y="2949698"/>
            <a:ext cx="4036694" cy="1573548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4200"/>
              <a:buNone/>
              <a:defRPr sz="44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9pPr>
          </a:lstStyle>
          <a:p>
            <a:r>
              <a:rPr lang="en-US" dirty="0"/>
              <a:t>Click to edit Master title style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31285281"/>
      </p:ext>
    </p:extLst>
  </p:cSld>
  <p:clrMapOvr>
    <a:masterClrMapping/>
  </p:clrMapOvr>
  <p:hf sldNum="0"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 preserve="1" userDrawn="1">
  <p:cSld name="1_Caption">
    <p:spTree>
      <p:nvGrpSpPr>
        <p:cNvPr id="1" name="Shape 5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3" name="Google Shape;503;p10"/>
          <p:cNvSpPr txBox="1">
            <a:spLocks noGrp="1"/>
          </p:cNvSpPr>
          <p:nvPr>
            <p:ph type="title"/>
          </p:nvPr>
        </p:nvSpPr>
        <p:spPr>
          <a:xfrm>
            <a:off x="2800800" y="463296"/>
            <a:ext cx="6596000" cy="780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 sz="4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cxnSp>
        <p:nvCxnSpPr>
          <p:cNvPr id="504" name="Google Shape;504;p10"/>
          <p:cNvCxnSpPr/>
          <p:nvPr/>
        </p:nvCxnSpPr>
        <p:spPr>
          <a:xfrm>
            <a:off x="787267" y="5787467"/>
            <a:ext cx="1617200" cy="5636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505" name="Google Shape;505;p10"/>
          <p:cNvCxnSpPr/>
          <p:nvPr/>
        </p:nvCxnSpPr>
        <p:spPr>
          <a:xfrm rot="10800000" flipH="1">
            <a:off x="10633" y="5776800"/>
            <a:ext cx="776800" cy="8724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grpSp>
        <p:nvGrpSpPr>
          <p:cNvPr id="506" name="Google Shape;506;p10"/>
          <p:cNvGrpSpPr/>
          <p:nvPr/>
        </p:nvGrpSpPr>
        <p:grpSpPr>
          <a:xfrm flipH="1">
            <a:off x="575634" y="5578367"/>
            <a:ext cx="389367" cy="390100"/>
            <a:chOff x="7353050" y="316275"/>
            <a:chExt cx="292025" cy="292575"/>
          </a:xfrm>
        </p:grpSpPr>
        <p:sp>
          <p:nvSpPr>
            <p:cNvPr id="507" name="Google Shape;507;p10"/>
            <p:cNvSpPr/>
            <p:nvPr/>
          </p:nvSpPr>
          <p:spPr>
            <a:xfrm>
              <a:off x="7358075" y="321275"/>
              <a:ext cx="282550" cy="282550"/>
            </a:xfrm>
            <a:custGeom>
              <a:avLst/>
              <a:gdLst/>
              <a:ahLst/>
              <a:cxnLst/>
              <a:rect l="l" t="t" r="r" b="b"/>
              <a:pathLst>
                <a:path w="11302" h="11302" extrusionOk="0">
                  <a:moveTo>
                    <a:pt x="5640" y="1"/>
                  </a:moveTo>
                  <a:cubicBezTo>
                    <a:pt x="2519" y="1"/>
                    <a:pt x="0" y="2520"/>
                    <a:pt x="0" y="5640"/>
                  </a:cubicBezTo>
                  <a:cubicBezTo>
                    <a:pt x="0" y="8783"/>
                    <a:pt x="2519" y="11302"/>
                    <a:pt x="5640" y="11302"/>
                  </a:cubicBezTo>
                  <a:cubicBezTo>
                    <a:pt x="8783" y="11302"/>
                    <a:pt x="11301" y="8783"/>
                    <a:pt x="11301" y="5640"/>
                  </a:cubicBezTo>
                  <a:cubicBezTo>
                    <a:pt x="11301" y="2520"/>
                    <a:pt x="8783" y="1"/>
                    <a:pt x="564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508" name="Google Shape;508;p10"/>
            <p:cNvSpPr/>
            <p:nvPr/>
          </p:nvSpPr>
          <p:spPr>
            <a:xfrm>
              <a:off x="7353050" y="316275"/>
              <a:ext cx="292025" cy="292575"/>
            </a:xfrm>
            <a:custGeom>
              <a:avLst/>
              <a:gdLst/>
              <a:ahLst/>
              <a:cxnLst/>
              <a:rect l="l" t="t" r="r" b="b"/>
              <a:pathLst>
                <a:path w="11681" h="11703" extrusionOk="0">
                  <a:moveTo>
                    <a:pt x="5841" y="379"/>
                  </a:moveTo>
                  <a:cubicBezTo>
                    <a:pt x="7356" y="379"/>
                    <a:pt x="8716" y="981"/>
                    <a:pt x="9719" y="1984"/>
                  </a:cubicBezTo>
                  <a:cubicBezTo>
                    <a:pt x="10700" y="2965"/>
                    <a:pt x="11324" y="4347"/>
                    <a:pt x="11324" y="5840"/>
                  </a:cubicBezTo>
                  <a:cubicBezTo>
                    <a:pt x="11324" y="7356"/>
                    <a:pt x="10700" y="8738"/>
                    <a:pt x="9719" y="9719"/>
                  </a:cubicBezTo>
                  <a:cubicBezTo>
                    <a:pt x="8716" y="10699"/>
                    <a:pt x="7356" y="11324"/>
                    <a:pt x="5841" y="11324"/>
                  </a:cubicBezTo>
                  <a:cubicBezTo>
                    <a:pt x="4347" y="11324"/>
                    <a:pt x="2965" y="10699"/>
                    <a:pt x="1984" y="9719"/>
                  </a:cubicBezTo>
                  <a:cubicBezTo>
                    <a:pt x="981" y="8738"/>
                    <a:pt x="380" y="7356"/>
                    <a:pt x="380" y="5840"/>
                  </a:cubicBezTo>
                  <a:cubicBezTo>
                    <a:pt x="380" y="4347"/>
                    <a:pt x="981" y="2965"/>
                    <a:pt x="1984" y="1984"/>
                  </a:cubicBezTo>
                  <a:cubicBezTo>
                    <a:pt x="2965" y="981"/>
                    <a:pt x="4347" y="379"/>
                    <a:pt x="5841" y="379"/>
                  </a:cubicBezTo>
                  <a:close/>
                  <a:moveTo>
                    <a:pt x="5841" y="0"/>
                  </a:moveTo>
                  <a:cubicBezTo>
                    <a:pt x="2631" y="0"/>
                    <a:pt x="1" y="2630"/>
                    <a:pt x="1" y="5840"/>
                  </a:cubicBezTo>
                  <a:cubicBezTo>
                    <a:pt x="1" y="9072"/>
                    <a:pt x="2631" y="11703"/>
                    <a:pt x="5841" y="11703"/>
                  </a:cubicBezTo>
                  <a:cubicBezTo>
                    <a:pt x="9073" y="11703"/>
                    <a:pt x="11681" y="9072"/>
                    <a:pt x="11681" y="5840"/>
                  </a:cubicBezTo>
                  <a:cubicBezTo>
                    <a:pt x="11681" y="2630"/>
                    <a:pt x="9073" y="0"/>
                    <a:pt x="584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509" name="Google Shape;509;p10"/>
            <p:cNvSpPr/>
            <p:nvPr/>
          </p:nvSpPr>
          <p:spPr>
            <a:xfrm>
              <a:off x="7419925" y="383125"/>
              <a:ext cx="158275" cy="158300"/>
            </a:xfrm>
            <a:custGeom>
              <a:avLst/>
              <a:gdLst/>
              <a:ahLst/>
              <a:cxnLst/>
              <a:rect l="l" t="t" r="r" b="b"/>
              <a:pathLst>
                <a:path w="6331" h="6332" extrusionOk="0">
                  <a:moveTo>
                    <a:pt x="3166" y="1"/>
                  </a:moveTo>
                  <a:cubicBezTo>
                    <a:pt x="1427" y="1"/>
                    <a:pt x="0" y="1428"/>
                    <a:pt x="0" y="3166"/>
                  </a:cubicBezTo>
                  <a:cubicBezTo>
                    <a:pt x="0" y="4927"/>
                    <a:pt x="1427" y="6331"/>
                    <a:pt x="3166" y="6331"/>
                  </a:cubicBezTo>
                  <a:cubicBezTo>
                    <a:pt x="4927" y="6331"/>
                    <a:pt x="6331" y="4927"/>
                    <a:pt x="6331" y="3166"/>
                  </a:cubicBezTo>
                  <a:cubicBezTo>
                    <a:pt x="6331" y="1428"/>
                    <a:pt x="4927" y="1"/>
                    <a:pt x="316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510" name="Google Shape;510;p10"/>
            <p:cNvSpPr/>
            <p:nvPr/>
          </p:nvSpPr>
          <p:spPr>
            <a:xfrm>
              <a:off x="7415475" y="378675"/>
              <a:ext cx="167750" cy="167775"/>
            </a:xfrm>
            <a:custGeom>
              <a:avLst/>
              <a:gdLst/>
              <a:ahLst/>
              <a:cxnLst/>
              <a:rect l="l" t="t" r="r" b="b"/>
              <a:pathLst>
                <a:path w="6710" h="6711" extrusionOk="0">
                  <a:moveTo>
                    <a:pt x="3344" y="380"/>
                  </a:moveTo>
                  <a:cubicBezTo>
                    <a:pt x="4168" y="380"/>
                    <a:pt x="4926" y="714"/>
                    <a:pt x="5461" y="1249"/>
                  </a:cubicBezTo>
                  <a:cubicBezTo>
                    <a:pt x="5996" y="1784"/>
                    <a:pt x="6330" y="2519"/>
                    <a:pt x="6330" y="3344"/>
                  </a:cubicBezTo>
                  <a:cubicBezTo>
                    <a:pt x="6330" y="4169"/>
                    <a:pt x="5996" y="4927"/>
                    <a:pt x="5461" y="5462"/>
                  </a:cubicBezTo>
                  <a:cubicBezTo>
                    <a:pt x="4926" y="5997"/>
                    <a:pt x="4168" y="6331"/>
                    <a:pt x="3344" y="6331"/>
                  </a:cubicBezTo>
                  <a:cubicBezTo>
                    <a:pt x="2519" y="6331"/>
                    <a:pt x="1783" y="5997"/>
                    <a:pt x="1248" y="5462"/>
                  </a:cubicBezTo>
                  <a:cubicBezTo>
                    <a:pt x="713" y="4927"/>
                    <a:pt x="379" y="4169"/>
                    <a:pt x="379" y="3344"/>
                  </a:cubicBezTo>
                  <a:cubicBezTo>
                    <a:pt x="379" y="2519"/>
                    <a:pt x="713" y="1784"/>
                    <a:pt x="1248" y="1249"/>
                  </a:cubicBezTo>
                  <a:cubicBezTo>
                    <a:pt x="1783" y="714"/>
                    <a:pt x="2519" y="380"/>
                    <a:pt x="3344" y="380"/>
                  </a:cubicBezTo>
                  <a:close/>
                  <a:moveTo>
                    <a:pt x="3344" y="1"/>
                  </a:moveTo>
                  <a:cubicBezTo>
                    <a:pt x="1494" y="1"/>
                    <a:pt x="0" y="1494"/>
                    <a:pt x="0" y="3344"/>
                  </a:cubicBezTo>
                  <a:cubicBezTo>
                    <a:pt x="0" y="5194"/>
                    <a:pt x="1494" y="6710"/>
                    <a:pt x="3344" y="6710"/>
                  </a:cubicBezTo>
                  <a:cubicBezTo>
                    <a:pt x="5194" y="6710"/>
                    <a:pt x="6709" y="5194"/>
                    <a:pt x="6709" y="3344"/>
                  </a:cubicBezTo>
                  <a:cubicBezTo>
                    <a:pt x="6709" y="1494"/>
                    <a:pt x="5194" y="1"/>
                    <a:pt x="334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grpSp>
        <p:nvGrpSpPr>
          <p:cNvPr id="511" name="Google Shape;511;p10"/>
          <p:cNvGrpSpPr/>
          <p:nvPr/>
        </p:nvGrpSpPr>
        <p:grpSpPr>
          <a:xfrm>
            <a:off x="2195619" y="6155433"/>
            <a:ext cx="390815" cy="391184"/>
            <a:chOff x="3164039" y="430875"/>
            <a:chExt cx="293111" cy="293388"/>
          </a:xfrm>
        </p:grpSpPr>
        <p:sp>
          <p:nvSpPr>
            <p:cNvPr id="512" name="Google Shape;512;p10"/>
            <p:cNvSpPr/>
            <p:nvPr/>
          </p:nvSpPr>
          <p:spPr>
            <a:xfrm flipH="1">
              <a:off x="3166281" y="433407"/>
              <a:ext cx="288614" cy="288337"/>
            </a:xfrm>
            <a:custGeom>
              <a:avLst/>
              <a:gdLst/>
              <a:ahLst/>
              <a:cxnLst/>
              <a:rect l="l" t="t" r="r" b="b"/>
              <a:pathLst>
                <a:path w="22915" h="22893" extrusionOk="0">
                  <a:moveTo>
                    <a:pt x="11457" y="0"/>
                  </a:moveTo>
                  <a:cubicBezTo>
                    <a:pt x="5127" y="0"/>
                    <a:pt x="0" y="5127"/>
                    <a:pt x="0" y="11435"/>
                  </a:cubicBezTo>
                  <a:cubicBezTo>
                    <a:pt x="0" y="17766"/>
                    <a:pt x="5127" y="22892"/>
                    <a:pt x="11457" y="22892"/>
                  </a:cubicBezTo>
                  <a:cubicBezTo>
                    <a:pt x="17788" y="22892"/>
                    <a:pt x="22914" y="17766"/>
                    <a:pt x="22914" y="11435"/>
                  </a:cubicBezTo>
                  <a:cubicBezTo>
                    <a:pt x="22914" y="5127"/>
                    <a:pt x="17788" y="0"/>
                    <a:pt x="1145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513" name="Google Shape;513;p10"/>
            <p:cNvSpPr/>
            <p:nvPr/>
          </p:nvSpPr>
          <p:spPr>
            <a:xfrm flipH="1">
              <a:off x="3164039" y="430875"/>
              <a:ext cx="293111" cy="293388"/>
            </a:xfrm>
            <a:custGeom>
              <a:avLst/>
              <a:gdLst/>
              <a:ahLst/>
              <a:cxnLst/>
              <a:rect l="l" t="t" r="r" b="b"/>
              <a:pathLst>
                <a:path w="23272" h="23294" extrusionOk="0">
                  <a:moveTo>
                    <a:pt x="11636" y="380"/>
                  </a:moveTo>
                  <a:cubicBezTo>
                    <a:pt x="14757" y="380"/>
                    <a:pt x="17566" y="1628"/>
                    <a:pt x="19594" y="3679"/>
                  </a:cubicBezTo>
                  <a:cubicBezTo>
                    <a:pt x="21645" y="5707"/>
                    <a:pt x="22893" y="8538"/>
                    <a:pt x="22893" y="11636"/>
                  </a:cubicBezTo>
                  <a:cubicBezTo>
                    <a:pt x="22893" y="14757"/>
                    <a:pt x="21645" y="17565"/>
                    <a:pt x="19594" y="19616"/>
                  </a:cubicBezTo>
                  <a:cubicBezTo>
                    <a:pt x="17566" y="21644"/>
                    <a:pt x="14757" y="22915"/>
                    <a:pt x="11636" y="22915"/>
                  </a:cubicBezTo>
                  <a:cubicBezTo>
                    <a:pt x="8516" y="22915"/>
                    <a:pt x="5707" y="21644"/>
                    <a:pt x="3657" y="19616"/>
                  </a:cubicBezTo>
                  <a:cubicBezTo>
                    <a:pt x="1628" y="17565"/>
                    <a:pt x="358" y="14757"/>
                    <a:pt x="358" y="11636"/>
                  </a:cubicBezTo>
                  <a:cubicBezTo>
                    <a:pt x="358" y="8538"/>
                    <a:pt x="1628" y="5707"/>
                    <a:pt x="3657" y="3679"/>
                  </a:cubicBezTo>
                  <a:cubicBezTo>
                    <a:pt x="5707" y="1628"/>
                    <a:pt x="8516" y="380"/>
                    <a:pt x="11636" y="380"/>
                  </a:cubicBezTo>
                  <a:close/>
                  <a:moveTo>
                    <a:pt x="11636" y="1"/>
                  </a:moveTo>
                  <a:cubicBezTo>
                    <a:pt x="5217" y="1"/>
                    <a:pt x="1" y="5217"/>
                    <a:pt x="1" y="11636"/>
                  </a:cubicBezTo>
                  <a:cubicBezTo>
                    <a:pt x="1" y="18078"/>
                    <a:pt x="5217" y="23294"/>
                    <a:pt x="11636" y="23294"/>
                  </a:cubicBezTo>
                  <a:cubicBezTo>
                    <a:pt x="18056" y="23294"/>
                    <a:pt x="23272" y="18078"/>
                    <a:pt x="23272" y="11636"/>
                  </a:cubicBezTo>
                  <a:cubicBezTo>
                    <a:pt x="23272" y="5217"/>
                    <a:pt x="18056" y="1"/>
                    <a:pt x="1163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514" name="Google Shape;514;p10"/>
            <p:cNvSpPr/>
            <p:nvPr/>
          </p:nvSpPr>
          <p:spPr>
            <a:xfrm flipH="1">
              <a:off x="3202780" y="469909"/>
              <a:ext cx="215626" cy="215337"/>
            </a:xfrm>
            <a:custGeom>
              <a:avLst/>
              <a:gdLst/>
              <a:ahLst/>
              <a:cxnLst/>
              <a:rect l="l" t="t" r="r" b="b"/>
              <a:pathLst>
                <a:path w="17120" h="17097" extrusionOk="0">
                  <a:moveTo>
                    <a:pt x="8560" y="0"/>
                  </a:moveTo>
                  <a:cubicBezTo>
                    <a:pt x="3835" y="0"/>
                    <a:pt x="1" y="3812"/>
                    <a:pt x="1" y="8537"/>
                  </a:cubicBezTo>
                  <a:cubicBezTo>
                    <a:pt x="1" y="13263"/>
                    <a:pt x="3835" y="17097"/>
                    <a:pt x="8560" y="17097"/>
                  </a:cubicBezTo>
                  <a:cubicBezTo>
                    <a:pt x="13286" y="17097"/>
                    <a:pt x="17120" y="13263"/>
                    <a:pt x="17120" y="8537"/>
                  </a:cubicBezTo>
                  <a:cubicBezTo>
                    <a:pt x="17120" y="3812"/>
                    <a:pt x="13286" y="0"/>
                    <a:pt x="856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515" name="Google Shape;515;p10"/>
            <p:cNvSpPr/>
            <p:nvPr/>
          </p:nvSpPr>
          <p:spPr>
            <a:xfrm flipH="1">
              <a:off x="3200525" y="467377"/>
              <a:ext cx="220123" cy="220400"/>
            </a:xfrm>
            <a:custGeom>
              <a:avLst/>
              <a:gdLst/>
              <a:ahLst/>
              <a:cxnLst/>
              <a:rect l="l" t="t" r="r" b="b"/>
              <a:pathLst>
                <a:path w="17477" h="17499" extrusionOk="0">
                  <a:moveTo>
                    <a:pt x="8738" y="379"/>
                  </a:moveTo>
                  <a:cubicBezTo>
                    <a:pt x="11057" y="379"/>
                    <a:pt x="13130" y="1316"/>
                    <a:pt x="14645" y="2831"/>
                  </a:cubicBezTo>
                  <a:cubicBezTo>
                    <a:pt x="16161" y="4347"/>
                    <a:pt x="17097" y="6442"/>
                    <a:pt x="17097" y="8738"/>
                  </a:cubicBezTo>
                  <a:cubicBezTo>
                    <a:pt x="17097" y="11056"/>
                    <a:pt x="16161" y="13152"/>
                    <a:pt x="14645" y="14667"/>
                  </a:cubicBezTo>
                  <a:cubicBezTo>
                    <a:pt x="13130" y="16183"/>
                    <a:pt x="11057" y="17119"/>
                    <a:pt x="8738" y="17119"/>
                  </a:cubicBezTo>
                  <a:cubicBezTo>
                    <a:pt x="6420" y="17119"/>
                    <a:pt x="4325" y="16183"/>
                    <a:pt x="2809" y="14667"/>
                  </a:cubicBezTo>
                  <a:cubicBezTo>
                    <a:pt x="1293" y="13152"/>
                    <a:pt x="357" y="11056"/>
                    <a:pt x="357" y="8738"/>
                  </a:cubicBezTo>
                  <a:cubicBezTo>
                    <a:pt x="357" y="6442"/>
                    <a:pt x="1293" y="4347"/>
                    <a:pt x="2809" y="2831"/>
                  </a:cubicBezTo>
                  <a:cubicBezTo>
                    <a:pt x="4325" y="1316"/>
                    <a:pt x="6420" y="379"/>
                    <a:pt x="8738" y="379"/>
                  </a:cubicBezTo>
                  <a:close/>
                  <a:moveTo>
                    <a:pt x="8738" y="0"/>
                  </a:moveTo>
                  <a:cubicBezTo>
                    <a:pt x="3901" y="0"/>
                    <a:pt x="1" y="3924"/>
                    <a:pt x="1" y="8738"/>
                  </a:cubicBezTo>
                  <a:cubicBezTo>
                    <a:pt x="1" y="13575"/>
                    <a:pt x="3901" y="17498"/>
                    <a:pt x="8738" y="17498"/>
                  </a:cubicBezTo>
                  <a:cubicBezTo>
                    <a:pt x="13553" y="17498"/>
                    <a:pt x="17476" y="13575"/>
                    <a:pt x="17476" y="8738"/>
                  </a:cubicBezTo>
                  <a:cubicBezTo>
                    <a:pt x="17476" y="3924"/>
                    <a:pt x="13553" y="0"/>
                    <a:pt x="873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516" name="Google Shape;516;p10"/>
            <p:cNvSpPr/>
            <p:nvPr/>
          </p:nvSpPr>
          <p:spPr>
            <a:xfrm flipH="1">
              <a:off x="3242641" y="509484"/>
              <a:ext cx="136177" cy="136177"/>
            </a:xfrm>
            <a:custGeom>
              <a:avLst/>
              <a:gdLst/>
              <a:ahLst/>
              <a:cxnLst/>
              <a:rect l="l" t="t" r="r" b="b"/>
              <a:pathLst>
                <a:path w="10812" h="10812" extrusionOk="0">
                  <a:moveTo>
                    <a:pt x="5417" y="1"/>
                  </a:moveTo>
                  <a:cubicBezTo>
                    <a:pt x="2430" y="1"/>
                    <a:pt x="1" y="2431"/>
                    <a:pt x="1" y="5395"/>
                  </a:cubicBezTo>
                  <a:cubicBezTo>
                    <a:pt x="1" y="8382"/>
                    <a:pt x="2430" y="10812"/>
                    <a:pt x="5417" y="10812"/>
                  </a:cubicBezTo>
                  <a:cubicBezTo>
                    <a:pt x="8404" y="10812"/>
                    <a:pt x="10812" y="8382"/>
                    <a:pt x="10812" y="5395"/>
                  </a:cubicBezTo>
                  <a:cubicBezTo>
                    <a:pt x="10812" y="2431"/>
                    <a:pt x="8404" y="1"/>
                    <a:pt x="541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517" name="Google Shape;517;p10"/>
            <p:cNvSpPr/>
            <p:nvPr/>
          </p:nvSpPr>
          <p:spPr>
            <a:xfrm flipH="1">
              <a:off x="3240109" y="507242"/>
              <a:ext cx="140951" cy="140674"/>
            </a:xfrm>
            <a:custGeom>
              <a:avLst/>
              <a:gdLst/>
              <a:ahLst/>
              <a:cxnLst/>
              <a:rect l="l" t="t" r="r" b="b"/>
              <a:pathLst>
                <a:path w="11191" h="11169" extrusionOk="0">
                  <a:moveTo>
                    <a:pt x="5595" y="357"/>
                  </a:moveTo>
                  <a:cubicBezTo>
                    <a:pt x="7044" y="357"/>
                    <a:pt x="8337" y="937"/>
                    <a:pt x="9273" y="1895"/>
                  </a:cubicBezTo>
                  <a:cubicBezTo>
                    <a:pt x="10232" y="2832"/>
                    <a:pt x="10811" y="4147"/>
                    <a:pt x="10811" y="5573"/>
                  </a:cubicBezTo>
                  <a:cubicBezTo>
                    <a:pt x="10811" y="7022"/>
                    <a:pt x="10232" y="8337"/>
                    <a:pt x="9273" y="9273"/>
                  </a:cubicBezTo>
                  <a:cubicBezTo>
                    <a:pt x="8337" y="10210"/>
                    <a:pt x="7044" y="10789"/>
                    <a:pt x="5595" y="10789"/>
                  </a:cubicBezTo>
                  <a:cubicBezTo>
                    <a:pt x="4147" y="10789"/>
                    <a:pt x="2854" y="10210"/>
                    <a:pt x="1895" y="9273"/>
                  </a:cubicBezTo>
                  <a:cubicBezTo>
                    <a:pt x="959" y="8337"/>
                    <a:pt x="379" y="7022"/>
                    <a:pt x="379" y="5573"/>
                  </a:cubicBezTo>
                  <a:cubicBezTo>
                    <a:pt x="379" y="4147"/>
                    <a:pt x="959" y="2832"/>
                    <a:pt x="1895" y="1895"/>
                  </a:cubicBezTo>
                  <a:cubicBezTo>
                    <a:pt x="2854" y="937"/>
                    <a:pt x="4147" y="357"/>
                    <a:pt x="5595" y="357"/>
                  </a:cubicBezTo>
                  <a:close/>
                  <a:moveTo>
                    <a:pt x="5595" y="1"/>
                  </a:moveTo>
                  <a:cubicBezTo>
                    <a:pt x="2497" y="1"/>
                    <a:pt x="1" y="2497"/>
                    <a:pt x="1" y="5573"/>
                  </a:cubicBezTo>
                  <a:cubicBezTo>
                    <a:pt x="1" y="8672"/>
                    <a:pt x="2497" y="11168"/>
                    <a:pt x="5595" y="11168"/>
                  </a:cubicBezTo>
                  <a:cubicBezTo>
                    <a:pt x="8671" y="11168"/>
                    <a:pt x="11190" y="8672"/>
                    <a:pt x="11190" y="5573"/>
                  </a:cubicBezTo>
                  <a:cubicBezTo>
                    <a:pt x="11190" y="2497"/>
                    <a:pt x="8671" y="1"/>
                    <a:pt x="559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cxnSp>
        <p:nvCxnSpPr>
          <p:cNvPr id="518" name="Google Shape;518;p10"/>
          <p:cNvCxnSpPr/>
          <p:nvPr/>
        </p:nvCxnSpPr>
        <p:spPr>
          <a:xfrm rot="10800000">
            <a:off x="9595967" y="393467"/>
            <a:ext cx="1542800" cy="7236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519" name="Google Shape;519;p10"/>
          <p:cNvCxnSpPr/>
          <p:nvPr/>
        </p:nvCxnSpPr>
        <p:spPr>
          <a:xfrm flipH="1">
            <a:off x="11138767" y="-8833"/>
            <a:ext cx="1055200" cy="11152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grpSp>
        <p:nvGrpSpPr>
          <p:cNvPr id="520" name="Google Shape;520;p10"/>
          <p:cNvGrpSpPr/>
          <p:nvPr/>
        </p:nvGrpSpPr>
        <p:grpSpPr>
          <a:xfrm>
            <a:off x="10752367" y="702567"/>
            <a:ext cx="775733" cy="776467"/>
            <a:chOff x="8064275" y="887850"/>
            <a:chExt cx="581800" cy="582350"/>
          </a:xfrm>
        </p:grpSpPr>
        <p:sp>
          <p:nvSpPr>
            <p:cNvPr id="521" name="Google Shape;521;p10"/>
            <p:cNvSpPr/>
            <p:nvPr/>
          </p:nvSpPr>
          <p:spPr>
            <a:xfrm>
              <a:off x="8068750" y="892875"/>
              <a:ext cx="572875" cy="572325"/>
            </a:xfrm>
            <a:custGeom>
              <a:avLst/>
              <a:gdLst/>
              <a:ahLst/>
              <a:cxnLst/>
              <a:rect l="l" t="t" r="r" b="b"/>
              <a:pathLst>
                <a:path w="22915" h="22893" extrusionOk="0">
                  <a:moveTo>
                    <a:pt x="11457" y="0"/>
                  </a:moveTo>
                  <a:cubicBezTo>
                    <a:pt x="5127" y="0"/>
                    <a:pt x="0" y="5127"/>
                    <a:pt x="0" y="11435"/>
                  </a:cubicBezTo>
                  <a:cubicBezTo>
                    <a:pt x="0" y="17766"/>
                    <a:pt x="5127" y="22892"/>
                    <a:pt x="11457" y="22892"/>
                  </a:cubicBezTo>
                  <a:cubicBezTo>
                    <a:pt x="17788" y="22892"/>
                    <a:pt x="22914" y="17766"/>
                    <a:pt x="22914" y="11435"/>
                  </a:cubicBezTo>
                  <a:cubicBezTo>
                    <a:pt x="22914" y="5127"/>
                    <a:pt x="17788" y="0"/>
                    <a:pt x="1145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522" name="Google Shape;522;p10"/>
            <p:cNvSpPr/>
            <p:nvPr/>
          </p:nvSpPr>
          <p:spPr>
            <a:xfrm>
              <a:off x="8064275" y="887850"/>
              <a:ext cx="581800" cy="582350"/>
            </a:xfrm>
            <a:custGeom>
              <a:avLst/>
              <a:gdLst/>
              <a:ahLst/>
              <a:cxnLst/>
              <a:rect l="l" t="t" r="r" b="b"/>
              <a:pathLst>
                <a:path w="23272" h="23294" extrusionOk="0">
                  <a:moveTo>
                    <a:pt x="11636" y="380"/>
                  </a:moveTo>
                  <a:cubicBezTo>
                    <a:pt x="14757" y="380"/>
                    <a:pt x="17566" y="1628"/>
                    <a:pt x="19594" y="3679"/>
                  </a:cubicBezTo>
                  <a:cubicBezTo>
                    <a:pt x="21645" y="5707"/>
                    <a:pt x="22893" y="8538"/>
                    <a:pt x="22893" y="11636"/>
                  </a:cubicBezTo>
                  <a:cubicBezTo>
                    <a:pt x="22893" y="14757"/>
                    <a:pt x="21645" y="17565"/>
                    <a:pt x="19594" y="19616"/>
                  </a:cubicBezTo>
                  <a:cubicBezTo>
                    <a:pt x="17566" y="21644"/>
                    <a:pt x="14757" y="22915"/>
                    <a:pt x="11636" y="22915"/>
                  </a:cubicBezTo>
                  <a:cubicBezTo>
                    <a:pt x="8516" y="22915"/>
                    <a:pt x="5707" y="21644"/>
                    <a:pt x="3657" y="19616"/>
                  </a:cubicBezTo>
                  <a:cubicBezTo>
                    <a:pt x="1628" y="17565"/>
                    <a:pt x="358" y="14757"/>
                    <a:pt x="358" y="11636"/>
                  </a:cubicBezTo>
                  <a:cubicBezTo>
                    <a:pt x="358" y="8538"/>
                    <a:pt x="1628" y="5707"/>
                    <a:pt x="3657" y="3679"/>
                  </a:cubicBezTo>
                  <a:cubicBezTo>
                    <a:pt x="5707" y="1628"/>
                    <a:pt x="8516" y="380"/>
                    <a:pt x="11636" y="380"/>
                  </a:cubicBezTo>
                  <a:close/>
                  <a:moveTo>
                    <a:pt x="11636" y="1"/>
                  </a:moveTo>
                  <a:cubicBezTo>
                    <a:pt x="5217" y="1"/>
                    <a:pt x="1" y="5217"/>
                    <a:pt x="1" y="11636"/>
                  </a:cubicBezTo>
                  <a:cubicBezTo>
                    <a:pt x="1" y="18078"/>
                    <a:pt x="5217" y="23294"/>
                    <a:pt x="11636" y="23294"/>
                  </a:cubicBezTo>
                  <a:cubicBezTo>
                    <a:pt x="18056" y="23294"/>
                    <a:pt x="23272" y="18078"/>
                    <a:pt x="23272" y="11636"/>
                  </a:cubicBezTo>
                  <a:cubicBezTo>
                    <a:pt x="23272" y="5217"/>
                    <a:pt x="18056" y="1"/>
                    <a:pt x="1163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523" name="Google Shape;523;p10"/>
            <p:cNvSpPr/>
            <p:nvPr/>
          </p:nvSpPr>
          <p:spPr>
            <a:xfrm>
              <a:off x="8141175" y="965325"/>
              <a:ext cx="428000" cy="427425"/>
            </a:xfrm>
            <a:custGeom>
              <a:avLst/>
              <a:gdLst/>
              <a:ahLst/>
              <a:cxnLst/>
              <a:rect l="l" t="t" r="r" b="b"/>
              <a:pathLst>
                <a:path w="17120" h="17097" extrusionOk="0">
                  <a:moveTo>
                    <a:pt x="8560" y="0"/>
                  </a:moveTo>
                  <a:cubicBezTo>
                    <a:pt x="3835" y="0"/>
                    <a:pt x="1" y="3812"/>
                    <a:pt x="1" y="8537"/>
                  </a:cubicBezTo>
                  <a:cubicBezTo>
                    <a:pt x="1" y="13263"/>
                    <a:pt x="3835" y="17097"/>
                    <a:pt x="8560" y="17097"/>
                  </a:cubicBezTo>
                  <a:cubicBezTo>
                    <a:pt x="13286" y="17097"/>
                    <a:pt x="17120" y="13263"/>
                    <a:pt x="17120" y="8537"/>
                  </a:cubicBezTo>
                  <a:cubicBezTo>
                    <a:pt x="17120" y="3812"/>
                    <a:pt x="13286" y="0"/>
                    <a:pt x="856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524" name="Google Shape;524;p10"/>
            <p:cNvSpPr/>
            <p:nvPr/>
          </p:nvSpPr>
          <p:spPr>
            <a:xfrm>
              <a:off x="8136725" y="960300"/>
              <a:ext cx="436925" cy="437475"/>
            </a:xfrm>
            <a:custGeom>
              <a:avLst/>
              <a:gdLst/>
              <a:ahLst/>
              <a:cxnLst/>
              <a:rect l="l" t="t" r="r" b="b"/>
              <a:pathLst>
                <a:path w="17477" h="17499" extrusionOk="0">
                  <a:moveTo>
                    <a:pt x="8738" y="379"/>
                  </a:moveTo>
                  <a:cubicBezTo>
                    <a:pt x="11057" y="379"/>
                    <a:pt x="13130" y="1316"/>
                    <a:pt x="14645" y="2831"/>
                  </a:cubicBezTo>
                  <a:cubicBezTo>
                    <a:pt x="16161" y="4347"/>
                    <a:pt x="17097" y="6442"/>
                    <a:pt x="17097" y="8738"/>
                  </a:cubicBezTo>
                  <a:cubicBezTo>
                    <a:pt x="17097" y="11056"/>
                    <a:pt x="16161" y="13152"/>
                    <a:pt x="14645" y="14667"/>
                  </a:cubicBezTo>
                  <a:cubicBezTo>
                    <a:pt x="13130" y="16183"/>
                    <a:pt x="11057" y="17119"/>
                    <a:pt x="8738" y="17119"/>
                  </a:cubicBezTo>
                  <a:cubicBezTo>
                    <a:pt x="6420" y="17119"/>
                    <a:pt x="4325" y="16183"/>
                    <a:pt x="2809" y="14667"/>
                  </a:cubicBezTo>
                  <a:cubicBezTo>
                    <a:pt x="1293" y="13152"/>
                    <a:pt x="357" y="11056"/>
                    <a:pt x="357" y="8738"/>
                  </a:cubicBezTo>
                  <a:cubicBezTo>
                    <a:pt x="357" y="6442"/>
                    <a:pt x="1293" y="4347"/>
                    <a:pt x="2809" y="2831"/>
                  </a:cubicBezTo>
                  <a:cubicBezTo>
                    <a:pt x="4325" y="1316"/>
                    <a:pt x="6420" y="379"/>
                    <a:pt x="8738" y="379"/>
                  </a:cubicBezTo>
                  <a:close/>
                  <a:moveTo>
                    <a:pt x="8738" y="0"/>
                  </a:moveTo>
                  <a:cubicBezTo>
                    <a:pt x="3901" y="0"/>
                    <a:pt x="1" y="3924"/>
                    <a:pt x="1" y="8738"/>
                  </a:cubicBezTo>
                  <a:cubicBezTo>
                    <a:pt x="1" y="13575"/>
                    <a:pt x="3901" y="17498"/>
                    <a:pt x="8738" y="17498"/>
                  </a:cubicBezTo>
                  <a:cubicBezTo>
                    <a:pt x="13553" y="17498"/>
                    <a:pt x="17476" y="13575"/>
                    <a:pt x="17476" y="8738"/>
                  </a:cubicBezTo>
                  <a:cubicBezTo>
                    <a:pt x="17476" y="3924"/>
                    <a:pt x="13553" y="0"/>
                    <a:pt x="873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525" name="Google Shape;525;p10"/>
            <p:cNvSpPr/>
            <p:nvPr/>
          </p:nvSpPr>
          <p:spPr>
            <a:xfrm>
              <a:off x="8219750" y="1043875"/>
              <a:ext cx="270300" cy="270300"/>
            </a:xfrm>
            <a:custGeom>
              <a:avLst/>
              <a:gdLst/>
              <a:ahLst/>
              <a:cxnLst/>
              <a:rect l="l" t="t" r="r" b="b"/>
              <a:pathLst>
                <a:path w="10812" h="10812" extrusionOk="0">
                  <a:moveTo>
                    <a:pt x="5417" y="1"/>
                  </a:moveTo>
                  <a:cubicBezTo>
                    <a:pt x="2430" y="1"/>
                    <a:pt x="1" y="2431"/>
                    <a:pt x="1" y="5395"/>
                  </a:cubicBezTo>
                  <a:cubicBezTo>
                    <a:pt x="1" y="8382"/>
                    <a:pt x="2430" y="10812"/>
                    <a:pt x="5417" y="10812"/>
                  </a:cubicBezTo>
                  <a:cubicBezTo>
                    <a:pt x="8404" y="10812"/>
                    <a:pt x="10812" y="8382"/>
                    <a:pt x="10812" y="5395"/>
                  </a:cubicBezTo>
                  <a:cubicBezTo>
                    <a:pt x="10812" y="2431"/>
                    <a:pt x="8404" y="1"/>
                    <a:pt x="541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526" name="Google Shape;526;p10"/>
            <p:cNvSpPr/>
            <p:nvPr/>
          </p:nvSpPr>
          <p:spPr>
            <a:xfrm>
              <a:off x="8215300" y="1039425"/>
              <a:ext cx="279775" cy="279225"/>
            </a:xfrm>
            <a:custGeom>
              <a:avLst/>
              <a:gdLst/>
              <a:ahLst/>
              <a:cxnLst/>
              <a:rect l="l" t="t" r="r" b="b"/>
              <a:pathLst>
                <a:path w="11191" h="11169" extrusionOk="0">
                  <a:moveTo>
                    <a:pt x="5595" y="357"/>
                  </a:moveTo>
                  <a:cubicBezTo>
                    <a:pt x="7044" y="357"/>
                    <a:pt x="8337" y="937"/>
                    <a:pt x="9273" y="1895"/>
                  </a:cubicBezTo>
                  <a:cubicBezTo>
                    <a:pt x="10232" y="2832"/>
                    <a:pt x="10811" y="4147"/>
                    <a:pt x="10811" y="5573"/>
                  </a:cubicBezTo>
                  <a:cubicBezTo>
                    <a:pt x="10811" y="7022"/>
                    <a:pt x="10232" y="8337"/>
                    <a:pt x="9273" y="9273"/>
                  </a:cubicBezTo>
                  <a:cubicBezTo>
                    <a:pt x="8337" y="10210"/>
                    <a:pt x="7044" y="10789"/>
                    <a:pt x="5595" y="10789"/>
                  </a:cubicBezTo>
                  <a:cubicBezTo>
                    <a:pt x="4147" y="10789"/>
                    <a:pt x="2854" y="10210"/>
                    <a:pt x="1895" y="9273"/>
                  </a:cubicBezTo>
                  <a:cubicBezTo>
                    <a:pt x="959" y="8337"/>
                    <a:pt x="379" y="7022"/>
                    <a:pt x="379" y="5573"/>
                  </a:cubicBezTo>
                  <a:cubicBezTo>
                    <a:pt x="379" y="4147"/>
                    <a:pt x="959" y="2832"/>
                    <a:pt x="1895" y="1895"/>
                  </a:cubicBezTo>
                  <a:cubicBezTo>
                    <a:pt x="2854" y="937"/>
                    <a:pt x="4147" y="357"/>
                    <a:pt x="5595" y="357"/>
                  </a:cubicBezTo>
                  <a:close/>
                  <a:moveTo>
                    <a:pt x="5595" y="1"/>
                  </a:moveTo>
                  <a:cubicBezTo>
                    <a:pt x="2497" y="1"/>
                    <a:pt x="1" y="2497"/>
                    <a:pt x="1" y="5573"/>
                  </a:cubicBezTo>
                  <a:cubicBezTo>
                    <a:pt x="1" y="8672"/>
                    <a:pt x="2497" y="11168"/>
                    <a:pt x="5595" y="11168"/>
                  </a:cubicBezTo>
                  <a:cubicBezTo>
                    <a:pt x="8671" y="11168"/>
                    <a:pt x="11190" y="8672"/>
                    <a:pt x="11190" y="5573"/>
                  </a:cubicBezTo>
                  <a:cubicBezTo>
                    <a:pt x="11190" y="2497"/>
                    <a:pt x="8671" y="1"/>
                    <a:pt x="559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grpSp>
        <p:nvGrpSpPr>
          <p:cNvPr id="527" name="Google Shape;527;p10"/>
          <p:cNvGrpSpPr/>
          <p:nvPr/>
        </p:nvGrpSpPr>
        <p:grpSpPr>
          <a:xfrm>
            <a:off x="9378501" y="227834"/>
            <a:ext cx="389367" cy="390100"/>
            <a:chOff x="7353050" y="316275"/>
            <a:chExt cx="292025" cy="292575"/>
          </a:xfrm>
        </p:grpSpPr>
        <p:sp>
          <p:nvSpPr>
            <p:cNvPr id="528" name="Google Shape;528;p10"/>
            <p:cNvSpPr/>
            <p:nvPr/>
          </p:nvSpPr>
          <p:spPr>
            <a:xfrm>
              <a:off x="7358075" y="321275"/>
              <a:ext cx="282550" cy="282550"/>
            </a:xfrm>
            <a:custGeom>
              <a:avLst/>
              <a:gdLst/>
              <a:ahLst/>
              <a:cxnLst/>
              <a:rect l="l" t="t" r="r" b="b"/>
              <a:pathLst>
                <a:path w="11302" h="11302" extrusionOk="0">
                  <a:moveTo>
                    <a:pt x="5640" y="1"/>
                  </a:moveTo>
                  <a:cubicBezTo>
                    <a:pt x="2519" y="1"/>
                    <a:pt x="0" y="2520"/>
                    <a:pt x="0" y="5640"/>
                  </a:cubicBezTo>
                  <a:cubicBezTo>
                    <a:pt x="0" y="8783"/>
                    <a:pt x="2519" y="11302"/>
                    <a:pt x="5640" y="11302"/>
                  </a:cubicBezTo>
                  <a:cubicBezTo>
                    <a:pt x="8783" y="11302"/>
                    <a:pt x="11301" y="8783"/>
                    <a:pt x="11301" y="5640"/>
                  </a:cubicBezTo>
                  <a:cubicBezTo>
                    <a:pt x="11301" y="2520"/>
                    <a:pt x="8783" y="1"/>
                    <a:pt x="564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529" name="Google Shape;529;p10"/>
            <p:cNvSpPr/>
            <p:nvPr/>
          </p:nvSpPr>
          <p:spPr>
            <a:xfrm>
              <a:off x="7353050" y="316275"/>
              <a:ext cx="292025" cy="292575"/>
            </a:xfrm>
            <a:custGeom>
              <a:avLst/>
              <a:gdLst/>
              <a:ahLst/>
              <a:cxnLst/>
              <a:rect l="l" t="t" r="r" b="b"/>
              <a:pathLst>
                <a:path w="11681" h="11703" extrusionOk="0">
                  <a:moveTo>
                    <a:pt x="5841" y="379"/>
                  </a:moveTo>
                  <a:cubicBezTo>
                    <a:pt x="7356" y="379"/>
                    <a:pt x="8716" y="981"/>
                    <a:pt x="9719" y="1984"/>
                  </a:cubicBezTo>
                  <a:cubicBezTo>
                    <a:pt x="10700" y="2965"/>
                    <a:pt x="11324" y="4347"/>
                    <a:pt x="11324" y="5840"/>
                  </a:cubicBezTo>
                  <a:cubicBezTo>
                    <a:pt x="11324" y="7356"/>
                    <a:pt x="10700" y="8738"/>
                    <a:pt x="9719" y="9719"/>
                  </a:cubicBezTo>
                  <a:cubicBezTo>
                    <a:pt x="8716" y="10699"/>
                    <a:pt x="7356" y="11324"/>
                    <a:pt x="5841" y="11324"/>
                  </a:cubicBezTo>
                  <a:cubicBezTo>
                    <a:pt x="4347" y="11324"/>
                    <a:pt x="2965" y="10699"/>
                    <a:pt x="1984" y="9719"/>
                  </a:cubicBezTo>
                  <a:cubicBezTo>
                    <a:pt x="981" y="8738"/>
                    <a:pt x="380" y="7356"/>
                    <a:pt x="380" y="5840"/>
                  </a:cubicBezTo>
                  <a:cubicBezTo>
                    <a:pt x="380" y="4347"/>
                    <a:pt x="981" y="2965"/>
                    <a:pt x="1984" y="1984"/>
                  </a:cubicBezTo>
                  <a:cubicBezTo>
                    <a:pt x="2965" y="981"/>
                    <a:pt x="4347" y="379"/>
                    <a:pt x="5841" y="379"/>
                  </a:cubicBezTo>
                  <a:close/>
                  <a:moveTo>
                    <a:pt x="5841" y="0"/>
                  </a:moveTo>
                  <a:cubicBezTo>
                    <a:pt x="2631" y="0"/>
                    <a:pt x="1" y="2630"/>
                    <a:pt x="1" y="5840"/>
                  </a:cubicBezTo>
                  <a:cubicBezTo>
                    <a:pt x="1" y="9072"/>
                    <a:pt x="2631" y="11703"/>
                    <a:pt x="5841" y="11703"/>
                  </a:cubicBezTo>
                  <a:cubicBezTo>
                    <a:pt x="9073" y="11703"/>
                    <a:pt x="11681" y="9072"/>
                    <a:pt x="11681" y="5840"/>
                  </a:cubicBezTo>
                  <a:cubicBezTo>
                    <a:pt x="11681" y="2630"/>
                    <a:pt x="9073" y="0"/>
                    <a:pt x="584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530" name="Google Shape;530;p10"/>
            <p:cNvSpPr/>
            <p:nvPr/>
          </p:nvSpPr>
          <p:spPr>
            <a:xfrm>
              <a:off x="7419925" y="383125"/>
              <a:ext cx="158275" cy="158300"/>
            </a:xfrm>
            <a:custGeom>
              <a:avLst/>
              <a:gdLst/>
              <a:ahLst/>
              <a:cxnLst/>
              <a:rect l="l" t="t" r="r" b="b"/>
              <a:pathLst>
                <a:path w="6331" h="6332" extrusionOk="0">
                  <a:moveTo>
                    <a:pt x="3166" y="1"/>
                  </a:moveTo>
                  <a:cubicBezTo>
                    <a:pt x="1427" y="1"/>
                    <a:pt x="0" y="1428"/>
                    <a:pt x="0" y="3166"/>
                  </a:cubicBezTo>
                  <a:cubicBezTo>
                    <a:pt x="0" y="4927"/>
                    <a:pt x="1427" y="6331"/>
                    <a:pt x="3166" y="6331"/>
                  </a:cubicBezTo>
                  <a:cubicBezTo>
                    <a:pt x="4927" y="6331"/>
                    <a:pt x="6331" y="4927"/>
                    <a:pt x="6331" y="3166"/>
                  </a:cubicBezTo>
                  <a:cubicBezTo>
                    <a:pt x="6331" y="1428"/>
                    <a:pt x="4927" y="1"/>
                    <a:pt x="316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531" name="Google Shape;531;p10"/>
            <p:cNvSpPr/>
            <p:nvPr/>
          </p:nvSpPr>
          <p:spPr>
            <a:xfrm>
              <a:off x="7415475" y="378675"/>
              <a:ext cx="167750" cy="167775"/>
            </a:xfrm>
            <a:custGeom>
              <a:avLst/>
              <a:gdLst/>
              <a:ahLst/>
              <a:cxnLst/>
              <a:rect l="l" t="t" r="r" b="b"/>
              <a:pathLst>
                <a:path w="6710" h="6711" extrusionOk="0">
                  <a:moveTo>
                    <a:pt x="3344" y="380"/>
                  </a:moveTo>
                  <a:cubicBezTo>
                    <a:pt x="4168" y="380"/>
                    <a:pt x="4926" y="714"/>
                    <a:pt x="5461" y="1249"/>
                  </a:cubicBezTo>
                  <a:cubicBezTo>
                    <a:pt x="5996" y="1784"/>
                    <a:pt x="6330" y="2519"/>
                    <a:pt x="6330" y="3344"/>
                  </a:cubicBezTo>
                  <a:cubicBezTo>
                    <a:pt x="6330" y="4169"/>
                    <a:pt x="5996" y="4927"/>
                    <a:pt x="5461" y="5462"/>
                  </a:cubicBezTo>
                  <a:cubicBezTo>
                    <a:pt x="4926" y="5997"/>
                    <a:pt x="4168" y="6331"/>
                    <a:pt x="3344" y="6331"/>
                  </a:cubicBezTo>
                  <a:cubicBezTo>
                    <a:pt x="2519" y="6331"/>
                    <a:pt x="1783" y="5997"/>
                    <a:pt x="1248" y="5462"/>
                  </a:cubicBezTo>
                  <a:cubicBezTo>
                    <a:pt x="713" y="4927"/>
                    <a:pt x="379" y="4169"/>
                    <a:pt x="379" y="3344"/>
                  </a:cubicBezTo>
                  <a:cubicBezTo>
                    <a:pt x="379" y="2519"/>
                    <a:pt x="713" y="1784"/>
                    <a:pt x="1248" y="1249"/>
                  </a:cubicBezTo>
                  <a:cubicBezTo>
                    <a:pt x="1783" y="714"/>
                    <a:pt x="2519" y="380"/>
                    <a:pt x="3344" y="380"/>
                  </a:cubicBezTo>
                  <a:close/>
                  <a:moveTo>
                    <a:pt x="3344" y="1"/>
                  </a:moveTo>
                  <a:cubicBezTo>
                    <a:pt x="1494" y="1"/>
                    <a:pt x="0" y="1494"/>
                    <a:pt x="0" y="3344"/>
                  </a:cubicBezTo>
                  <a:cubicBezTo>
                    <a:pt x="0" y="5194"/>
                    <a:pt x="1494" y="6710"/>
                    <a:pt x="3344" y="6710"/>
                  </a:cubicBezTo>
                  <a:cubicBezTo>
                    <a:pt x="5194" y="6710"/>
                    <a:pt x="6709" y="5194"/>
                    <a:pt x="6709" y="3344"/>
                  </a:cubicBezTo>
                  <a:cubicBezTo>
                    <a:pt x="6709" y="1494"/>
                    <a:pt x="5194" y="1"/>
                    <a:pt x="334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grpSp>
        <p:nvGrpSpPr>
          <p:cNvPr id="532" name="Google Shape;532;p10"/>
          <p:cNvGrpSpPr/>
          <p:nvPr/>
        </p:nvGrpSpPr>
        <p:grpSpPr>
          <a:xfrm>
            <a:off x="11677267" y="306200"/>
            <a:ext cx="233333" cy="233333"/>
            <a:chOff x="8792300" y="321275"/>
            <a:chExt cx="175000" cy="175000"/>
          </a:xfrm>
        </p:grpSpPr>
        <p:sp>
          <p:nvSpPr>
            <p:cNvPr id="533" name="Google Shape;533;p10"/>
            <p:cNvSpPr/>
            <p:nvPr/>
          </p:nvSpPr>
          <p:spPr>
            <a:xfrm>
              <a:off x="8796750" y="326300"/>
              <a:ext cx="166100" cy="165525"/>
            </a:xfrm>
            <a:custGeom>
              <a:avLst/>
              <a:gdLst/>
              <a:ahLst/>
              <a:cxnLst/>
              <a:rect l="l" t="t" r="r" b="b"/>
              <a:pathLst>
                <a:path w="6644" h="6621" extrusionOk="0">
                  <a:moveTo>
                    <a:pt x="3322" y="0"/>
                  </a:moveTo>
                  <a:cubicBezTo>
                    <a:pt x="1494" y="0"/>
                    <a:pt x="1" y="1471"/>
                    <a:pt x="1" y="3299"/>
                  </a:cubicBezTo>
                  <a:cubicBezTo>
                    <a:pt x="1" y="5127"/>
                    <a:pt x="1494" y="6620"/>
                    <a:pt x="3322" y="6620"/>
                  </a:cubicBezTo>
                  <a:cubicBezTo>
                    <a:pt x="5150" y="6620"/>
                    <a:pt x="6643" y="5127"/>
                    <a:pt x="6643" y="3299"/>
                  </a:cubicBezTo>
                  <a:cubicBezTo>
                    <a:pt x="6643" y="1471"/>
                    <a:pt x="5150" y="0"/>
                    <a:pt x="33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534" name="Google Shape;534;p10"/>
            <p:cNvSpPr/>
            <p:nvPr/>
          </p:nvSpPr>
          <p:spPr>
            <a:xfrm>
              <a:off x="8792300" y="321275"/>
              <a:ext cx="175000" cy="175000"/>
            </a:xfrm>
            <a:custGeom>
              <a:avLst/>
              <a:gdLst/>
              <a:ahLst/>
              <a:cxnLst/>
              <a:rect l="l" t="t" r="r" b="b"/>
              <a:pathLst>
                <a:path w="7000" h="7000" extrusionOk="0">
                  <a:moveTo>
                    <a:pt x="3500" y="380"/>
                  </a:moveTo>
                  <a:cubicBezTo>
                    <a:pt x="4369" y="380"/>
                    <a:pt x="5149" y="736"/>
                    <a:pt x="5707" y="1293"/>
                  </a:cubicBezTo>
                  <a:cubicBezTo>
                    <a:pt x="6286" y="1873"/>
                    <a:pt x="6621" y="2653"/>
                    <a:pt x="6621" y="3500"/>
                  </a:cubicBezTo>
                  <a:cubicBezTo>
                    <a:pt x="6621" y="4370"/>
                    <a:pt x="6286" y="5150"/>
                    <a:pt x="5707" y="5729"/>
                  </a:cubicBezTo>
                  <a:cubicBezTo>
                    <a:pt x="5149" y="6286"/>
                    <a:pt x="4369" y="6643"/>
                    <a:pt x="3500" y="6643"/>
                  </a:cubicBezTo>
                  <a:cubicBezTo>
                    <a:pt x="2631" y="6643"/>
                    <a:pt x="1851" y="6286"/>
                    <a:pt x="1293" y="5729"/>
                  </a:cubicBezTo>
                  <a:cubicBezTo>
                    <a:pt x="714" y="5150"/>
                    <a:pt x="379" y="4370"/>
                    <a:pt x="379" y="3500"/>
                  </a:cubicBezTo>
                  <a:cubicBezTo>
                    <a:pt x="379" y="2653"/>
                    <a:pt x="714" y="1873"/>
                    <a:pt x="1293" y="1293"/>
                  </a:cubicBezTo>
                  <a:cubicBezTo>
                    <a:pt x="1851" y="736"/>
                    <a:pt x="2631" y="380"/>
                    <a:pt x="3500" y="380"/>
                  </a:cubicBezTo>
                  <a:close/>
                  <a:moveTo>
                    <a:pt x="3500" y="1"/>
                  </a:moveTo>
                  <a:cubicBezTo>
                    <a:pt x="1561" y="1"/>
                    <a:pt x="0" y="1583"/>
                    <a:pt x="0" y="3500"/>
                  </a:cubicBezTo>
                  <a:cubicBezTo>
                    <a:pt x="0" y="5439"/>
                    <a:pt x="1561" y="7000"/>
                    <a:pt x="3500" y="7000"/>
                  </a:cubicBezTo>
                  <a:cubicBezTo>
                    <a:pt x="5439" y="7000"/>
                    <a:pt x="7000" y="5439"/>
                    <a:pt x="7000" y="3500"/>
                  </a:cubicBezTo>
                  <a:cubicBezTo>
                    <a:pt x="7000" y="1583"/>
                    <a:pt x="5439" y="1"/>
                    <a:pt x="350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535" name="Google Shape;535;p10"/>
            <p:cNvSpPr/>
            <p:nvPr/>
          </p:nvSpPr>
          <p:spPr>
            <a:xfrm>
              <a:off x="8833525" y="362525"/>
              <a:ext cx="92550" cy="93075"/>
            </a:xfrm>
            <a:custGeom>
              <a:avLst/>
              <a:gdLst/>
              <a:ahLst/>
              <a:cxnLst/>
              <a:rect l="l" t="t" r="r" b="b"/>
              <a:pathLst>
                <a:path w="3702" h="3723" extrusionOk="0">
                  <a:moveTo>
                    <a:pt x="1851" y="0"/>
                  </a:moveTo>
                  <a:cubicBezTo>
                    <a:pt x="826" y="0"/>
                    <a:pt x="1" y="825"/>
                    <a:pt x="1" y="1850"/>
                  </a:cubicBezTo>
                  <a:cubicBezTo>
                    <a:pt x="1" y="2876"/>
                    <a:pt x="826" y="3723"/>
                    <a:pt x="1851" y="3723"/>
                  </a:cubicBezTo>
                  <a:cubicBezTo>
                    <a:pt x="2876" y="3723"/>
                    <a:pt x="3701" y="2876"/>
                    <a:pt x="3701" y="1850"/>
                  </a:cubicBezTo>
                  <a:cubicBezTo>
                    <a:pt x="3701" y="825"/>
                    <a:pt x="2876" y="0"/>
                    <a:pt x="185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536" name="Google Shape;536;p10"/>
            <p:cNvSpPr/>
            <p:nvPr/>
          </p:nvSpPr>
          <p:spPr>
            <a:xfrm>
              <a:off x="8828525" y="358050"/>
              <a:ext cx="102550" cy="102000"/>
            </a:xfrm>
            <a:custGeom>
              <a:avLst/>
              <a:gdLst/>
              <a:ahLst/>
              <a:cxnLst/>
              <a:rect l="l" t="t" r="r" b="b"/>
              <a:pathLst>
                <a:path w="4102" h="4080" extrusionOk="0">
                  <a:moveTo>
                    <a:pt x="2051" y="357"/>
                  </a:moveTo>
                  <a:cubicBezTo>
                    <a:pt x="2519" y="357"/>
                    <a:pt x="2920" y="558"/>
                    <a:pt x="3232" y="848"/>
                  </a:cubicBezTo>
                  <a:cubicBezTo>
                    <a:pt x="3544" y="1160"/>
                    <a:pt x="3723" y="1583"/>
                    <a:pt x="3723" y="2029"/>
                  </a:cubicBezTo>
                  <a:cubicBezTo>
                    <a:pt x="3723" y="2497"/>
                    <a:pt x="3544" y="2921"/>
                    <a:pt x="3232" y="3211"/>
                  </a:cubicBezTo>
                  <a:cubicBezTo>
                    <a:pt x="2920" y="3523"/>
                    <a:pt x="2519" y="3701"/>
                    <a:pt x="2051" y="3701"/>
                  </a:cubicBezTo>
                  <a:cubicBezTo>
                    <a:pt x="1583" y="3701"/>
                    <a:pt x="1182" y="3523"/>
                    <a:pt x="870" y="3211"/>
                  </a:cubicBezTo>
                  <a:cubicBezTo>
                    <a:pt x="558" y="2921"/>
                    <a:pt x="379" y="2497"/>
                    <a:pt x="379" y="2029"/>
                  </a:cubicBezTo>
                  <a:cubicBezTo>
                    <a:pt x="379" y="1583"/>
                    <a:pt x="558" y="1160"/>
                    <a:pt x="870" y="848"/>
                  </a:cubicBezTo>
                  <a:cubicBezTo>
                    <a:pt x="1182" y="558"/>
                    <a:pt x="1583" y="357"/>
                    <a:pt x="2051" y="357"/>
                  </a:cubicBezTo>
                  <a:close/>
                  <a:moveTo>
                    <a:pt x="2051" y="1"/>
                  </a:moveTo>
                  <a:cubicBezTo>
                    <a:pt x="914" y="1"/>
                    <a:pt x="0" y="915"/>
                    <a:pt x="0" y="2029"/>
                  </a:cubicBezTo>
                  <a:cubicBezTo>
                    <a:pt x="0" y="3166"/>
                    <a:pt x="914" y="4080"/>
                    <a:pt x="2051" y="4080"/>
                  </a:cubicBezTo>
                  <a:cubicBezTo>
                    <a:pt x="3188" y="4080"/>
                    <a:pt x="4102" y="3166"/>
                    <a:pt x="4102" y="2029"/>
                  </a:cubicBezTo>
                  <a:cubicBezTo>
                    <a:pt x="4102" y="915"/>
                    <a:pt x="3188" y="1"/>
                    <a:pt x="205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grpSp>
        <p:nvGrpSpPr>
          <p:cNvPr id="537" name="Google Shape;537;p10"/>
          <p:cNvGrpSpPr/>
          <p:nvPr/>
        </p:nvGrpSpPr>
        <p:grpSpPr>
          <a:xfrm>
            <a:off x="11320067" y="227833"/>
            <a:ext cx="233351" cy="36000"/>
            <a:chOff x="5662375" y="212375"/>
            <a:chExt cx="175013" cy="27000"/>
          </a:xfrm>
        </p:grpSpPr>
        <p:sp>
          <p:nvSpPr>
            <p:cNvPr id="538" name="Google Shape;538;p10"/>
            <p:cNvSpPr/>
            <p:nvPr/>
          </p:nvSpPr>
          <p:spPr>
            <a:xfrm>
              <a:off x="5662375" y="212375"/>
              <a:ext cx="27000" cy="2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539" name="Google Shape;539;p10"/>
            <p:cNvSpPr/>
            <p:nvPr/>
          </p:nvSpPr>
          <p:spPr>
            <a:xfrm>
              <a:off x="5736381" y="212375"/>
              <a:ext cx="27000" cy="2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540" name="Google Shape;540;p10"/>
            <p:cNvSpPr/>
            <p:nvPr/>
          </p:nvSpPr>
          <p:spPr>
            <a:xfrm>
              <a:off x="5810388" y="212375"/>
              <a:ext cx="27000" cy="2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grpSp>
        <p:nvGrpSpPr>
          <p:cNvPr id="541" name="Google Shape;541;p10"/>
          <p:cNvGrpSpPr/>
          <p:nvPr/>
        </p:nvGrpSpPr>
        <p:grpSpPr>
          <a:xfrm>
            <a:off x="10555134" y="1499467"/>
            <a:ext cx="233351" cy="36000"/>
            <a:chOff x="5662375" y="212375"/>
            <a:chExt cx="175013" cy="27000"/>
          </a:xfrm>
        </p:grpSpPr>
        <p:sp>
          <p:nvSpPr>
            <p:cNvPr id="542" name="Google Shape;542;p10"/>
            <p:cNvSpPr/>
            <p:nvPr/>
          </p:nvSpPr>
          <p:spPr>
            <a:xfrm>
              <a:off x="5662375" y="212375"/>
              <a:ext cx="27000" cy="2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543" name="Google Shape;543;p10"/>
            <p:cNvSpPr/>
            <p:nvPr/>
          </p:nvSpPr>
          <p:spPr>
            <a:xfrm>
              <a:off x="5736381" y="212375"/>
              <a:ext cx="27000" cy="2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544" name="Google Shape;544;p10"/>
            <p:cNvSpPr/>
            <p:nvPr/>
          </p:nvSpPr>
          <p:spPr>
            <a:xfrm>
              <a:off x="5810388" y="212375"/>
              <a:ext cx="27000" cy="2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sp>
        <p:nvSpPr>
          <p:cNvPr id="45" name="Content Placeholder 2">
            <a:extLst>
              <a:ext uri="{FF2B5EF4-FFF2-40B4-BE49-F238E27FC236}">
                <a16:creationId xmlns:a16="http://schemas.microsoft.com/office/drawing/2014/main" id="{3D4F4460-CEBA-6F4D-AF96-E3278A896EB1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882535" y="1537517"/>
            <a:ext cx="10794732" cy="4858583"/>
          </a:xfrm>
          <a:prstGeom prst="rect">
            <a:avLst/>
          </a:prstGeom>
        </p:spPr>
        <p:txBody>
          <a:bodyPr/>
          <a:lstStyle>
            <a:lvl1pPr marL="285750" indent="-285750">
              <a:lnSpc>
                <a:spcPct val="100000"/>
              </a:lnSpc>
              <a:buFont typeface="Arial" panose="020B0604020202020204" pitchFamily="34" charset="0"/>
              <a:buChar char="•"/>
              <a:tabLst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560388" indent="-285750">
              <a:lnSpc>
                <a:spcPct val="100000"/>
              </a:lnSpc>
              <a:buFont typeface="Arial" panose="020B0604020202020204" pitchFamily="34" charset="0"/>
              <a:buChar char="•"/>
              <a:tabLst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 marL="738188" indent="-285750">
              <a:lnSpc>
                <a:spcPct val="100000"/>
              </a:lnSpc>
              <a:buFont typeface="Arial" panose="020B0604020202020204" pitchFamily="34" charset="0"/>
              <a:buChar char="•"/>
              <a:tabLst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 marL="960438" indent="-285750">
              <a:lnSpc>
                <a:spcPct val="100000"/>
              </a:lnSpc>
              <a:buFont typeface="Arial" panose="020B0604020202020204" pitchFamily="34" charset="0"/>
              <a:buChar char="•"/>
              <a:tabLst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 marL="1182687" indent="-285750">
              <a:lnSpc>
                <a:spcPct val="100000"/>
              </a:lnSpc>
              <a:buFont typeface="Arial" panose="020B0604020202020204" pitchFamily="34" charset="0"/>
              <a:buChar char="•"/>
              <a:tabLst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887102121"/>
      </p:ext>
    </p:extLst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 preserve="1" userDrawn="1">
  <p:cSld name="1_Caption">
    <p:spTree>
      <p:nvGrpSpPr>
        <p:cNvPr id="1" name="Shape 5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3" name="Google Shape;503;p10"/>
          <p:cNvSpPr txBox="1">
            <a:spLocks noGrp="1"/>
          </p:cNvSpPr>
          <p:nvPr>
            <p:ph type="title"/>
          </p:nvPr>
        </p:nvSpPr>
        <p:spPr>
          <a:xfrm>
            <a:off x="2800800" y="463296"/>
            <a:ext cx="6596000" cy="780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 sz="4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cxnSp>
        <p:nvCxnSpPr>
          <p:cNvPr id="504" name="Google Shape;504;p10"/>
          <p:cNvCxnSpPr/>
          <p:nvPr/>
        </p:nvCxnSpPr>
        <p:spPr>
          <a:xfrm>
            <a:off x="787267" y="5787467"/>
            <a:ext cx="1617200" cy="5636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505" name="Google Shape;505;p10"/>
          <p:cNvCxnSpPr/>
          <p:nvPr/>
        </p:nvCxnSpPr>
        <p:spPr>
          <a:xfrm rot="10800000" flipH="1">
            <a:off x="10633" y="5776800"/>
            <a:ext cx="776800" cy="8724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grpSp>
        <p:nvGrpSpPr>
          <p:cNvPr id="506" name="Google Shape;506;p10"/>
          <p:cNvGrpSpPr/>
          <p:nvPr/>
        </p:nvGrpSpPr>
        <p:grpSpPr>
          <a:xfrm flipH="1">
            <a:off x="575634" y="5578367"/>
            <a:ext cx="389367" cy="390100"/>
            <a:chOff x="7353050" y="316275"/>
            <a:chExt cx="292025" cy="292575"/>
          </a:xfrm>
        </p:grpSpPr>
        <p:sp>
          <p:nvSpPr>
            <p:cNvPr id="507" name="Google Shape;507;p10"/>
            <p:cNvSpPr/>
            <p:nvPr/>
          </p:nvSpPr>
          <p:spPr>
            <a:xfrm>
              <a:off x="7358075" y="321275"/>
              <a:ext cx="282550" cy="282550"/>
            </a:xfrm>
            <a:custGeom>
              <a:avLst/>
              <a:gdLst/>
              <a:ahLst/>
              <a:cxnLst/>
              <a:rect l="l" t="t" r="r" b="b"/>
              <a:pathLst>
                <a:path w="11302" h="11302" extrusionOk="0">
                  <a:moveTo>
                    <a:pt x="5640" y="1"/>
                  </a:moveTo>
                  <a:cubicBezTo>
                    <a:pt x="2519" y="1"/>
                    <a:pt x="0" y="2520"/>
                    <a:pt x="0" y="5640"/>
                  </a:cubicBezTo>
                  <a:cubicBezTo>
                    <a:pt x="0" y="8783"/>
                    <a:pt x="2519" y="11302"/>
                    <a:pt x="5640" y="11302"/>
                  </a:cubicBezTo>
                  <a:cubicBezTo>
                    <a:pt x="8783" y="11302"/>
                    <a:pt x="11301" y="8783"/>
                    <a:pt x="11301" y="5640"/>
                  </a:cubicBezTo>
                  <a:cubicBezTo>
                    <a:pt x="11301" y="2520"/>
                    <a:pt x="8783" y="1"/>
                    <a:pt x="564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508" name="Google Shape;508;p10"/>
            <p:cNvSpPr/>
            <p:nvPr/>
          </p:nvSpPr>
          <p:spPr>
            <a:xfrm>
              <a:off x="7353050" y="316275"/>
              <a:ext cx="292025" cy="292575"/>
            </a:xfrm>
            <a:custGeom>
              <a:avLst/>
              <a:gdLst/>
              <a:ahLst/>
              <a:cxnLst/>
              <a:rect l="l" t="t" r="r" b="b"/>
              <a:pathLst>
                <a:path w="11681" h="11703" extrusionOk="0">
                  <a:moveTo>
                    <a:pt x="5841" y="379"/>
                  </a:moveTo>
                  <a:cubicBezTo>
                    <a:pt x="7356" y="379"/>
                    <a:pt x="8716" y="981"/>
                    <a:pt x="9719" y="1984"/>
                  </a:cubicBezTo>
                  <a:cubicBezTo>
                    <a:pt x="10700" y="2965"/>
                    <a:pt x="11324" y="4347"/>
                    <a:pt x="11324" y="5840"/>
                  </a:cubicBezTo>
                  <a:cubicBezTo>
                    <a:pt x="11324" y="7356"/>
                    <a:pt x="10700" y="8738"/>
                    <a:pt x="9719" y="9719"/>
                  </a:cubicBezTo>
                  <a:cubicBezTo>
                    <a:pt x="8716" y="10699"/>
                    <a:pt x="7356" y="11324"/>
                    <a:pt x="5841" y="11324"/>
                  </a:cubicBezTo>
                  <a:cubicBezTo>
                    <a:pt x="4347" y="11324"/>
                    <a:pt x="2965" y="10699"/>
                    <a:pt x="1984" y="9719"/>
                  </a:cubicBezTo>
                  <a:cubicBezTo>
                    <a:pt x="981" y="8738"/>
                    <a:pt x="380" y="7356"/>
                    <a:pt x="380" y="5840"/>
                  </a:cubicBezTo>
                  <a:cubicBezTo>
                    <a:pt x="380" y="4347"/>
                    <a:pt x="981" y="2965"/>
                    <a:pt x="1984" y="1984"/>
                  </a:cubicBezTo>
                  <a:cubicBezTo>
                    <a:pt x="2965" y="981"/>
                    <a:pt x="4347" y="379"/>
                    <a:pt x="5841" y="379"/>
                  </a:cubicBezTo>
                  <a:close/>
                  <a:moveTo>
                    <a:pt x="5841" y="0"/>
                  </a:moveTo>
                  <a:cubicBezTo>
                    <a:pt x="2631" y="0"/>
                    <a:pt x="1" y="2630"/>
                    <a:pt x="1" y="5840"/>
                  </a:cubicBezTo>
                  <a:cubicBezTo>
                    <a:pt x="1" y="9072"/>
                    <a:pt x="2631" y="11703"/>
                    <a:pt x="5841" y="11703"/>
                  </a:cubicBezTo>
                  <a:cubicBezTo>
                    <a:pt x="9073" y="11703"/>
                    <a:pt x="11681" y="9072"/>
                    <a:pt x="11681" y="5840"/>
                  </a:cubicBezTo>
                  <a:cubicBezTo>
                    <a:pt x="11681" y="2630"/>
                    <a:pt x="9073" y="0"/>
                    <a:pt x="584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509" name="Google Shape;509;p10"/>
            <p:cNvSpPr/>
            <p:nvPr/>
          </p:nvSpPr>
          <p:spPr>
            <a:xfrm>
              <a:off x="7419925" y="383125"/>
              <a:ext cx="158275" cy="158300"/>
            </a:xfrm>
            <a:custGeom>
              <a:avLst/>
              <a:gdLst/>
              <a:ahLst/>
              <a:cxnLst/>
              <a:rect l="l" t="t" r="r" b="b"/>
              <a:pathLst>
                <a:path w="6331" h="6332" extrusionOk="0">
                  <a:moveTo>
                    <a:pt x="3166" y="1"/>
                  </a:moveTo>
                  <a:cubicBezTo>
                    <a:pt x="1427" y="1"/>
                    <a:pt x="0" y="1428"/>
                    <a:pt x="0" y="3166"/>
                  </a:cubicBezTo>
                  <a:cubicBezTo>
                    <a:pt x="0" y="4927"/>
                    <a:pt x="1427" y="6331"/>
                    <a:pt x="3166" y="6331"/>
                  </a:cubicBezTo>
                  <a:cubicBezTo>
                    <a:pt x="4927" y="6331"/>
                    <a:pt x="6331" y="4927"/>
                    <a:pt x="6331" y="3166"/>
                  </a:cubicBezTo>
                  <a:cubicBezTo>
                    <a:pt x="6331" y="1428"/>
                    <a:pt x="4927" y="1"/>
                    <a:pt x="316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510" name="Google Shape;510;p10"/>
            <p:cNvSpPr/>
            <p:nvPr/>
          </p:nvSpPr>
          <p:spPr>
            <a:xfrm>
              <a:off x="7415475" y="378675"/>
              <a:ext cx="167750" cy="167775"/>
            </a:xfrm>
            <a:custGeom>
              <a:avLst/>
              <a:gdLst/>
              <a:ahLst/>
              <a:cxnLst/>
              <a:rect l="l" t="t" r="r" b="b"/>
              <a:pathLst>
                <a:path w="6710" h="6711" extrusionOk="0">
                  <a:moveTo>
                    <a:pt x="3344" y="380"/>
                  </a:moveTo>
                  <a:cubicBezTo>
                    <a:pt x="4168" y="380"/>
                    <a:pt x="4926" y="714"/>
                    <a:pt x="5461" y="1249"/>
                  </a:cubicBezTo>
                  <a:cubicBezTo>
                    <a:pt x="5996" y="1784"/>
                    <a:pt x="6330" y="2519"/>
                    <a:pt x="6330" y="3344"/>
                  </a:cubicBezTo>
                  <a:cubicBezTo>
                    <a:pt x="6330" y="4169"/>
                    <a:pt x="5996" y="4927"/>
                    <a:pt x="5461" y="5462"/>
                  </a:cubicBezTo>
                  <a:cubicBezTo>
                    <a:pt x="4926" y="5997"/>
                    <a:pt x="4168" y="6331"/>
                    <a:pt x="3344" y="6331"/>
                  </a:cubicBezTo>
                  <a:cubicBezTo>
                    <a:pt x="2519" y="6331"/>
                    <a:pt x="1783" y="5997"/>
                    <a:pt x="1248" y="5462"/>
                  </a:cubicBezTo>
                  <a:cubicBezTo>
                    <a:pt x="713" y="4927"/>
                    <a:pt x="379" y="4169"/>
                    <a:pt x="379" y="3344"/>
                  </a:cubicBezTo>
                  <a:cubicBezTo>
                    <a:pt x="379" y="2519"/>
                    <a:pt x="713" y="1784"/>
                    <a:pt x="1248" y="1249"/>
                  </a:cubicBezTo>
                  <a:cubicBezTo>
                    <a:pt x="1783" y="714"/>
                    <a:pt x="2519" y="380"/>
                    <a:pt x="3344" y="380"/>
                  </a:cubicBezTo>
                  <a:close/>
                  <a:moveTo>
                    <a:pt x="3344" y="1"/>
                  </a:moveTo>
                  <a:cubicBezTo>
                    <a:pt x="1494" y="1"/>
                    <a:pt x="0" y="1494"/>
                    <a:pt x="0" y="3344"/>
                  </a:cubicBezTo>
                  <a:cubicBezTo>
                    <a:pt x="0" y="5194"/>
                    <a:pt x="1494" y="6710"/>
                    <a:pt x="3344" y="6710"/>
                  </a:cubicBezTo>
                  <a:cubicBezTo>
                    <a:pt x="5194" y="6710"/>
                    <a:pt x="6709" y="5194"/>
                    <a:pt x="6709" y="3344"/>
                  </a:cubicBezTo>
                  <a:cubicBezTo>
                    <a:pt x="6709" y="1494"/>
                    <a:pt x="5194" y="1"/>
                    <a:pt x="334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grpSp>
        <p:nvGrpSpPr>
          <p:cNvPr id="511" name="Google Shape;511;p10"/>
          <p:cNvGrpSpPr/>
          <p:nvPr/>
        </p:nvGrpSpPr>
        <p:grpSpPr>
          <a:xfrm>
            <a:off x="2195619" y="6155433"/>
            <a:ext cx="390815" cy="391184"/>
            <a:chOff x="3164039" y="430875"/>
            <a:chExt cx="293111" cy="293388"/>
          </a:xfrm>
        </p:grpSpPr>
        <p:sp>
          <p:nvSpPr>
            <p:cNvPr id="512" name="Google Shape;512;p10"/>
            <p:cNvSpPr/>
            <p:nvPr/>
          </p:nvSpPr>
          <p:spPr>
            <a:xfrm flipH="1">
              <a:off x="3166281" y="433407"/>
              <a:ext cx="288614" cy="288337"/>
            </a:xfrm>
            <a:custGeom>
              <a:avLst/>
              <a:gdLst/>
              <a:ahLst/>
              <a:cxnLst/>
              <a:rect l="l" t="t" r="r" b="b"/>
              <a:pathLst>
                <a:path w="22915" h="22893" extrusionOk="0">
                  <a:moveTo>
                    <a:pt x="11457" y="0"/>
                  </a:moveTo>
                  <a:cubicBezTo>
                    <a:pt x="5127" y="0"/>
                    <a:pt x="0" y="5127"/>
                    <a:pt x="0" y="11435"/>
                  </a:cubicBezTo>
                  <a:cubicBezTo>
                    <a:pt x="0" y="17766"/>
                    <a:pt x="5127" y="22892"/>
                    <a:pt x="11457" y="22892"/>
                  </a:cubicBezTo>
                  <a:cubicBezTo>
                    <a:pt x="17788" y="22892"/>
                    <a:pt x="22914" y="17766"/>
                    <a:pt x="22914" y="11435"/>
                  </a:cubicBezTo>
                  <a:cubicBezTo>
                    <a:pt x="22914" y="5127"/>
                    <a:pt x="17788" y="0"/>
                    <a:pt x="1145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513" name="Google Shape;513;p10"/>
            <p:cNvSpPr/>
            <p:nvPr/>
          </p:nvSpPr>
          <p:spPr>
            <a:xfrm flipH="1">
              <a:off x="3164039" y="430875"/>
              <a:ext cx="293111" cy="293388"/>
            </a:xfrm>
            <a:custGeom>
              <a:avLst/>
              <a:gdLst/>
              <a:ahLst/>
              <a:cxnLst/>
              <a:rect l="l" t="t" r="r" b="b"/>
              <a:pathLst>
                <a:path w="23272" h="23294" extrusionOk="0">
                  <a:moveTo>
                    <a:pt x="11636" y="380"/>
                  </a:moveTo>
                  <a:cubicBezTo>
                    <a:pt x="14757" y="380"/>
                    <a:pt x="17566" y="1628"/>
                    <a:pt x="19594" y="3679"/>
                  </a:cubicBezTo>
                  <a:cubicBezTo>
                    <a:pt x="21645" y="5707"/>
                    <a:pt x="22893" y="8538"/>
                    <a:pt x="22893" y="11636"/>
                  </a:cubicBezTo>
                  <a:cubicBezTo>
                    <a:pt x="22893" y="14757"/>
                    <a:pt x="21645" y="17565"/>
                    <a:pt x="19594" y="19616"/>
                  </a:cubicBezTo>
                  <a:cubicBezTo>
                    <a:pt x="17566" y="21644"/>
                    <a:pt x="14757" y="22915"/>
                    <a:pt x="11636" y="22915"/>
                  </a:cubicBezTo>
                  <a:cubicBezTo>
                    <a:pt x="8516" y="22915"/>
                    <a:pt x="5707" y="21644"/>
                    <a:pt x="3657" y="19616"/>
                  </a:cubicBezTo>
                  <a:cubicBezTo>
                    <a:pt x="1628" y="17565"/>
                    <a:pt x="358" y="14757"/>
                    <a:pt x="358" y="11636"/>
                  </a:cubicBezTo>
                  <a:cubicBezTo>
                    <a:pt x="358" y="8538"/>
                    <a:pt x="1628" y="5707"/>
                    <a:pt x="3657" y="3679"/>
                  </a:cubicBezTo>
                  <a:cubicBezTo>
                    <a:pt x="5707" y="1628"/>
                    <a:pt x="8516" y="380"/>
                    <a:pt x="11636" y="380"/>
                  </a:cubicBezTo>
                  <a:close/>
                  <a:moveTo>
                    <a:pt x="11636" y="1"/>
                  </a:moveTo>
                  <a:cubicBezTo>
                    <a:pt x="5217" y="1"/>
                    <a:pt x="1" y="5217"/>
                    <a:pt x="1" y="11636"/>
                  </a:cubicBezTo>
                  <a:cubicBezTo>
                    <a:pt x="1" y="18078"/>
                    <a:pt x="5217" y="23294"/>
                    <a:pt x="11636" y="23294"/>
                  </a:cubicBezTo>
                  <a:cubicBezTo>
                    <a:pt x="18056" y="23294"/>
                    <a:pt x="23272" y="18078"/>
                    <a:pt x="23272" y="11636"/>
                  </a:cubicBezTo>
                  <a:cubicBezTo>
                    <a:pt x="23272" y="5217"/>
                    <a:pt x="18056" y="1"/>
                    <a:pt x="1163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514" name="Google Shape;514;p10"/>
            <p:cNvSpPr/>
            <p:nvPr/>
          </p:nvSpPr>
          <p:spPr>
            <a:xfrm flipH="1">
              <a:off x="3202780" y="469909"/>
              <a:ext cx="215626" cy="215337"/>
            </a:xfrm>
            <a:custGeom>
              <a:avLst/>
              <a:gdLst/>
              <a:ahLst/>
              <a:cxnLst/>
              <a:rect l="l" t="t" r="r" b="b"/>
              <a:pathLst>
                <a:path w="17120" h="17097" extrusionOk="0">
                  <a:moveTo>
                    <a:pt x="8560" y="0"/>
                  </a:moveTo>
                  <a:cubicBezTo>
                    <a:pt x="3835" y="0"/>
                    <a:pt x="1" y="3812"/>
                    <a:pt x="1" y="8537"/>
                  </a:cubicBezTo>
                  <a:cubicBezTo>
                    <a:pt x="1" y="13263"/>
                    <a:pt x="3835" y="17097"/>
                    <a:pt x="8560" y="17097"/>
                  </a:cubicBezTo>
                  <a:cubicBezTo>
                    <a:pt x="13286" y="17097"/>
                    <a:pt x="17120" y="13263"/>
                    <a:pt x="17120" y="8537"/>
                  </a:cubicBezTo>
                  <a:cubicBezTo>
                    <a:pt x="17120" y="3812"/>
                    <a:pt x="13286" y="0"/>
                    <a:pt x="856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515" name="Google Shape;515;p10"/>
            <p:cNvSpPr/>
            <p:nvPr/>
          </p:nvSpPr>
          <p:spPr>
            <a:xfrm flipH="1">
              <a:off x="3200525" y="467377"/>
              <a:ext cx="220123" cy="220400"/>
            </a:xfrm>
            <a:custGeom>
              <a:avLst/>
              <a:gdLst/>
              <a:ahLst/>
              <a:cxnLst/>
              <a:rect l="l" t="t" r="r" b="b"/>
              <a:pathLst>
                <a:path w="17477" h="17499" extrusionOk="0">
                  <a:moveTo>
                    <a:pt x="8738" y="379"/>
                  </a:moveTo>
                  <a:cubicBezTo>
                    <a:pt x="11057" y="379"/>
                    <a:pt x="13130" y="1316"/>
                    <a:pt x="14645" y="2831"/>
                  </a:cubicBezTo>
                  <a:cubicBezTo>
                    <a:pt x="16161" y="4347"/>
                    <a:pt x="17097" y="6442"/>
                    <a:pt x="17097" y="8738"/>
                  </a:cubicBezTo>
                  <a:cubicBezTo>
                    <a:pt x="17097" y="11056"/>
                    <a:pt x="16161" y="13152"/>
                    <a:pt x="14645" y="14667"/>
                  </a:cubicBezTo>
                  <a:cubicBezTo>
                    <a:pt x="13130" y="16183"/>
                    <a:pt x="11057" y="17119"/>
                    <a:pt x="8738" y="17119"/>
                  </a:cubicBezTo>
                  <a:cubicBezTo>
                    <a:pt x="6420" y="17119"/>
                    <a:pt x="4325" y="16183"/>
                    <a:pt x="2809" y="14667"/>
                  </a:cubicBezTo>
                  <a:cubicBezTo>
                    <a:pt x="1293" y="13152"/>
                    <a:pt x="357" y="11056"/>
                    <a:pt x="357" y="8738"/>
                  </a:cubicBezTo>
                  <a:cubicBezTo>
                    <a:pt x="357" y="6442"/>
                    <a:pt x="1293" y="4347"/>
                    <a:pt x="2809" y="2831"/>
                  </a:cubicBezTo>
                  <a:cubicBezTo>
                    <a:pt x="4325" y="1316"/>
                    <a:pt x="6420" y="379"/>
                    <a:pt x="8738" y="379"/>
                  </a:cubicBezTo>
                  <a:close/>
                  <a:moveTo>
                    <a:pt x="8738" y="0"/>
                  </a:moveTo>
                  <a:cubicBezTo>
                    <a:pt x="3901" y="0"/>
                    <a:pt x="1" y="3924"/>
                    <a:pt x="1" y="8738"/>
                  </a:cubicBezTo>
                  <a:cubicBezTo>
                    <a:pt x="1" y="13575"/>
                    <a:pt x="3901" y="17498"/>
                    <a:pt x="8738" y="17498"/>
                  </a:cubicBezTo>
                  <a:cubicBezTo>
                    <a:pt x="13553" y="17498"/>
                    <a:pt x="17476" y="13575"/>
                    <a:pt x="17476" y="8738"/>
                  </a:cubicBezTo>
                  <a:cubicBezTo>
                    <a:pt x="17476" y="3924"/>
                    <a:pt x="13553" y="0"/>
                    <a:pt x="873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516" name="Google Shape;516;p10"/>
            <p:cNvSpPr/>
            <p:nvPr/>
          </p:nvSpPr>
          <p:spPr>
            <a:xfrm flipH="1">
              <a:off x="3242641" y="509484"/>
              <a:ext cx="136177" cy="136177"/>
            </a:xfrm>
            <a:custGeom>
              <a:avLst/>
              <a:gdLst/>
              <a:ahLst/>
              <a:cxnLst/>
              <a:rect l="l" t="t" r="r" b="b"/>
              <a:pathLst>
                <a:path w="10812" h="10812" extrusionOk="0">
                  <a:moveTo>
                    <a:pt x="5417" y="1"/>
                  </a:moveTo>
                  <a:cubicBezTo>
                    <a:pt x="2430" y="1"/>
                    <a:pt x="1" y="2431"/>
                    <a:pt x="1" y="5395"/>
                  </a:cubicBezTo>
                  <a:cubicBezTo>
                    <a:pt x="1" y="8382"/>
                    <a:pt x="2430" y="10812"/>
                    <a:pt x="5417" y="10812"/>
                  </a:cubicBezTo>
                  <a:cubicBezTo>
                    <a:pt x="8404" y="10812"/>
                    <a:pt x="10812" y="8382"/>
                    <a:pt x="10812" y="5395"/>
                  </a:cubicBezTo>
                  <a:cubicBezTo>
                    <a:pt x="10812" y="2431"/>
                    <a:pt x="8404" y="1"/>
                    <a:pt x="541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517" name="Google Shape;517;p10"/>
            <p:cNvSpPr/>
            <p:nvPr/>
          </p:nvSpPr>
          <p:spPr>
            <a:xfrm flipH="1">
              <a:off x="3240109" y="507242"/>
              <a:ext cx="140951" cy="140674"/>
            </a:xfrm>
            <a:custGeom>
              <a:avLst/>
              <a:gdLst/>
              <a:ahLst/>
              <a:cxnLst/>
              <a:rect l="l" t="t" r="r" b="b"/>
              <a:pathLst>
                <a:path w="11191" h="11169" extrusionOk="0">
                  <a:moveTo>
                    <a:pt x="5595" y="357"/>
                  </a:moveTo>
                  <a:cubicBezTo>
                    <a:pt x="7044" y="357"/>
                    <a:pt x="8337" y="937"/>
                    <a:pt x="9273" y="1895"/>
                  </a:cubicBezTo>
                  <a:cubicBezTo>
                    <a:pt x="10232" y="2832"/>
                    <a:pt x="10811" y="4147"/>
                    <a:pt x="10811" y="5573"/>
                  </a:cubicBezTo>
                  <a:cubicBezTo>
                    <a:pt x="10811" y="7022"/>
                    <a:pt x="10232" y="8337"/>
                    <a:pt x="9273" y="9273"/>
                  </a:cubicBezTo>
                  <a:cubicBezTo>
                    <a:pt x="8337" y="10210"/>
                    <a:pt x="7044" y="10789"/>
                    <a:pt x="5595" y="10789"/>
                  </a:cubicBezTo>
                  <a:cubicBezTo>
                    <a:pt x="4147" y="10789"/>
                    <a:pt x="2854" y="10210"/>
                    <a:pt x="1895" y="9273"/>
                  </a:cubicBezTo>
                  <a:cubicBezTo>
                    <a:pt x="959" y="8337"/>
                    <a:pt x="379" y="7022"/>
                    <a:pt x="379" y="5573"/>
                  </a:cubicBezTo>
                  <a:cubicBezTo>
                    <a:pt x="379" y="4147"/>
                    <a:pt x="959" y="2832"/>
                    <a:pt x="1895" y="1895"/>
                  </a:cubicBezTo>
                  <a:cubicBezTo>
                    <a:pt x="2854" y="937"/>
                    <a:pt x="4147" y="357"/>
                    <a:pt x="5595" y="357"/>
                  </a:cubicBezTo>
                  <a:close/>
                  <a:moveTo>
                    <a:pt x="5595" y="1"/>
                  </a:moveTo>
                  <a:cubicBezTo>
                    <a:pt x="2497" y="1"/>
                    <a:pt x="1" y="2497"/>
                    <a:pt x="1" y="5573"/>
                  </a:cubicBezTo>
                  <a:cubicBezTo>
                    <a:pt x="1" y="8672"/>
                    <a:pt x="2497" y="11168"/>
                    <a:pt x="5595" y="11168"/>
                  </a:cubicBezTo>
                  <a:cubicBezTo>
                    <a:pt x="8671" y="11168"/>
                    <a:pt x="11190" y="8672"/>
                    <a:pt x="11190" y="5573"/>
                  </a:cubicBezTo>
                  <a:cubicBezTo>
                    <a:pt x="11190" y="2497"/>
                    <a:pt x="8671" y="1"/>
                    <a:pt x="559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cxnSp>
        <p:nvCxnSpPr>
          <p:cNvPr id="518" name="Google Shape;518;p10"/>
          <p:cNvCxnSpPr/>
          <p:nvPr/>
        </p:nvCxnSpPr>
        <p:spPr>
          <a:xfrm rot="10800000">
            <a:off x="9595967" y="393467"/>
            <a:ext cx="1542800" cy="7236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519" name="Google Shape;519;p10"/>
          <p:cNvCxnSpPr/>
          <p:nvPr/>
        </p:nvCxnSpPr>
        <p:spPr>
          <a:xfrm flipH="1">
            <a:off x="11138767" y="-8833"/>
            <a:ext cx="1055200" cy="11152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grpSp>
        <p:nvGrpSpPr>
          <p:cNvPr id="520" name="Google Shape;520;p10"/>
          <p:cNvGrpSpPr/>
          <p:nvPr/>
        </p:nvGrpSpPr>
        <p:grpSpPr>
          <a:xfrm>
            <a:off x="10752367" y="702567"/>
            <a:ext cx="775733" cy="776467"/>
            <a:chOff x="8064275" y="887850"/>
            <a:chExt cx="581800" cy="582350"/>
          </a:xfrm>
        </p:grpSpPr>
        <p:sp>
          <p:nvSpPr>
            <p:cNvPr id="521" name="Google Shape;521;p10"/>
            <p:cNvSpPr/>
            <p:nvPr/>
          </p:nvSpPr>
          <p:spPr>
            <a:xfrm>
              <a:off x="8068750" y="892875"/>
              <a:ext cx="572875" cy="572325"/>
            </a:xfrm>
            <a:custGeom>
              <a:avLst/>
              <a:gdLst/>
              <a:ahLst/>
              <a:cxnLst/>
              <a:rect l="l" t="t" r="r" b="b"/>
              <a:pathLst>
                <a:path w="22915" h="22893" extrusionOk="0">
                  <a:moveTo>
                    <a:pt x="11457" y="0"/>
                  </a:moveTo>
                  <a:cubicBezTo>
                    <a:pt x="5127" y="0"/>
                    <a:pt x="0" y="5127"/>
                    <a:pt x="0" y="11435"/>
                  </a:cubicBezTo>
                  <a:cubicBezTo>
                    <a:pt x="0" y="17766"/>
                    <a:pt x="5127" y="22892"/>
                    <a:pt x="11457" y="22892"/>
                  </a:cubicBezTo>
                  <a:cubicBezTo>
                    <a:pt x="17788" y="22892"/>
                    <a:pt x="22914" y="17766"/>
                    <a:pt x="22914" y="11435"/>
                  </a:cubicBezTo>
                  <a:cubicBezTo>
                    <a:pt x="22914" y="5127"/>
                    <a:pt x="17788" y="0"/>
                    <a:pt x="1145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522" name="Google Shape;522;p10"/>
            <p:cNvSpPr/>
            <p:nvPr/>
          </p:nvSpPr>
          <p:spPr>
            <a:xfrm>
              <a:off x="8064275" y="887850"/>
              <a:ext cx="581800" cy="582350"/>
            </a:xfrm>
            <a:custGeom>
              <a:avLst/>
              <a:gdLst/>
              <a:ahLst/>
              <a:cxnLst/>
              <a:rect l="l" t="t" r="r" b="b"/>
              <a:pathLst>
                <a:path w="23272" h="23294" extrusionOk="0">
                  <a:moveTo>
                    <a:pt x="11636" y="380"/>
                  </a:moveTo>
                  <a:cubicBezTo>
                    <a:pt x="14757" y="380"/>
                    <a:pt x="17566" y="1628"/>
                    <a:pt x="19594" y="3679"/>
                  </a:cubicBezTo>
                  <a:cubicBezTo>
                    <a:pt x="21645" y="5707"/>
                    <a:pt x="22893" y="8538"/>
                    <a:pt x="22893" y="11636"/>
                  </a:cubicBezTo>
                  <a:cubicBezTo>
                    <a:pt x="22893" y="14757"/>
                    <a:pt x="21645" y="17565"/>
                    <a:pt x="19594" y="19616"/>
                  </a:cubicBezTo>
                  <a:cubicBezTo>
                    <a:pt x="17566" y="21644"/>
                    <a:pt x="14757" y="22915"/>
                    <a:pt x="11636" y="22915"/>
                  </a:cubicBezTo>
                  <a:cubicBezTo>
                    <a:pt x="8516" y="22915"/>
                    <a:pt x="5707" y="21644"/>
                    <a:pt x="3657" y="19616"/>
                  </a:cubicBezTo>
                  <a:cubicBezTo>
                    <a:pt x="1628" y="17565"/>
                    <a:pt x="358" y="14757"/>
                    <a:pt x="358" y="11636"/>
                  </a:cubicBezTo>
                  <a:cubicBezTo>
                    <a:pt x="358" y="8538"/>
                    <a:pt x="1628" y="5707"/>
                    <a:pt x="3657" y="3679"/>
                  </a:cubicBezTo>
                  <a:cubicBezTo>
                    <a:pt x="5707" y="1628"/>
                    <a:pt x="8516" y="380"/>
                    <a:pt x="11636" y="380"/>
                  </a:cubicBezTo>
                  <a:close/>
                  <a:moveTo>
                    <a:pt x="11636" y="1"/>
                  </a:moveTo>
                  <a:cubicBezTo>
                    <a:pt x="5217" y="1"/>
                    <a:pt x="1" y="5217"/>
                    <a:pt x="1" y="11636"/>
                  </a:cubicBezTo>
                  <a:cubicBezTo>
                    <a:pt x="1" y="18078"/>
                    <a:pt x="5217" y="23294"/>
                    <a:pt x="11636" y="23294"/>
                  </a:cubicBezTo>
                  <a:cubicBezTo>
                    <a:pt x="18056" y="23294"/>
                    <a:pt x="23272" y="18078"/>
                    <a:pt x="23272" y="11636"/>
                  </a:cubicBezTo>
                  <a:cubicBezTo>
                    <a:pt x="23272" y="5217"/>
                    <a:pt x="18056" y="1"/>
                    <a:pt x="1163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523" name="Google Shape;523;p10"/>
            <p:cNvSpPr/>
            <p:nvPr/>
          </p:nvSpPr>
          <p:spPr>
            <a:xfrm>
              <a:off x="8141175" y="965325"/>
              <a:ext cx="428000" cy="427425"/>
            </a:xfrm>
            <a:custGeom>
              <a:avLst/>
              <a:gdLst/>
              <a:ahLst/>
              <a:cxnLst/>
              <a:rect l="l" t="t" r="r" b="b"/>
              <a:pathLst>
                <a:path w="17120" h="17097" extrusionOk="0">
                  <a:moveTo>
                    <a:pt x="8560" y="0"/>
                  </a:moveTo>
                  <a:cubicBezTo>
                    <a:pt x="3835" y="0"/>
                    <a:pt x="1" y="3812"/>
                    <a:pt x="1" y="8537"/>
                  </a:cubicBezTo>
                  <a:cubicBezTo>
                    <a:pt x="1" y="13263"/>
                    <a:pt x="3835" y="17097"/>
                    <a:pt x="8560" y="17097"/>
                  </a:cubicBezTo>
                  <a:cubicBezTo>
                    <a:pt x="13286" y="17097"/>
                    <a:pt x="17120" y="13263"/>
                    <a:pt x="17120" y="8537"/>
                  </a:cubicBezTo>
                  <a:cubicBezTo>
                    <a:pt x="17120" y="3812"/>
                    <a:pt x="13286" y="0"/>
                    <a:pt x="856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524" name="Google Shape;524;p10"/>
            <p:cNvSpPr/>
            <p:nvPr/>
          </p:nvSpPr>
          <p:spPr>
            <a:xfrm>
              <a:off x="8136725" y="960300"/>
              <a:ext cx="436925" cy="437475"/>
            </a:xfrm>
            <a:custGeom>
              <a:avLst/>
              <a:gdLst/>
              <a:ahLst/>
              <a:cxnLst/>
              <a:rect l="l" t="t" r="r" b="b"/>
              <a:pathLst>
                <a:path w="17477" h="17499" extrusionOk="0">
                  <a:moveTo>
                    <a:pt x="8738" y="379"/>
                  </a:moveTo>
                  <a:cubicBezTo>
                    <a:pt x="11057" y="379"/>
                    <a:pt x="13130" y="1316"/>
                    <a:pt x="14645" y="2831"/>
                  </a:cubicBezTo>
                  <a:cubicBezTo>
                    <a:pt x="16161" y="4347"/>
                    <a:pt x="17097" y="6442"/>
                    <a:pt x="17097" y="8738"/>
                  </a:cubicBezTo>
                  <a:cubicBezTo>
                    <a:pt x="17097" y="11056"/>
                    <a:pt x="16161" y="13152"/>
                    <a:pt x="14645" y="14667"/>
                  </a:cubicBezTo>
                  <a:cubicBezTo>
                    <a:pt x="13130" y="16183"/>
                    <a:pt x="11057" y="17119"/>
                    <a:pt x="8738" y="17119"/>
                  </a:cubicBezTo>
                  <a:cubicBezTo>
                    <a:pt x="6420" y="17119"/>
                    <a:pt x="4325" y="16183"/>
                    <a:pt x="2809" y="14667"/>
                  </a:cubicBezTo>
                  <a:cubicBezTo>
                    <a:pt x="1293" y="13152"/>
                    <a:pt x="357" y="11056"/>
                    <a:pt x="357" y="8738"/>
                  </a:cubicBezTo>
                  <a:cubicBezTo>
                    <a:pt x="357" y="6442"/>
                    <a:pt x="1293" y="4347"/>
                    <a:pt x="2809" y="2831"/>
                  </a:cubicBezTo>
                  <a:cubicBezTo>
                    <a:pt x="4325" y="1316"/>
                    <a:pt x="6420" y="379"/>
                    <a:pt x="8738" y="379"/>
                  </a:cubicBezTo>
                  <a:close/>
                  <a:moveTo>
                    <a:pt x="8738" y="0"/>
                  </a:moveTo>
                  <a:cubicBezTo>
                    <a:pt x="3901" y="0"/>
                    <a:pt x="1" y="3924"/>
                    <a:pt x="1" y="8738"/>
                  </a:cubicBezTo>
                  <a:cubicBezTo>
                    <a:pt x="1" y="13575"/>
                    <a:pt x="3901" y="17498"/>
                    <a:pt x="8738" y="17498"/>
                  </a:cubicBezTo>
                  <a:cubicBezTo>
                    <a:pt x="13553" y="17498"/>
                    <a:pt x="17476" y="13575"/>
                    <a:pt x="17476" y="8738"/>
                  </a:cubicBezTo>
                  <a:cubicBezTo>
                    <a:pt x="17476" y="3924"/>
                    <a:pt x="13553" y="0"/>
                    <a:pt x="873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525" name="Google Shape;525;p10"/>
            <p:cNvSpPr/>
            <p:nvPr/>
          </p:nvSpPr>
          <p:spPr>
            <a:xfrm>
              <a:off x="8219750" y="1043875"/>
              <a:ext cx="270300" cy="270300"/>
            </a:xfrm>
            <a:custGeom>
              <a:avLst/>
              <a:gdLst/>
              <a:ahLst/>
              <a:cxnLst/>
              <a:rect l="l" t="t" r="r" b="b"/>
              <a:pathLst>
                <a:path w="10812" h="10812" extrusionOk="0">
                  <a:moveTo>
                    <a:pt x="5417" y="1"/>
                  </a:moveTo>
                  <a:cubicBezTo>
                    <a:pt x="2430" y="1"/>
                    <a:pt x="1" y="2431"/>
                    <a:pt x="1" y="5395"/>
                  </a:cubicBezTo>
                  <a:cubicBezTo>
                    <a:pt x="1" y="8382"/>
                    <a:pt x="2430" y="10812"/>
                    <a:pt x="5417" y="10812"/>
                  </a:cubicBezTo>
                  <a:cubicBezTo>
                    <a:pt x="8404" y="10812"/>
                    <a:pt x="10812" y="8382"/>
                    <a:pt x="10812" y="5395"/>
                  </a:cubicBezTo>
                  <a:cubicBezTo>
                    <a:pt x="10812" y="2431"/>
                    <a:pt x="8404" y="1"/>
                    <a:pt x="541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526" name="Google Shape;526;p10"/>
            <p:cNvSpPr/>
            <p:nvPr/>
          </p:nvSpPr>
          <p:spPr>
            <a:xfrm>
              <a:off x="8215300" y="1039425"/>
              <a:ext cx="279775" cy="279225"/>
            </a:xfrm>
            <a:custGeom>
              <a:avLst/>
              <a:gdLst/>
              <a:ahLst/>
              <a:cxnLst/>
              <a:rect l="l" t="t" r="r" b="b"/>
              <a:pathLst>
                <a:path w="11191" h="11169" extrusionOk="0">
                  <a:moveTo>
                    <a:pt x="5595" y="357"/>
                  </a:moveTo>
                  <a:cubicBezTo>
                    <a:pt x="7044" y="357"/>
                    <a:pt x="8337" y="937"/>
                    <a:pt x="9273" y="1895"/>
                  </a:cubicBezTo>
                  <a:cubicBezTo>
                    <a:pt x="10232" y="2832"/>
                    <a:pt x="10811" y="4147"/>
                    <a:pt x="10811" y="5573"/>
                  </a:cubicBezTo>
                  <a:cubicBezTo>
                    <a:pt x="10811" y="7022"/>
                    <a:pt x="10232" y="8337"/>
                    <a:pt x="9273" y="9273"/>
                  </a:cubicBezTo>
                  <a:cubicBezTo>
                    <a:pt x="8337" y="10210"/>
                    <a:pt x="7044" y="10789"/>
                    <a:pt x="5595" y="10789"/>
                  </a:cubicBezTo>
                  <a:cubicBezTo>
                    <a:pt x="4147" y="10789"/>
                    <a:pt x="2854" y="10210"/>
                    <a:pt x="1895" y="9273"/>
                  </a:cubicBezTo>
                  <a:cubicBezTo>
                    <a:pt x="959" y="8337"/>
                    <a:pt x="379" y="7022"/>
                    <a:pt x="379" y="5573"/>
                  </a:cubicBezTo>
                  <a:cubicBezTo>
                    <a:pt x="379" y="4147"/>
                    <a:pt x="959" y="2832"/>
                    <a:pt x="1895" y="1895"/>
                  </a:cubicBezTo>
                  <a:cubicBezTo>
                    <a:pt x="2854" y="937"/>
                    <a:pt x="4147" y="357"/>
                    <a:pt x="5595" y="357"/>
                  </a:cubicBezTo>
                  <a:close/>
                  <a:moveTo>
                    <a:pt x="5595" y="1"/>
                  </a:moveTo>
                  <a:cubicBezTo>
                    <a:pt x="2497" y="1"/>
                    <a:pt x="1" y="2497"/>
                    <a:pt x="1" y="5573"/>
                  </a:cubicBezTo>
                  <a:cubicBezTo>
                    <a:pt x="1" y="8672"/>
                    <a:pt x="2497" y="11168"/>
                    <a:pt x="5595" y="11168"/>
                  </a:cubicBezTo>
                  <a:cubicBezTo>
                    <a:pt x="8671" y="11168"/>
                    <a:pt x="11190" y="8672"/>
                    <a:pt x="11190" y="5573"/>
                  </a:cubicBezTo>
                  <a:cubicBezTo>
                    <a:pt x="11190" y="2497"/>
                    <a:pt x="8671" y="1"/>
                    <a:pt x="559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grpSp>
        <p:nvGrpSpPr>
          <p:cNvPr id="527" name="Google Shape;527;p10"/>
          <p:cNvGrpSpPr/>
          <p:nvPr/>
        </p:nvGrpSpPr>
        <p:grpSpPr>
          <a:xfrm>
            <a:off x="9378501" y="227834"/>
            <a:ext cx="389367" cy="390100"/>
            <a:chOff x="7353050" y="316275"/>
            <a:chExt cx="292025" cy="292575"/>
          </a:xfrm>
        </p:grpSpPr>
        <p:sp>
          <p:nvSpPr>
            <p:cNvPr id="528" name="Google Shape;528;p10"/>
            <p:cNvSpPr/>
            <p:nvPr/>
          </p:nvSpPr>
          <p:spPr>
            <a:xfrm>
              <a:off x="7358075" y="321275"/>
              <a:ext cx="282550" cy="282550"/>
            </a:xfrm>
            <a:custGeom>
              <a:avLst/>
              <a:gdLst/>
              <a:ahLst/>
              <a:cxnLst/>
              <a:rect l="l" t="t" r="r" b="b"/>
              <a:pathLst>
                <a:path w="11302" h="11302" extrusionOk="0">
                  <a:moveTo>
                    <a:pt x="5640" y="1"/>
                  </a:moveTo>
                  <a:cubicBezTo>
                    <a:pt x="2519" y="1"/>
                    <a:pt x="0" y="2520"/>
                    <a:pt x="0" y="5640"/>
                  </a:cubicBezTo>
                  <a:cubicBezTo>
                    <a:pt x="0" y="8783"/>
                    <a:pt x="2519" y="11302"/>
                    <a:pt x="5640" y="11302"/>
                  </a:cubicBezTo>
                  <a:cubicBezTo>
                    <a:pt x="8783" y="11302"/>
                    <a:pt x="11301" y="8783"/>
                    <a:pt x="11301" y="5640"/>
                  </a:cubicBezTo>
                  <a:cubicBezTo>
                    <a:pt x="11301" y="2520"/>
                    <a:pt x="8783" y="1"/>
                    <a:pt x="564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529" name="Google Shape;529;p10"/>
            <p:cNvSpPr/>
            <p:nvPr/>
          </p:nvSpPr>
          <p:spPr>
            <a:xfrm>
              <a:off x="7353050" y="316275"/>
              <a:ext cx="292025" cy="292575"/>
            </a:xfrm>
            <a:custGeom>
              <a:avLst/>
              <a:gdLst/>
              <a:ahLst/>
              <a:cxnLst/>
              <a:rect l="l" t="t" r="r" b="b"/>
              <a:pathLst>
                <a:path w="11681" h="11703" extrusionOk="0">
                  <a:moveTo>
                    <a:pt x="5841" y="379"/>
                  </a:moveTo>
                  <a:cubicBezTo>
                    <a:pt x="7356" y="379"/>
                    <a:pt x="8716" y="981"/>
                    <a:pt x="9719" y="1984"/>
                  </a:cubicBezTo>
                  <a:cubicBezTo>
                    <a:pt x="10700" y="2965"/>
                    <a:pt x="11324" y="4347"/>
                    <a:pt x="11324" y="5840"/>
                  </a:cubicBezTo>
                  <a:cubicBezTo>
                    <a:pt x="11324" y="7356"/>
                    <a:pt x="10700" y="8738"/>
                    <a:pt x="9719" y="9719"/>
                  </a:cubicBezTo>
                  <a:cubicBezTo>
                    <a:pt x="8716" y="10699"/>
                    <a:pt x="7356" y="11324"/>
                    <a:pt x="5841" y="11324"/>
                  </a:cubicBezTo>
                  <a:cubicBezTo>
                    <a:pt x="4347" y="11324"/>
                    <a:pt x="2965" y="10699"/>
                    <a:pt x="1984" y="9719"/>
                  </a:cubicBezTo>
                  <a:cubicBezTo>
                    <a:pt x="981" y="8738"/>
                    <a:pt x="380" y="7356"/>
                    <a:pt x="380" y="5840"/>
                  </a:cubicBezTo>
                  <a:cubicBezTo>
                    <a:pt x="380" y="4347"/>
                    <a:pt x="981" y="2965"/>
                    <a:pt x="1984" y="1984"/>
                  </a:cubicBezTo>
                  <a:cubicBezTo>
                    <a:pt x="2965" y="981"/>
                    <a:pt x="4347" y="379"/>
                    <a:pt x="5841" y="379"/>
                  </a:cubicBezTo>
                  <a:close/>
                  <a:moveTo>
                    <a:pt x="5841" y="0"/>
                  </a:moveTo>
                  <a:cubicBezTo>
                    <a:pt x="2631" y="0"/>
                    <a:pt x="1" y="2630"/>
                    <a:pt x="1" y="5840"/>
                  </a:cubicBezTo>
                  <a:cubicBezTo>
                    <a:pt x="1" y="9072"/>
                    <a:pt x="2631" y="11703"/>
                    <a:pt x="5841" y="11703"/>
                  </a:cubicBezTo>
                  <a:cubicBezTo>
                    <a:pt x="9073" y="11703"/>
                    <a:pt x="11681" y="9072"/>
                    <a:pt x="11681" y="5840"/>
                  </a:cubicBezTo>
                  <a:cubicBezTo>
                    <a:pt x="11681" y="2630"/>
                    <a:pt x="9073" y="0"/>
                    <a:pt x="584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530" name="Google Shape;530;p10"/>
            <p:cNvSpPr/>
            <p:nvPr/>
          </p:nvSpPr>
          <p:spPr>
            <a:xfrm>
              <a:off x="7419925" y="383125"/>
              <a:ext cx="158275" cy="158300"/>
            </a:xfrm>
            <a:custGeom>
              <a:avLst/>
              <a:gdLst/>
              <a:ahLst/>
              <a:cxnLst/>
              <a:rect l="l" t="t" r="r" b="b"/>
              <a:pathLst>
                <a:path w="6331" h="6332" extrusionOk="0">
                  <a:moveTo>
                    <a:pt x="3166" y="1"/>
                  </a:moveTo>
                  <a:cubicBezTo>
                    <a:pt x="1427" y="1"/>
                    <a:pt x="0" y="1428"/>
                    <a:pt x="0" y="3166"/>
                  </a:cubicBezTo>
                  <a:cubicBezTo>
                    <a:pt x="0" y="4927"/>
                    <a:pt x="1427" y="6331"/>
                    <a:pt x="3166" y="6331"/>
                  </a:cubicBezTo>
                  <a:cubicBezTo>
                    <a:pt x="4927" y="6331"/>
                    <a:pt x="6331" y="4927"/>
                    <a:pt x="6331" y="3166"/>
                  </a:cubicBezTo>
                  <a:cubicBezTo>
                    <a:pt x="6331" y="1428"/>
                    <a:pt x="4927" y="1"/>
                    <a:pt x="316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531" name="Google Shape;531;p10"/>
            <p:cNvSpPr/>
            <p:nvPr/>
          </p:nvSpPr>
          <p:spPr>
            <a:xfrm>
              <a:off x="7415475" y="378675"/>
              <a:ext cx="167750" cy="167775"/>
            </a:xfrm>
            <a:custGeom>
              <a:avLst/>
              <a:gdLst/>
              <a:ahLst/>
              <a:cxnLst/>
              <a:rect l="l" t="t" r="r" b="b"/>
              <a:pathLst>
                <a:path w="6710" h="6711" extrusionOk="0">
                  <a:moveTo>
                    <a:pt x="3344" y="380"/>
                  </a:moveTo>
                  <a:cubicBezTo>
                    <a:pt x="4168" y="380"/>
                    <a:pt x="4926" y="714"/>
                    <a:pt x="5461" y="1249"/>
                  </a:cubicBezTo>
                  <a:cubicBezTo>
                    <a:pt x="5996" y="1784"/>
                    <a:pt x="6330" y="2519"/>
                    <a:pt x="6330" y="3344"/>
                  </a:cubicBezTo>
                  <a:cubicBezTo>
                    <a:pt x="6330" y="4169"/>
                    <a:pt x="5996" y="4927"/>
                    <a:pt x="5461" y="5462"/>
                  </a:cubicBezTo>
                  <a:cubicBezTo>
                    <a:pt x="4926" y="5997"/>
                    <a:pt x="4168" y="6331"/>
                    <a:pt x="3344" y="6331"/>
                  </a:cubicBezTo>
                  <a:cubicBezTo>
                    <a:pt x="2519" y="6331"/>
                    <a:pt x="1783" y="5997"/>
                    <a:pt x="1248" y="5462"/>
                  </a:cubicBezTo>
                  <a:cubicBezTo>
                    <a:pt x="713" y="4927"/>
                    <a:pt x="379" y="4169"/>
                    <a:pt x="379" y="3344"/>
                  </a:cubicBezTo>
                  <a:cubicBezTo>
                    <a:pt x="379" y="2519"/>
                    <a:pt x="713" y="1784"/>
                    <a:pt x="1248" y="1249"/>
                  </a:cubicBezTo>
                  <a:cubicBezTo>
                    <a:pt x="1783" y="714"/>
                    <a:pt x="2519" y="380"/>
                    <a:pt x="3344" y="380"/>
                  </a:cubicBezTo>
                  <a:close/>
                  <a:moveTo>
                    <a:pt x="3344" y="1"/>
                  </a:moveTo>
                  <a:cubicBezTo>
                    <a:pt x="1494" y="1"/>
                    <a:pt x="0" y="1494"/>
                    <a:pt x="0" y="3344"/>
                  </a:cubicBezTo>
                  <a:cubicBezTo>
                    <a:pt x="0" y="5194"/>
                    <a:pt x="1494" y="6710"/>
                    <a:pt x="3344" y="6710"/>
                  </a:cubicBezTo>
                  <a:cubicBezTo>
                    <a:pt x="5194" y="6710"/>
                    <a:pt x="6709" y="5194"/>
                    <a:pt x="6709" y="3344"/>
                  </a:cubicBezTo>
                  <a:cubicBezTo>
                    <a:pt x="6709" y="1494"/>
                    <a:pt x="5194" y="1"/>
                    <a:pt x="334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grpSp>
        <p:nvGrpSpPr>
          <p:cNvPr id="532" name="Google Shape;532;p10"/>
          <p:cNvGrpSpPr/>
          <p:nvPr/>
        </p:nvGrpSpPr>
        <p:grpSpPr>
          <a:xfrm>
            <a:off x="11677267" y="306200"/>
            <a:ext cx="233333" cy="233333"/>
            <a:chOff x="8792300" y="321275"/>
            <a:chExt cx="175000" cy="175000"/>
          </a:xfrm>
        </p:grpSpPr>
        <p:sp>
          <p:nvSpPr>
            <p:cNvPr id="533" name="Google Shape;533;p10"/>
            <p:cNvSpPr/>
            <p:nvPr/>
          </p:nvSpPr>
          <p:spPr>
            <a:xfrm>
              <a:off x="8796750" y="326300"/>
              <a:ext cx="166100" cy="165525"/>
            </a:xfrm>
            <a:custGeom>
              <a:avLst/>
              <a:gdLst/>
              <a:ahLst/>
              <a:cxnLst/>
              <a:rect l="l" t="t" r="r" b="b"/>
              <a:pathLst>
                <a:path w="6644" h="6621" extrusionOk="0">
                  <a:moveTo>
                    <a:pt x="3322" y="0"/>
                  </a:moveTo>
                  <a:cubicBezTo>
                    <a:pt x="1494" y="0"/>
                    <a:pt x="1" y="1471"/>
                    <a:pt x="1" y="3299"/>
                  </a:cubicBezTo>
                  <a:cubicBezTo>
                    <a:pt x="1" y="5127"/>
                    <a:pt x="1494" y="6620"/>
                    <a:pt x="3322" y="6620"/>
                  </a:cubicBezTo>
                  <a:cubicBezTo>
                    <a:pt x="5150" y="6620"/>
                    <a:pt x="6643" y="5127"/>
                    <a:pt x="6643" y="3299"/>
                  </a:cubicBezTo>
                  <a:cubicBezTo>
                    <a:pt x="6643" y="1471"/>
                    <a:pt x="5150" y="0"/>
                    <a:pt x="33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534" name="Google Shape;534;p10"/>
            <p:cNvSpPr/>
            <p:nvPr/>
          </p:nvSpPr>
          <p:spPr>
            <a:xfrm>
              <a:off x="8792300" y="321275"/>
              <a:ext cx="175000" cy="175000"/>
            </a:xfrm>
            <a:custGeom>
              <a:avLst/>
              <a:gdLst/>
              <a:ahLst/>
              <a:cxnLst/>
              <a:rect l="l" t="t" r="r" b="b"/>
              <a:pathLst>
                <a:path w="7000" h="7000" extrusionOk="0">
                  <a:moveTo>
                    <a:pt x="3500" y="380"/>
                  </a:moveTo>
                  <a:cubicBezTo>
                    <a:pt x="4369" y="380"/>
                    <a:pt x="5149" y="736"/>
                    <a:pt x="5707" y="1293"/>
                  </a:cubicBezTo>
                  <a:cubicBezTo>
                    <a:pt x="6286" y="1873"/>
                    <a:pt x="6621" y="2653"/>
                    <a:pt x="6621" y="3500"/>
                  </a:cubicBezTo>
                  <a:cubicBezTo>
                    <a:pt x="6621" y="4370"/>
                    <a:pt x="6286" y="5150"/>
                    <a:pt x="5707" y="5729"/>
                  </a:cubicBezTo>
                  <a:cubicBezTo>
                    <a:pt x="5149" y="6286"/>
                    <a:pt x="4369" y="6643"/>
                    <a:pt x="3500" y="6643"/>
                  </a:cubicBezTo>
                  <a:cubicBezTo>
                    <a:pt x="2631" y="6643"/>
                    <a:pt x="1851" y="6286"/>
                    <a:pt x="1293" y="5729"/>
                  </a:cubicBezTo>
                  <a:cubicBezTo>
                    <a:pt x="714" y="5150"/>
                    <a:pt x="379" y="4370"/>
                    <a:pt x="379" y="3500"/>
                  </a:cubicBezTo>
                  <a:cubicBezTo>
                    <a:pt x="379" y="2653"/>
                    <a:pt x="714" y="1873"/>
                    <a:pt x="1293" y="1293"/>
                  </a:cubicBezTo>
                  <a:cubicBezTo>
                    <a:pt x="1851" y="736"/>
                    <a:pt x="2631" y="380"/>
                    <a:pt x="3500" y="380"/>
                  </a:cubicBezTo>
                  <a:close/>
                  <a:moveTo>
                    <a:pt x="3500" y="1"/>
                  </a:moveTo>
                  <a:cubicBezTo>
                    <a:pt x="1561" y="1"/>
                    <a:pt x="0" y="1583"/>
                    <a:pt x="0" y="3500"/>
                  </a:cubicBezTo>
                  <a:cubicBezTo>
                    <a:pt x="0" y="5439"/>
                    <a:pt x="1561" y="7000"/>
                    <a:pt x="3500" y="7000"/>
                  </a:cubicBezTo>
                  <a:cubicBezTo>
                    <a:pt x="5439" y="7000"/>
                    <a:pt x="7000" y="5439"/>
                    <a:pt x="7000" y="3500"/>
                  </a:cubicBezTo>
                  <a:cubicBezTo>
                    <a:pt x="7000" y="1583"/>
                    <a:pt x="5439" y="1"/>
                    <a:pt x="350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535" name="Google Shape;535;p10"/>
            <p:cNvSpPr/>
            <p:nvPr/>
          </p:nvSpPr>
          <p:spPr>
            <a:xfrm>
              <a:off x="8833525" y="362525"/>
              <a:ext cx="92550" cy="93075"/>
            </a:xfrm>
            <a:custGeom>
              <a:avLst/>
              <a:gdLst/>
              <a:ahLst/>
              <a:cxnLst/>
              <a:rect l="l" t="t" r="r" b="b"/>
              <a:pathLst>
                <a:path w="3702" h="3723" extrusionOk="0">
                  <a:moveTo>
                    <a:pt x="1851" y="0"/>
                  </a:moveTo>
                  <a:cubicBezTo>
                    <a:pt x="826" y="0"/>
                    <a:pt x="1" y="825"/>
                    <a:pt x="1" y="1850"/>
                  </a:cubicBezTo>
                  <a:cubicBezTo>
                    <a:pt x="1" y="2876"/>
                    <a:pt x="826" y="3723"/>
                    <a:pt x="1851" y="3723"/>
                  </a:cubicBezTo>
                  <a:cubicBezTo>
                    <a:pt x="2876" y="3723"/>
                    <a:pt x="3701" y="2876"/>
                    <a:pt x="3701" y="1850"/>
                  </a:cubicBezTo>
                  <a:cubicBezTo>
                    <a:pt x="3701" y="825"/>
                    <a:pt x="2876" y="0"/>
                    <a:pt x="185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536" name="Google Shape;536;p10"/>
            <p:cNvSpPr/>
            <p:nvPr/>
          </p:nvSpPr>
          <p:spPr>
            <a:xfrm>
              <a:off x="8828525" y="358050"/>
              <a:ext cx="102550" cy="102000"/>
            </a:xfrm>
            <a:custGeom>
              <a:avLst/>
              <a:gdLst/>
              <a:ahLst/>
              <a:cxnLst/>
              <a:rect l="l" t="t" r="r" b="b"/>
              <a:pathLst>
                <a:path w="4102" h="4080" extrusionOk="0">
                  <a:moveTo>
                    <a:pt x="2051" y="357"/>
                  </a:moveTo>
                  <a:cubicBezTo>
                    <a:pt x="2519" y="357"/>
                    <a:pt x="2920" y="558"/>
                    <a:pt x="3232" y="848"/>
                  </a:cubicBezTo>
                  <a:cubicBezTo>
                    <a:pt x="3544" y="1160"/>
                    <a:pt x="3723" y="1583"/>
                    <a:pt x="3723" y="2029"/>
                  </a:cubicBezTo>
                  <a:cubicBezTo>
                    <a:pt x="3723" y="2497"/>
                    <a:pt x="3544" y="2921"/>
                    <a:pt x="3232" y="3211"/>
                  </a:cubicBezTo>
                  <a:cubicBezTo>
                    <a:pt x="2920" y="3523"/>
                    <a:pt x="2519" y="3701"/>
                    <a:pt x="2051" y="3701"/>
                  </a:cubicBezTo>
                  <a:cubicBezTo>
                    <a:pt x="1583" y="3701"/>
                    <a:pt x="1182" y="3523"/>
                    <a:pt x="870" y="3211"/>
                  </a:cubicBezTo>
                  <a:cubicBezTo>
                    <a:pt x="558" y="2921"/>
                    <a:pt x="379" y="2497"/>
                    <a:pt x="379" y="2029"/>
                  </a:cubicBezTo>
                  <a:cubicBezTo>
                    <a:pt x="379" y="1583"/>
                    <a:pt x="558" y="1160"/>
                    <a:pt x="870" y="848"/>
                  </a:cubicBezTo>
                  <a:cubicBezTo>
                    <a:pt x="1182" y="558"/>
                    <a:pt x="1583" y="357"/>
                    <a:pt x="2051" y="357"/>
                  </a:cubicBezTo>
                  <a:close/>
                  <a:moveTo>
                    <a:pt x="2051" y="1"/>
                  </a:moveTo>
                  <a:cubicBezTo>
                    <a:pt x="914" y="1"/>
                    <a:pt x="0" y="915"/>
                    <a:pt x="0" y="2029"/>
                  </a:cubicBezTo>
                  <a:cubicBezTo>
                    <a:pt x="0" y="3166"/>
                    <a:pt x="914" y="4080"/>
                    <a:pt x="2051" y="4080"/>
                  </a:cubicBezTo>
                  <a:cubicBezTo>
                    <a:pt x="3188" y="4080"/>
                    <a:pt x="4102" y="3166"/>
                    <a:pt x="4102" y="2029"/>
                  </a:cubicBezTo>
                  <a:cubicBezTo>
                    <a:pt x="4102" y="915"/>
                    <a:pt x="3188" y="1"/>
                    <a:pt x="205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grpSp>
        <p:nvGrpSpPr>
          <p:cNvPr id="537" name="Google Shape;537;p10"/>
          <p:cNvGrpSpPr/>
          <p:nvPr/>
        </p:nvGrpSpPr>
        <p:grpSpPr>
          <a:xfrm>
            <a:off x="11320067" y="227833"/>
            <a:ext cx="233351" cy="36000"/>
            <a:chOff x="5662375" y="212375"/>
            <a:chExt cx="175013" cy="27000"/>
          </a:xfrm>
        </p:grpSpPr>
        <p:sp>
          <p:nvSpPr>
            <p:cNvPr id="538" name="Google Shape;538;p10"/>
            <p:cNvSpPr/>
            <p:nvPr/>
          </p:nvSpPr>
          <p:spPr>
            <a:xfrm>
              <a:off x="5662375" y="212375"/>
              <a:ext cx="27000" cy="2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539" name="Google Shape;539;p10"/>
            <p:cNvSpPr/>
            <p:nvPr/>
          </p:nvSpPr>
          <p:spPr>
            <a:xfrm>
              <a:off x="5736381" y="212375"/>
              <a:ext cx="27000" cy="2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540" name="Google Shape;540;p10"/>
            <p:cNvSpPr/>
            <p:nvPr/>
          </p:nvSpPr>
          <p:spPr>
            <a:xfrm>
              <a:off x="5810388" y="212375"/>
              <a:ext cx="27000" cy="2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grpSp>
        <p:nvGrpSpPr>
          <p:cNvPr id="541" name="Google Shape;541;p10"/>
          <p:cNvGrpSpPr/>
          <p:nvPr/>
        </p:nvGrpSpPr>
        <p:grpSpPr>
          <a:xfrm>
            <a:off x="10555134" y="1499467"/>
            <a:ext cx="233351" cy="36000"/>
            <a:chOff x="5662375" y="212375"/>
            <a:chExt cx="175013" cy="27000"/>
          </a:xfrm>
        </p:grpSpPr>
        <p:sp>
          <p:nvSpPr>
            <p:cNvPr id="542" name="Google Shape;542;p10"/>
            <p:cNvSpPr/>
            <p:nvPr/>
          </p:nvSpPr>
          <p:spPr>
            <a:xfrm>
              <a:off x="5662375" y="212375"/>
              <a:ext cx="27000" cy="2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543" name="Google Shape;543;p10"/>
            <p:cNvSpPr/>
            <p:nvPr/>
          </p:nvSpPr>
          <p:spPr>
            <a:xfrm>
              <a:off x="5736381" y="212375"/>
              <a:ext cx="27000" cy="2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544" name="Google Shape;544;p10"/>
            <p:cNvSpPr/>
            <p:nvPr/>
          </p:nvSpPr>
          <p:spPr>
            <a:xfrm>
              <a:off x="5810388" y="212375"/>
              <a:ext cx="27000" cy="2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sp>
        <p:nvSpPr>
          <p:cNvPr id="45" name="Content Placeholder 2">
            <a:extLst>
              <a:ext uri="{FF2B5EF4-FFF2-40B4-BE49-F238E27FC236}">
                <a16:creationId xmlns:a16="http://schemas.microsoft.com/office/drawing/2014/main" id="{3D4F4460-CEBA-6F4D-AF96-E3278A896EB1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724207" y="1537517"/>
            <a:ext cx="5213465" cy="4858583"/>
          </a:xfrm>
          <a:prstGeom prst="rect">
            <a:avLst/>
          </a:prstGeom>
        </p:spPr>
        <p:txBody>
          <a:bodyPr/>
          <a:lstStyle>
            <a:lvl1pPr marL="285750" indent="-285750">
              <a:lnSpc>
                <a:spcPct val="100000"/>
              </a:lnSpc>
              <a:buFont typeface="Arial" panose="020B0604020202020204" pitchFamily="34" charset="0"/>
              <a:buChar char="•"/>
              <a:tabLst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560388" indent="-285750">
              <a:lnSpc>
                <a:spcPct val="100000"/>
              </a:lnSpc>
              <a:buFont typeface="Arial" panose="020B0604020202020204" pitchFamily="34" charset="0"/>
              <a:buChar char="•"/>
              <a:tabLst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 marL="738188" indent="-285750">
              <a:lnSpc>
                <a:spcPct val="100000"/>
              </a:lnSpc>
              <a:buFont typeface="Arial" panose="020B0604020202020204" pitchFamily="34" charset="0"/>
              <a:buChar char="•"/>
              <a:tabLst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 marL="960438" indent="-285750">
              <a:lnSpc>
                <a:spcPct val="100000"/>
              </a:lnSpc>
              <a:buFont typeface="Arial" panose="020B0604020202020204" pitchFamily="34" charset="0"/>
              <a:buChar char="•"/>
              <a:tabLst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 marL="1182687" indent="-285750">
              <a:lnSpc>
                <a:spcPct val="100000"/>
              </a:lnSpc>
              <a:buFont typeface="Arial" panose="020B0604020202020204" pitchFamily="34" charset="0"/>
              <a:buChar char="•"/>
              <a:tabLst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6" name="Content Placeholder 2">
            <a:extLst>
              <a:ext uri="{FF2B5EF4-FFF2-40B4-BE49-F238E27FC236}">
                <a16:creationId xmlns:a16="http://schemas.microsoft.com/office/drawing/2014/main" id="{E27571DE-7590-074B-9CA4-97C1556B8564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6140335" y="1522119"/>
            <a:ext cx="5213465" cy="4858583"/>
          </a:xfrm>
          <a:prstGeom prst="rect">
            <a:avLst/>
          </a:prstGeom>
        </p:spPr>
        <p:txBody>
          <a:bodyPr/>
          <a:lstStyle>
            <a:lvl1pPr marL="285750" indent="-285750">
              <a:lnSpc>
                <a:spcPct val="100000"/>
              </a:lnSpc>
              <a:buFont typeface="Arial" panose="020B0604020202020204" pitchFamily="34" charset="0"/>
              <a:buChar char="•"/>
              <a:tabLst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560388" indent="-285750">
              <a:lnSpc>
                <a:spcPct val="100000"/>
              </a:lnSpc>
              <a:buFont typeface="Arial" panose="020B0604020202020204" pitchFamily="34" charset="0"/>
              <a:buChar char="•"/>
              <a:tabLst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 marL="738188" indent="-285750">
              <a:lnSpc>
                <a:spcPct val="100000"/>
              </a:lnSpc>
              <a:buFont typeface="Arial" panose="020B0604020202020204" pitchFamily="34" charset="0"/>
              <a:buChar char="•"/>
              <a:tabLst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 marL="960438" indent="-285750">
              <a:lnSpc>
                <a:spcPct val="100000"/>
              </a:lnSpc>
              <a:buFont typeface="Arial" panose="020B0604020202020204" pitchFamily="34" charset="0"/>
              <a:buChar char="•"/>
              <a:tabLst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 marL="1182687" indent="-285750">
              <a:lnSpc>
                <a:spcPct val="100000"/>
              </a:lnSpc>
              <a:buFont typeface="Arial" panose="020B0604020202020204" pitchFamily="34" charset="0"/>
              <a:buChar char="•"/>
              <a:tabLst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085457404"/>
      </p:ext>
    </p:extLst>
  </p:cSld>
  <p:clrMapOvr>
    <a:masterClrMapping/>
  </p:clrMapOvr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hree columns of text" preserve="1" userDrawn="1">
  <p:cSld name="1_Three columns of text">
    <p:spTree>
      <p:nvGrpSpPr>
        <p:cNvPr id="1" name="Shape 6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8" name="Google Shape;638;p14"/>
          <p:cNvSpPr txBox="1">
            <a:spLocks noGrp="1"/>
          </p:cNvSpPr>
          <p:nvPr>
            <p:ph type="title"/>
          </p:nvPr>
        </p:nvSpPr>
        <p:spPr>
          <a:xfrm>
            <a:off x="2292096" y="451104"/>
            <a:ext cx="7437200" cy="792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 sz="4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r>
              <a:rPr lang="en-US" dirty="0"/>
              <a:t>Click to edit Master title style</a:t>
            </a:r>
            <a:endParaRPr dirty="0"/>
          </a:p>
        </p:txBody>
      </p:sp>
      <p:grpSp>
        <p:nvGrpSpPr>
          <p:cNvPr id="645" name="Google Shape;645;p14"/>
          <p:cNvGrpSpPr/>
          <p:nvPr/>
        </p:nvGrpSpPr>
        <p:grpSpPr>
          <a:xfrm>
            <a:off x="348948" y="-1544"/>
            <a:ext cx="11400435" cy="5308800"/>
            <a:chOff x="261711" y="-1158"/>
            <a:chExt cx="8550326" cy="3981600"/>
          </a:xfrm>
        </p:grpSpPr>
        <p:cxnSp>
          <p:nvCxnSpPr>
            <p:cNvPr id="646" name="Google Shape;646;p14"/>
            <p:cNvCxnSpPr/>
            <p:nvPr/>
          </p:nvCxnSpPr>
          <p:spPr>
            <a:xfrm>
              <a:off x="515925" y="-1158"/>
              <a:ext cx="0" cy="39816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647" name="Google Shape;647;p14"/>
            <p:cNvCxnSpPr/>
            <p:nvPr/>
          </p:nvCxnSpPr>
          <p:spPr>
            <a:xfrm>
              <a:off x="8666025" y="-1158"/>
              <a:ext cx="0" cy="19020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grpSp>
          <p:nvGrpSpPr>
            <p:cNvPr id="648" name="Google Shape;648;p14"/>
            <p:cNvGrpSpPr/>
            <p:nvPr/>
          </p:nvGrpSpPr>
          <p:grpSpPr>
            <a:xfrm rot="10800000">
              <a:off x="343275" y="3300779"/>
              <a:ext cx="344736" cy="345385"/>
              <a:chOff x="7353050" y="316275"/>
              <a:chExt cx="292025" cy="292575"/>
            </a:xfrm>
          </p:grpSpPr>
          <p:sp>
            <p:nvSpPr>
              <p:cNvPr id="649" name="Google Shape;649;p14"/>
              <p:cNvSpPr/>
              <p:nvPr/>
            </p:nvSpPr>
            <p:spPr>
              <a:xfrm>
                <a:off x="7358075" y="321275"/>
                <a:ext cx="282550" cy="282550"/>
              </a:xfrm>
              <a:custGeom>
                <a:avLst/>
                <a:gdLst/>
                <a:ahLst/>
                <a:cxnLst/>
                <a:rect l="l" t="t" r="r" b="b"/>
                <a:pathLst>
                  <a:path w="11302" h="11302" extrusionOk="0">
                    <a:moveTo>
                      <a:pt x="5640" y="1"/>
                    </a:moveTo>
                    <a:cubicBezTo>
                      <a:pt x="2519" y="1"/>
                      <a:pt x="0" y="2520"/>
                      <a:pt x="0" y="5640"/>
                    </a:cubicBezTo>
                    <a:cubicBezTo>
                      <a:pt x="0" y="8783"/>
                      <a:pt x="2519" y="11302"/>
                      <a:pt x="5640" y="11302"/>
                    </a:cubicBezTo>
                    <a:cubicBezTo>
                      <a:pt x="8783" y="11302"/>
                      <a:pt x="11301" y="8783"/>
                      <a:pt x="11301" y="5640"/>
                    </a:cubicBezTo>
                    <a:cubicBezTo>
                      <a:pt x="11301" y="2520"/>
                      <a:pt x="8783" y="1"/>
                      <a:pt x="5640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650" name="Google Shape;650;p14"/>
              <p:cNvSpPr/>
              <p:nvPr/>
            </p:nvSpPr>
            <p:spPr>
              <a:xfrm>
                <a:off x="7353050" y="316275"/>
                <a:ext cx="292025" cy="292575"/>
              </a:xfrm>
              <a:custGeom>
                <a:avLst/>
                <a:gdLst/>
                <a:ahLst/>
                <a:cxnLst/>
                <a:rect l="l" t="t" r="r" b="b"/>
                <a:pathLst>
                  <a:path w="11681" h="11703" extrusionOk="0">
                    <a:moveTo>
                      <a:pt x="5841" y="379"/>
                    </a:moveTo>
                    <a:cubicBezTo>
                      <a:pt x="7356" y="379"/>
                      <a:pt x="8716" y="981"/>
                      <a:pt x="9719" y="1984"/>
                    </a:cubicBezTo>
                    <a:cubicBezTo>
                      <a:pt x="10700" y="2965"/>
                      <a:pt x="11324" y="4347"/>
                      <a:pt x="11324" y="5840"/>
                    </a:cubicBezTo>
                    <a:cubicBezTo>
                      <a:pt x="11324" y="7356"/>
                      <a:pt x="10700" y="8738"/>
                      <a:pt x="9719" y="9719"/>
                    </a:cubicBezTo>
                    <a:cubicBezTo>
                      <a:pt x="8716" y="10699"/>
                      <a:pt x="7356" y="11324"/>
                      <a:pt x="5841" y="11324"/>
                    </a:cubicBezTo>
                    <a:cubicBezTo>
                      <a:pt x="4347" y="11324"/>
                      <a:pt x="2965" y="10699"/>
                      <a:pt x="1984" y="9719"/>
                    </a:cubicBezTo>
                    <a:cubicBezTo>
                      <a:pt x="981" y="8738"/>
                      <a:pt x="380" y="7356"/>
                      <a:pt x="380" y="5840"/>
                    </a:cubicBezTo>
                    <a:cubicBezTo>
                      <a:pt x="380" y="4347"/>
                      <a:pt x="981" y="2965"/>
                      <a:pt x="1984" y="1984"/>
                    </a:cubicBezTo>
                    <a:cubicBezTo>
                      <a:pt x="2965" y="981"/>
                      <a:pt x="4347" y="379"/>
                      <a:pt x="5841" y="379"/>
                    </a:cubicBezTo>
                    <a:close/>
                    <a:moveTo>
                      <a:pt x="5841" y="0"/>
                    </a:moveTo>
                    <a:cubicBezTo>
                      <a:pt x="2631" y="0"/>
                      <a:pt x="1" y="2630"/>
                      <a:pt x="1" y="5840"/>
                    </a:cubicBezTo>
                    <a:cubicBezTo>
                      <a:pt x="1" y="9072"/>
                      <a:pt x="2631" y="11703"/>
                      <a:pt x="5841" y="11703"/>
                    </a:cubicBezTo>
                    <a:cubicBezTo>
                      <a:pt x="9073" y="11703"/>
                      <a:pt x="11681" y="9072"/>
                      <a:pt x="11681" y="5840"/>
                    </a:cubicBezTo>
                    <a:cubicBezTo>
                      <a:pt x="11681" y="2630"/>
                      <a:pt x="9073" y="0"/>
                      <a:pt x="584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651" name="Google Shape;651;p14"/>
              <p:cNvSpPr/>
              <p:nvPr/>
            </p:nvSpPr>
            <p:spPr>
              <a:xfrm>
                <a:off x="7419925" y="383125"/>
                <a:ext cx="158275" cy="158300"/>
              </a:xfrm>
              <a:custGeom>
                <a:avLst/>
                <a:gdLst/>
                <a:ahLst/>
                <a:cxnLst/>
                <a:rect l="l" t="t" r="r" b="b"/>
                <a:pathLst>
                  <a:path w="6331" h="6332" extrusionOk="0">
                    <a:moveTo>
                      <a:pt x="3166" y="1"/>
                    </a:moveTo>
                    <a:cubicBezTo>
                      <a:pt x="1427" y="1"/>
                      <a:pt x="0" y="1428"/>
                      <a:pt x="0" y="3166"/>
                    </a:cubicBezTo>
                    <a:cubicBezTo>
                      <a:pt x="0" y="4927"/>
                      <a:pt x="1427" y="6331"/>
                      <a:pt x="3166" y="6331"/>
                    </a:cubicBezTo>
                    <a:cubicBezTo>
                      <a:pt x="4927" y="6331"/>
                      <a:pt x="6331" y="4927"/>
                      <a:pt x="6331" y="3166"/>
                    </a:cubicBezTo>
                    <a:cubicBezTo>
                      <a:pt x="6331" y="1428"/>
                      <a:pt x="4927" y="1"/>
                      <a:pt x="3166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652" name="Google Shape;652;p14"/>
              <p:cNvSpPr/>
              <p:nvPr/>
            </p:nvSpPr>
            <p:spPr>
              <a:xfrm>
                <a:off x="7415475" y="378675"/>
                <a:ext cx="167750" cy="167775"/>
              </a:xfrm>
              <a:custGeom>
                <a:avLst/>
                <a:gdLst/>
                <a:ahLst/>
                <a:cxnLst/>
                <a:rect l="l" t="t" r="r" b="b"/>
                <a:pathLst>
                  <a:path w="6710" h="6711" extrusionOk="0">
                    <a:moveTo>
                      <a:pt x="3344" y="380"/>
                    </a:moveTo>
                    <a:cubicBezTo>
                      <a:pt x="4168" y="380"/>
                      <a:pt x="4926" y="714"/>
                      <a:pt x="5461" y="1249"/>
                    </a:cubicBezTo>
                    <a:cubicBezTo>
                      <a:pt x="5996" y="1784"/>
                      <a:pt x="6330" y="2519"/>
                      <a:pt x="6330" y="3344"/>
                    </a:cubicBezTo>
                    <a:cubicBezTo>
                      <a:pt x="6330" y="4169"/>
                      <a:pt x="5996" y="4927"/>
                      <a:pt x="5461" y="5462"/>
                    </a:cubicBezTo>
                    <a:cubicBezTo>
                      <a:pt x="4926" y="5997"/>
                      <a:pt x="4168" y="6331"/>
                      <a:pt x="3344" y="6331"/>
                    </a:cubicBezTo>
                    <a:cubicBezTo>
                      <a:pt x="2519" y="6331"/>
                      <a:pt x="1783" y="5997"/>
                      <a:pt x="1248" y="5462"/>
                    </a:cubicBezTo>
                    <a:cubicBezTo>
                      <a:pt x="713" y="4927"/>
                      <a:pt x="379" y="4169"/>
                      <a:pt x="379" y="3344"/>
                    </a:cubicBezTo>
                    <a:cubicBezTo>
                      <a:pt x="379" y="2519"/>
                      <a:pt x="713" y="1784"/>
                      <a:pt x="1248" y="1249"/>
                    </a:cubicBezTo>
                    <a:cubicBezTo>
                      <a:pt x="1783" y="714"/>
                      <a:pt x="2519" y="380"/>
                      <a:pt x="3344" y="380"/>
                    </a:cubicBezTo>
                    <a:close/>
                    <a:moveTo>
                      <a:pt x="3344" y="1"/>
                    </a:moveTo>
                    <a:cubicBezTo>
                      <a:pt x="1494" y="1"/>
                      <a:pt x="0" y="1494"/>
                      <a:pt x="0" y="3344"/>
                    </a:cubicBezTo>
                    <a:cubicBezTo>
                      <a:pt x="0" y="5194"/>
                      <a:pt x="1494" y="6710"/>
                      <a:pt x="3344" y="6710"/>
                    </a:cubicBezTo>
                    <a:cubicBezTo>
                      <a:pt x="5194" y="6710"/>
                      <a:pt x="6709" y="5194"/>
                      <a:pt x="6709" y="3344"/>
                    </a:cubicBezTo>
                    <a:cubicBezTo>
                      <a:pt x="6709" y="1494"/>
                      <a:pt x="5194" y="1"/>
                      <a:pt x="3344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</p:grpSp>
        <p:grpSp>
          <p:nvGrpSpPr>
            <p:cNvPr id="653" name="Google Shape;653;p14"/>
            <p:cNvGrpSpPr/>
            <p:nvPr/>
          </p:nvGrpSpPr>
          <p:grpSpPr>
            <a:xfrm rot="10800000">
              <a:off x="8520013" y="714742"/>
              <a:ext cx="292025" cy="292575"/>
              <a:chOff x="7353050" y="316275"/>
              <a:chExt cx="292025" cy="292575"/>
            </a:xfrm>
          </p:grpSpPr>
          <p:sp>
            <p:nvSpPr>
              <p:cNvPr id="654" name="Google Shape;654;p14"/>
              <p:cNvSpPr/>
              <p:nvPr/>
            </p:nvSpPr>
            <p:spPr>
              <a:xfrm>
                <a:off x="7358075" y="321275"/>
                <a:ext cx="282550" cy="282550"/>
              </a:xfrm>
              <a:custGeom>
                <a:avLst/>
                <a:gdLst/>
                <a:ahLst/>
                <a:cxnLst/>
                <a:rect l="l" t="t" r="r" b="b"/>
                <a:pathLst>
                  <a:path w="11302" h="11302" extrusionOk="0">
                    <a:moveTo>
                      <a:pt x="5640" y="1"/>
                    </a:moveTo>
                    <a:cubicBezTo>
                      <a:pt x="2519" y="1"/>
                      <a:pt x="0" y="2520"/>
                      <a:pt x="0" y="5640"/>
                    </a:cubicBezTo>
                    <a:cubicBezTo>
                      <a:pt x="0" y="8783"/>
                      <a:pt x="2519" y="11302"/>
                      <a:pt x="5640" y="11302"/>
                    </a:cubicBezTo>
                    <a:cubicBezTo>
                      <a:pt x="8783" y="11302"/>
                      <a:pt x="11301" y="8783"/>
                      <a:pt x="11301" y="5640"/>
                    </a:cubicBezTo>
                    <a:cubicBezTo>
                      <a:pt x="11301" y="2520"/>
                      <a:pt x="8783" y="1"/>
                      <a:pt x="5640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655" name="Google Shape;655;p14"/>
              <p:cNvSpPr/>
              <p:nvPr/>
            </p:nvSpPr>
            <p:spPr>
              <a:xfrm>
                <a:off x="7353050" y="316275"/>
                <a:ext cx="292025" cy="292575"/>
              </a:xfrm>
              <a:custGeom>
                <a:avLst/>
                <a:gdLst/>
                <a:ahLst/>
                <a:cxnLst/>
                <a:rect l="l" t="t" r="r" b="b"/>
                <a:pathLst>
                  <a:path w="11681" h="11703" extrusionOk="0">
                    <a:moveTo>
                      <a:pt x="5841" y="379"/>
                    </a:moveTo>
                    <a:cubicBezTo>
                      <a:pt x="7356" y="379"/>
                      <a:pt x="8716" y="981"/>
                      <a:pt x="9719" y="1984"/>
                    </a:cubicBezTo>
                    <a:cubicBezTo>
                      <a:pt x="10700" y="2965"/>
                      <a:pt x="11324" y="4347"/>
                      <a:pt x="11324" y="5840"/>
                    </a:cubicBezTo>
                    <a:cubicBezTo>
                      <a:pt x="11324" y="7356"/>
                      <a:pt x="10700" y="8738"/>
                      <a:pt x="9719" y="9719"/>
                    </a:cubicBezTo>
                    <a:cubicBezTo>
                      <a:pt x="8716" y="10699"/>
                      <a:pt x="7356" y="11324"/>
                      <a:pt x="5841" y="11324"/>
                    </a:cubicBezTo>
                    <a:cubicBezTo>
                      <a:pt x="4347" y="11324"/>
                      <a:pt x="2965" y="10699"/>
                      <a:pt x="1984" y="9719"/>
                    </a:cubicBezTo>
                    <a:cubicBezTo>
                      <a:pt x="981" y="8738"/>
                      <a:pt x="380" y="7356"/>
                      <a:pt x="380" y="5840"/>
                    </a:cubicBezTo>
                    <a:cubicBezTo>
                      <a:pt x="380" y="4347"/>
                      <a:pt x="981" y="2965"/>
                      <a:pt x="1984" y="1984"/>
                    </a:cubicBezTo>
                    <a:cubicBezTo>
                      <a:pt x="2965" y="981"/>
                      <a:pt x="4347" y="379"/>
                      <a:pt x="5841" y="379"/>
                    </a:cubicBezTo>
                    <a:close/>
                    <a:moveTo>
                      <a:pt x="5841" y="0"/>
                    </a:moveTo>
                    <a:cubicBezTo>
                      <a:pt x="2631" y="0"/>
                      <a:pt x="1" y="2630"/>
                      <a:pt x="1" y="5840"/>
                    </a:cubicBezTo>
                    <a:cubicBezTo>
                      <a:pt x="1" y="9072"/>
                      <a:pt x="2631" y="11703"/>
                      <a:pt x="5841" y="11703"/>
                    </a:cubicBezTo>
                    <a:cubicBezTo>
                      <a:pt x="9073" y="11703"/>
                      <a:pt x="11681" y="9072"/>
                      <a:pt x="11681" y="5840"/>
                    </a:cubicBezTo>
                    <a:cubicBezTo>
                      <a:pt x="11681" y="2630"/>
                      <a:pt x="9073" y="0"/>
                      <a:pt x="584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656" name="Google Shape;656;p14"/>
              <p:cNvSpPr/>
              <p:nvPr/>
            </p:nvSpPr>
            <p:spPr>
              <a:xfrm>
                <a:off x="7419925" y="383125"/>
                <a:ext cx="158275" cy="158300"/>
              </a:xfrm>
              <a:custGeom>
                <a:avLst/>
                <a:gdLst/>
                <a:ahLst/>
                <a:cxnLst/>
                <a:rect l="l" t="t" r="r" b="b"/>
                <a:pathLst>
                  <a:path w="6331" h="6332" extrusionOk="0">
                    <a:moveTo>
                      <a:pt x="3166" y="1"/>
                    </a:moveTo>
                    <a:cubicBezTo>
                      <a:pt x="1427" y="1"/>
                      <a:pt x="0" y="1428"/>
                      <a:pt x="0" y="3166"/>
                    </a:cubicBezTo>
                    <a:cubicBezTo>
                      <a:pt x="0" y="4927"/>
                      <a:pt x="1427" y="6331"/>
                      <a:pt x="3166" y="6331"/>
                    </a:cubicBezTo>
                    <a:cubicBezTo>
                      <a:pt x="4927" y="6331"/>
                      <a:pt x="6331" y="4927"/>
                      <a:pt x="6331" y="3166"/>
                    </a:cubicBezTo>
                    <a:cubicBezTo>
                      <a:pt x="6331" y="1428"/>
                      <a:pt x="4927" y="1"/>
                      <a:pt x="3166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657" name="Google Shape;657;p14"/>
              <p:cNvSpPr/>
              <p:nvPr/>
            </p:nvSpPr>
            <p:spPr>
              <a:xfrm>
                <a:off x="7415475" y="378675"/>
                <a:ext cx="167750" cy="167775"/>
              </a:xfrm>
              <a:custGeom>
                <a:avLst/>
                <a:gdLst/>
                <a:ahLst/>
                <a:cxnLst/>
                <a:rect l="l" t="t" r="r" b="b"/>
                <a:pathLst>
                  <a:path w="6710" h="6711" extrusionOk="0">
                    <a:moveTo>
                      <a:pt x="3344" y="380"/>
                    </a:moveTo>
                    <a:cubicBezTo>
                      <a:pt x="4168" y="380"/>
                      <a:pt x="4926" y="714"/>
                      <a:pt x="5461" y="1249"/>
                    </a:cubicBezTo>
                    <a:cubicBezTo>
                      <a:pt x="5996" y="1784"/>
                      <a:pt x="6330" y="2519"/>
                      <a:pt x="6330" y="3344"/>
                    </a:cubicBezTo>
                    <a:cubicBezTo>
                      <a:pt x="6330" y="4169"/>
                      <a:pt x="5996" y="4927"/>
                      <a:pt x="5461" y="5462"/>
                    </a:cubicBezTo>
                    <a:cubicBezTo>
                      <a:pt x="4926" y="5997"/>
                      <a:pt x="4168" y="6331"/>
                      <a:pt x="3344" y="6331"/>
                    </a:cubicBezTo>
                    <a:cubicBezTo>
                      <a:pt x="2519" y="6331"/>
                      <a:pt x="1783" y="5997"/>
                      <a:pt x="1248" y="5462"/>
                    </a:cubicBezTo>
                    <a:cubicBezTo>
                      <a:pt x="713" y="4927"/>
                      <a:pt x="379" y="4169"/>
                      <a:pt x="379" y="3344"/>
                    </a:cubicBezTo>
                    <a:cubicBezTo>
                      <a:pt x="379" y="2519"/>
                      <a:pt x="713" y="1784"/>
                      <a:pt x="1248" y="1249"/>
                    </a:cubicBezTo>
                    <a:cubicBezTo>
                      <a:pt x="1783" y="714"/>
                      <a:pt x="2519" y="380"/>
                      <a:pt x="3344" y="380"/>
                    </a:cubicBezTo>
                    <a:close/>
                    <a:moveTo>
                      <a:pt x="3344" y="1"/>
                    </a:moveTo>
                    <a:cubicBezTo>
                      <a:pt x="1494" y="1"/>
                      <a:pt x="0" y="1494"/>
                      <a:pt x="0" y="3344"/>
                    </a:cubicBezTo>
                    <a:cubicBezTo>
                      <a:pt x="0" y="5194"/>
                      <a:pt x="1494" y="6710"/>
                      <a:pt x="3344" y="6710"/>
                    </a:cubicBezTo>
                    <a:cubicBezTo>
                      <a:pt x="5194" y="6710"/>
                      <a:pt x="6709" y="5194"/>
                      <a:pt x="6709" y="3344"/>
                    </a:cubicBezTo>
                    <a:cubicBezTo>
                      <a:pt x="6709" y="1494"/>
                      <a:pt x="5194" y="1"/>
                      <a:pt x="3344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</p:grpSp>
        <p:grpSp>
          <p:nvGrpSpPr>
            <p:cNvPr id="658" name="Google Shape;658;p14"/>
            <p:cNvGrpSpPr/>
            <p:nvPr/>
          </p:nvGrpSpPr>
          <p:grpSpPr>
            <a:xfrm rot="10800000">
              <a:off x="261711" y="465077"/>
              <a:ext cx="507562" cy="507984"/>
              <a:chOff x="8064275" y="887850"/>
              <a:chExt cx="581800" cy="582350"/>
            </a:xfrm>
          </p:grpSpPr>
          <p:sp>
            <p:nvSpPr>
              <p:cNvPr id="659" name="Google Shape;659;p14"/>
              <p:cNvSpPr/>
              <p:nvPr/>
            </p:nvSpPr>
            <p:spPr>
              <a:xfrm>
                <a:off x="8068750" y="892875"/>
                <a:ext cx="572875" cy="572325"/>
              </a:xfrm>
              <a:custGeom>
                <a:avLst/>
                <a:gdLst/>
                <a:ahLst/>
                <a:cxnLst/>
                <a:rect l="l" t="t" r="r" b="b"/>
                <a:pathLst>
                  <a:path w="22915" h="22893" extrusionOk="0">
                    <a:moveTo>
                      <a:pt x="11457" y="0"/>
                    </a:moveTo>
                    <a:cubicBezTo>
                      <a:pt x="5127" y="0"/>
                      <a:pt x="0" y="5127"/>
                      <a:pt x="0" y="11435"/>
                    </a:cubicBezTo>
                    <a:cubicBezTo>
                      <a:pt x="0" y="17766"/>
                      <a:pt x="5127" y="22892"/>
                      <a:pt x="11457" y="22892"/>
                    </a:cubicBezTo>
                    <a:cubicBezTo>
                      <a:pt x="17788" y="22892"/>
                      <a:pt x="22914" y="17766"/>
                      <a:pt x="22914" y="11435"/>
                    </a:cubicBezTo>
                    <a:cubicBezTo>
                      <a:pt x="22914" y="5127"/>
                      <a:pt x="17788" y="0"/>
                      <a:pt x="11457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660" name="Google Shape;660;p14"/>
              <p:cNvSpPr/>
              <p:nvPr/>
            </p:nvSpPr>
            <p:spPr>
              <a:xfrm>
                <a:off x="8064275" y="887850"/>
                <a:ext cx="581800" cy="582350"/>
              </a:xfrm>
              <a:custGeom>
                <a:avLst/>
                <a:gdLst/>
                <a:ahLst/>
                <a:cxnLst/>
                <a:rect l="l" t="t" r="r" b="b"/>
                <a:pathLst>
                  <a:path w="23272" h="23294" extrusionOk="0">
                    <a:moveTo>
                      <a:pt x="11636" y="380"/>
                    </a:moveTo>
                    <a:cubicBezTo>
                      <a:pt x="14757" y="380"/>
                      <a:pt x="17566" y="1628"/>
                      <a:pt x="19594" y="3679"/>
                    </a:cubicBezTo>
                    <a:cubicBezTo>
                      <a:pt x="21645" y="5707"/>
                      <a:pt x="22893" y="8538"/>
                      <a:pt x="22893" y="11636"/>
                    </a:cubicBezTo>
                    <a:cubicBezTo>
                      <a:pt x="22893" y="14757"/>
                      <a:pt x="21645" y="17565"/>
                      <a:pt x="19594" y="19616"/>
                    </a:cubicBezTo>
                    <a:cubicBezTo>
                      <a:pt x="17566" y="21644"/>
                      <a:pt x="14757" y="22915"/>
                      <a:pt x="11636" y="22915"/>
                    </a:cubicBezTo>
                    <a:cubicBezTo>
                      <a:pt x="8516" y="22915"/>
                      <a:pt x="5707" y="21644"/>
                      <a:pt x="3657" y="19616"/>
                    </a:cubicBezTo>
                    <a:cubicBezTo>
                      <a:pt x="1628" y="17565"/>
                      <a:pt x="358" y="14757"/>
                      <a:pt x="358" y="11636"/>
                    </a:cubicBezTo>
                    <a:cubicBezTo>
                      <a:pt x="358" y="8538"/>
                      <a:pt x="1628" y="5707"/>
                      <a:pt x="3657" y="3679"/>
                    </a:cubicBezTo>
                    <a:cubicBezTo>
                      <a:pt x="5707" y="1628"/>
                      <a:pt x="8516" y="380"/>
                      <a:pt x="11636" y="380"/>
                    </a:cubicBezTo>
                    <a:close/>
                    <a:moveTo>
                      <a:pt x="11636" y="1"/>
                    </a:moveTo>
                    <a:cubicBezTo>
                      <a:pt x="5217" y="1"/>
                      <a:pt x="1" y="5217"/>
                      <a:pt x="1" y="11636"/>
                    </a:cubicBezTo>
                    <a:cubicBezTo>
                      <a:pt x="1" y="18078"/>
                      <a:pt x="5217" y="23294"/>
                      <a:pt x="11636" y="23294"/>
                    </a:cubicBezTo>
                    <a:cubicBezTo>
                      <a:pt x="18056" y="23294"/>
                      <a:pt x="23272" y="18078"/>
                      <a:pt x="23272" y="11636"/>
                    </a:cubicBezTo>
                    <a:cubicBezTo>
                      <a:pt x="23272" y="5217"/>
                      <a:pt x="18056" y="1"/>
                      <a:pt x="11636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661" name="Google Shape;661;p14"/>
              <p:cNvSpPr/>
              <p:nvPr/>
            </p:nvSpPr>
            <p:spPr>
              <a:xfrm>
                <a:off x="8141175" y="965325"/>
                <a:ext cx="428000" cy="427425"/>
              </a:xfrm>
              <a:custGeom>
                <a:avLst/>
                <a:gdLst/>
                <a:ahLst/>
                <a:cxnLst/>
                <a:rect l="l" t="t" r="r" b="b"/>
                <a:pathLst>
                  <a:path w="17120" h="17097" extrusionOk="0">
                    <a:moveTo>
                      <a:pt x="8560" y="0"/>
                    </a:moveTo>
                    <a:cubicBezTo>
                      <a:pt x="3835" y="0"/>
                      <a:pt x="1" y="3812"/>
                      <a:pt x="1" y="8537"/>
                    </a:cubicBezTo>
                    <a:cubicBezTo>
                      <a:pt x="1" y="13263"/>
                      <a:pt x="3835" y="17097"/>
                      <a:pt x="8560" y="17097"/>
                    </a:cubicBezTo>
                    <a:cubicBezTo>
                      <a:pt x="13286" y="17097"/>
                      <a:pt x="17120" y="13263"/>
                      <a:pt x="17120" y="8537"/>
                    </a:cubicBezTo>
                    <a:cubicBezTo>
                      <a:pt x="17120" y="3812"/>
                      <a:pt x="13286" y="0"/>
                      <a:pt x="8560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662" name="Google Shape;662;p14"/>
              <p:cNvSpPr/>
              <p:nvPr/>
            </p:nvSpPr>
            <p:spPr>
              <a:xfrm>
                <a:off x="8136725" y="960300"/>
                <a:ext cx="436925" cy="437475"/>
              </a:xfrm>
              <a:custGeom>
                <a:avLst/>
                <a:gdLst/>
                <a:ahLst/>
                <a:cxnLst/>
                <a:rect l="l" t="t" r="r" b="b"/>
                <a:pathLst>
                  <a:path w="17477" h="17499" extrusionOk="0">
                    <a:moveTo>
                      <a:pt x="8738" y="379"/>
                    </a:moveTo>
                    <a:cubicBezTo>
                      <a:pt x="11057" y="379"/>
                      <a:pt x="13130" y="1316"/>
                      <a:pt x="14645" y="2831"/>
                    </a:cubicBezTo>
                    <a:cubicBezTo>
                      <a:pt x="16161" y="4347"/>
                      <a:pt x="17097" y="6442"/>
                      <a:pt x="17097" y="8738"/>
                    </a:cubicBezTo>
                    <a:cubicBezTo>
                      <a:pt x="17097" y="11056"/>
                      <a:pt x="16161" y="13152"/>
                      <a:pt x="14645" y="14667"/>
                    </a:cubicBezTo>
                    <a:cubicBezTo>
                      <a:pt x="13130" y="16183"/>
                      <a:pt x="11057" y="17119"/>
                      <a:pt x="8738" y="17119"/>
                    </a:cubicBezTo>
                    <a:cubicBezTo>
                      <a:pt x="6420" y="17119"/>
                      <a:pt x="4325" y="16183"/>
                      <a:pt x="2809" y="14667"/>
                    </a:cubicBezTo>
                    <a:cubicBezTo>
                      <a:pt x="1293" y="13152"/>
                      <a:pt x="357" y="11056"/>
                      <a:pt x="357" y="8738"/>
                    </a:cubicBezTo>
                    <a:cubicBezTo>
                      <a:pt x="357" y="6442"/>
                      <a:pt x="1293" y="4347"/>
                      <a:pt x="2809" y="2831"/>
                    </a:cubicBezTo>
                    <a:cubicBezTo>
                      <a:pt x="4325" y="1316"/>
                      <a:pt x="6420" y="379"/>
                      <a:pt x="8738" y="379"/>
                    </a:cubicBezTo>
                    <a:close/>
                    <a:moveTo>
                      <a:pt x="8738" y="0"/>
                    </a:moveTo>
                    <a:cubicBezTo>
                      <a:pt x="3901" y="0"/>
                      <a:pt x="1" y="3924"/>
                      <a:pt x="1" y="8738"/>
                    </a:cubicBezTo>
                    <a:cubicBezTo>
                      <a:pt x="1" y="13575"/>
                      <a:pt x="3901" y="17498"/>
                      <a:pt x="8738" y="17498"/>
                    </a:cubicBezTo>
                    <a:cubicBezTo>
                      <a:pt x="13553" y="17498"/>
                      <a:pt x="17476" y="13575"/>
                      <a:pt x="17476" y="8738"/>
                    </a:cubicBezTo>
                    <a:cubicBezTo>
                      <a:pt x="17476" y="3924"/>
                      <a:pt x="13553" y="0"/>
                      <a:pt x="8738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663" name="Google Shape;663;p14"/>
              <p:cNvSpPr/>
              <p:nvPr/>
            </p:nvSpPr>
            <p:spPr>
              <a:xfrm>
                <a:off x="8219750" y="1043875"/>
                <a:ext cx="270300" cy="270300"/>
              </a:xfrm>
              <a:custGeom>
                <a:avLst/>
                <a:gdLst/>
                <a:ahLst/>
                <a:cxnLst/>
                <a:rect l="l" t="t" r="r" b="b"/>
                <a:pathLst>
                  <a:path w="10812" h="10812" extrusionOk="0">
                    <a:moveTo>
                      <a:pt x="5417" y="1"/>
                    </a:moveTo>
                    <a:cubicBezTo>
                      <a:pt x="2430" y="1"/>
                      <a:pt x="1" y="2431"/>
                      <a:pt x="1" y="5395"/>
                    </a:cubicBezTo>
                    <a:cubicBezTo>
                      <a:pt x="1" y="8382"/>
                      <a:pt x="2430" y="10812"/>
                      <a:pt x="5417" y="10812"/>
                    </a:cubicBezTo>
                    <a:cubicBezTo>
                      <a:pt x="8404" y="10812"/>
                      <a:pt x="10812" y="8382"/>
                      <a:pt x="10812" y="5395"/>
                    </a:cubicBezTo>
                    <a:cubicBezTo>
                      <a:pt x="10812" y="2431"/>
                      <a:pt x="8404" y="1"/>
                      <a:pt x="5417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664" name="Google Shape;664;p14"/>
              <p:cNvSpPr/>
              <p:nvPr/>
            </p:nvSpPr>
            <p:spPr>
              <a:xfrm>
                <a:off x="8215300" y="1039425"/>
                <a:ext cx="279775" cy="279225"/>
              </a:xfrm>
              <a:custGeom>
                <a:avLst/>
                <a:gdLst/>
                <a:ahLst/>
                <a:cxnLst/>
                <a:rect l="l" t="t" r="r" b="b"/>
                <a:pathLst>
                  <a:path w="11191" h="11169" extrusionOk="0">
                    <a:moveTo>
                      <a:pt x="5595" y="357"/>
                    </a:moveTo>
                    <a:cubicBezTo>
                      <a:pt x="7044" y="357"/>
                      <a:pt x="8337" y="937"/>
                      <a:pt x="9273" y="1895"/>
                    </a:cubicBezTo>
                    <a:cubicBezTo>
                      <a:pt x="10232" y="2832"/>
                      <a:pt x="10811" y="4147"/>
                      <a:pt x="10811" y="5573"/>
                    </a:cubicBezTo>
                    <a:cubicBezTo>
                      <a:pt x="10811" y="7022"/>
                      <a:pt x="10232" y="8337"/>
                      <a:pt x="9273" y="9273"/>
                    </a:cubicBezTo>
                    <a:cubicBezTo>
                      <a:pt x="8337" y="10210"/>
                      <a:pt x="7044" y="10789"/>
                      <a:pt x="5595" y="10789"/>
                    </a:cubicBezTo>
                    <a:cubicBezTo>
                      <a:pt x="4147" y="10789"/>
                      <a:pt x="2854" y="10210"/>
                      <a:pt x="1895" y="9273"/>
                    </a:cubicBezTo>
                    <a:cubicBezTo>
                      <a:pt x="959" y="8337"/>
                      <a:pt x="379" y="7022"/>
                      <a:pt x="379" y="5573"/>
                    </a:cubicBezTo>
                    <a:cubicBezTo>
                      <a:pt x="379" y="4147"/>
                      <a:pt x="959" y="2832"/>
                      <a:pt x="1895" y="1895"/>
                    </a:cubicBezTo>
                    <a:cubicBezTo>
                      <a:pt x="2854" y="937"/>
                      <a:pt x="4147" y="357"/>
                      <a:pt x="5595" y="357"/>
                    </a:cubicBezTo>
                    <a:close/>
                    <a:moveTo>
                      <a:pt x="5595" y="1"/>
                    </a:moveTo>
                    <a:cubicBezTo>
                      <a:pt x="2497" y="1"/>
                      <a:pt x="1" y="2497"/>
                      <a:pt x="1" y="5573"/>
                    </a:cubicBezTo>
                    <a:cubicBezTo>
                      <a:pt x="1" y="8672"/>
                      <a:pt x="2497" y="11168"/>
                      <a:pt x="5595" y="11168"/>
                    </a:cubicBezTo>
                    <a:cubicBezTo>
                      <a:pt x="8671" y="11168"/>
                      <a:pt x="11190" y="8672"/>
                      <a:pt x="11190" y="5573"/>
                    </a:cubicBezTo>
                    <a:cubicBezTo>
                      <a:pt x="11190" y="2497"/>
                      <a:pt x="8671" y="1"/>
                      <a:pt x="5595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</p:grpSp>
      </p:grpSp>
      <p:sp>
        <p:nvSpPr>
          <p:cNvPr id="29" name="Content Placeholder 2">
            <a:extLst>
              <a:ext uri="{FF2B5EF4-FFF2-40B4-BE49-F238E27FC236}">
                <a16:creationId xmlns:a16="http://schemas.microsoft.com/office/drawing/2014/main" id="{6B70BBEB-3126-444C-8818-27F0463FC096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1251125" y="1537517"/>
            <a:ext cx="9645473" cy="4858583"/>
          </a:xfrm>
          <a:prstGeom prst="rect">
            <a:avLst/>
          </a:prstGeom>
        </p:spPr>
        <p:txBody>
          <a:bodyPr/>
          <a:lstStyle>
            <a:lvl1pPr marL="285750" indent="-285750">
              <a:lnSpc>
                <a:spcPct val="100000"/>
              </a:lnSpc>
              <a:buFont typeface="Arial" panose="020B0604020202020204" pitchFamily="34" charset="0"/>
              <a:buChar char="•"/>
              <a:tabLst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560388" indent="-285750">
              <a:lnSpc>
                <a:spcPct val="100000"/>
              </a:lnSpc>
              <a:buFont typeface="Arial" panose="020B0604020202020204" pitchFamily="34" charset="0"/>
              <a:buChar char="•"/>
              <a:tabLst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 marL="738188" indent="-285750">
              <a:lnSpc>
                <a:spcPct val="100000"/>
              </a:lnSpc>
              <a:buFont typeface="Arial" panose="020B0604020202020204" pitchFamily="34" charset="0"/>
              <a:buChar char="•"/>
              <a:tabLst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 marL="960438" indent="-285750">
              <a:lnSpc>
                <a:spcPct val="100000"/>
              </a:lnSpc>
              <a:buFont typeface="Arial" panose="020B0604020202020204" pitchFamily="34" charset="0"/>
              <a:buChar char="•"/>
              <a:tabLst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 marL="1182687" indent="-285750">
              <a:lnSpc>
                <a:spcPct val="100000"/>
              </a:lnSpc>
              <a:buFont typeface="Arial" panose="020B0604020202020204" pitchFamily="34" charset="0"/>
              <a:buChar char="•"/>
              <a:tabLst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297278115"/>
      </p:ext>
    </p:extLst>
  </p:cSld>
  <p:clrMapOvr>
    <a:masterClrMapping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Four columns of text" preserve="1" userDrawn="1">
  <p:cSld name="1_Four columns of text">
    <p:spTree>
      <p:nvGrpSpPr>
        <p:cNvPr id="1" name="Shape 6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6" name="Google Shape;666;p15"/>
          <p:cNvSpPr txBox="1">
            <a:spLocks noGrp="1"/>
          </p:cNvSpPr>
          <p:nvPr>
            <p:ph type="title"/>
          </p:nvPr>
        </p:nvSpPr>
        <p:spPr>
          <a:xfrm>
            <a:off x="2091700" y="589800"/>
            <a:ext cx="8008400" cy="794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 sz="4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r>
              <a:rPr lang="en-US" dirty="0"/>
              <a:t>Click to edit Master title style</a:t>
            </a:r>
            <a:endParaRPr dirty="0"/>
          </a:p>
        </p:txBody>
      </p:sp>
      <p:cxnSp>
        <p:nvCxnSpPr>
          <p:cNvPr id="675" name="Google Shape;675;p15"/>
          <p:cNvCxnSpPr/>
          <p:nvPr/>
        </p:nvCxnSpPr>
        <p:spPr>
          <a:xfrm rot="10800000">
            <a:off x="10812000" y="668367"/>
            <a:ext cx="983600" cy="9836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676" name="Google Shape;676;p15"/>
          <p:cNvCxnSpPr/>
          <p:nvPr/>
        </p:nvCxnSpPr>
        <p:spPr>
          <a:xfrm>
            <a:off x="776633" y="376251"/>
            <a:ext cx="1617200" cy="5636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677" name="Google Shape;677;p15"/>
          <p:cNvCxnSpPr/>
          <p:nvPr/>
        </p:nvCxnSpPr>
        <p:spPr>
          <a:xfrm rot="10800000" flipH="1">
            <a:off x="0" y="365584"/>
            <a:ext cx="776800" cy="8724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grpSp>
        <p:nvGrpSpPr>
          <p:cNvPr id="678" name="Google Shape;678;p15"/>
          <p:cNvGrpSpPr/>
          <p:nvPr/>
        </p:nvGrpSpPr>
        <p:grpSpPr>
          <a:xfrm flipH="1">
            <a:off x="565001" y="167151"/>
            <a:ext cx="389367" cy="390100"/>
            <a:chOff x="7353050" y="316275"/>
            <a:chExt cx="292025" cy="292575"/>
          </a:xfrm>
        </p:grpSpPr>
        <p:sp>
          <p:nvSpPr>
            <p:cNvPr id="679" name="Google Shape;679;p15"/>
            <p:cNvSpPr/>
            <p:nvPr/>
          </p:nvSpPr>
          <p:spPr>
            <a:xfrm>
              <a:off x="7358075" y="321275"/>
              <a:ext cx="282550" cy="282550"/>
            </a:xfrm>
            <a:custGeom>
              <a:avLst/>
              <a:gdLst/>
              <a:ahLst/>
              <a:cxnLst/>
              <a:rect l="l" t="t" r="r" b="b"/>
              <a:pathLst>
                <a:path w="11302" h="11302" extrusionOk="0">
                  <a:moveTo>
                    <a:pt x="5640" y="1"/>
                  </a:moveTo>
                  <a:cubicBezTo>
                    <a:pt x="2519" y="1"/>
                    <a:pt x="0" y="2520"/>
                    <a:pt x="0" y="5640"/>
                  </a:cubicBezTo>
                  <a:cubicBezTo>
                    <a:pt x="0" y="8783"/>
                    <a:pt x="2519" y="11302"/>
                    <a:pt x="5640" y="11302"/>
                  </a:cubicBezTo>
                  <a:cubicBezTo>
                    <a:pt x="8783" y="11302"/>
                    <a:pt x="11301" y="8783"/>
                    <a:pt x="11301" y="5640"/>
                  </a:cubicBezTo>
                  <a:cubicBezTo>
                    <a:pt x="11301" y="2520"/>
                    <a:pt x="8783" y="1"/>
                    <a:pt x="564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680" name="Google Shape;680;p15"/>
            <p:cNvSpPr/>
            <p:nvPr/>
          </p:nvSpPr>
          <p:spPr>
            <a:xfrm>
              <a:off x="7353050" y="316275"/>
              <a:ext cx="292025" cy="292575"/>
            </a:xfrm>
            <a:custGeom>
              <a:avLst/>
              <a:gdLst/>
              <a:ahLst/>
              <a:cxnLst/>
              <a:rect l="l" t="t" r="r" b="b"/>
              <a:pathLst>
                <a:path w="11681" h="11703" extrusionOk="0">
                  <a:moveTo>
                    <a:pt x="5841" y="379"/>
                  </a:moveTo>
                  <a:cubicBezTo>
                    <a:pt x="7356" y="379"/>
                    <a:pt x="8716" y="981"/>
                    <a:pt x="9719" y="1984"/>
                  </a:cubicBezTo>
                  <a:cubicBezTo>
                    <a:pt x="10700" y="2965"/>
                    <a:pt x="11324" y="4347"/>
                    <a:pt x="11324" y="5840"/>
                  </a:cubicBezTo>
                  <a:cubicBezTo>
                    <a:pt x="11324" y="7356"/>
                    <a:pt x="10700" y="8738"/>
                    <a:pt x="9719" y="9719"/>
                  </a:cubicBezTo>
                  <a:cubicBezTo>
                    <a:pt x="8716" y="10699"/>
                    <a:pt x="7356" y="11324"/>
                    <a:pt x="5841" y="11324"/>
                  </a:cubicBezTo>
                  <a:cubicBezTo>
                    <a:pt x="4347" y="11324"/>
                    <a:pt x="2965" y="10699"/>
                    <a:pt x="1984" y="9719"/>
                  </a:cubicBezTo>
                  <a:cubicBezTo>
                    <a:pt x="981" y="8738"/>
                    <a:pt x="380" y="7356"/>
                    <a:pt x="380" y="5840"/>
                  </a:cubicBezTo>
                  <a:cubicBezTo>
                    <a:pt x="380" y="4347"/>
                    <a:pt x="981" y="2965"/>
                    <a:pt x="1984" y="1984"/>
                  </a:cubicBezTo>
                  <a:cubicBezTo>
                    <a:pt x="2965" y="981"/>
                    <a:pt x="4347" y="379"/>
                    <a:pt x="5841" y="379"/>
                  </a:cubicBezTo>
                  <a:close/>
                  <a:moveTo>
                    <a:pt x="5841" y="0"/>
                  </a:moveTo>
                  <a:cubicBezTo>
                    <a:pt x="2631" y="0"/>
                    <a:pt x="1" y="2630"/>
                    <a:pt x="1" y="5840"/>
                  </a:cubicBezTo>
                  <a:cubicBezTo>
                    <a:pt x="1" y="9072"/>
                    <a:pt x="2631" y="11703"/>
                    <a:pt x="5841" y="11703"/>
                  </a:cubicBezTo>
                  <a:cubicBezTo>
                    <a:pt x="9073" y="11703"/>
                    <a:pt x="11681" y="9072"/>
                    <a:pt x="11681" y="5840"/>
                  </a:cubicBezTo>
                  <a:cubicBezTo>
                    <a:pt x="11681" y="2630"/>
                    <a:pt x="9073" y="0"/>
                    <a:pt x="584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681" name="Google Shape;681;p15"/>
            <p:cNvSpPr/>
            <p:nvPr/>
          </p:nvSpPr>
          <p:spPr>
            <a:xfrm>
              <a:off x="7419925" y="383125"/>
              <a:ext cx="158275" cy="158300"/>
            </a:xfrm>
            <a:custGeom>
              <a:avLst/>
              <a:gdLst/>
              <a:ahLst/>
              <a:cxnLst/>
              <a:rect l="l" t="t" r="r" b="b"/>
              <a:pathLst>
                <a:path w="6331" h="6332" extrusionOk="0">
                  <a:moveTo>
                    <a:pt x="3166" y="1"/>
                  </a:moveTo>
                  <a:cubicBezTo>
                    <a:pt x="1427" y="1"/>
                    <a:pt x="0" y="1428"/>
                    <a:pt x="0" y="3166"/>
                  </a:cubicBezTo>
                  <a:cubicBezTo>
                    <a:pt x="0" y="4927"/>
                    <a:pt x="1427" y="6331"/>
                    <a:pt x="3166" y="6331"/>
                  </a:cubicBezTo>
                  <a:cubicBezTo>
                    <a:pt x="4927" y="6331"/>
                    <a:pt x="6331" y="4927"/>
                    <a:pt x="6331" y="3166"/>
                  </a:cubicBezTo>
                  <a:cubicBezTo>
                    <a:pt x="6331" y="1428"/>
                    <a:pt x="4927" y="1"/>
                    <a:pt x="316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682" name="Google Shape;682;p15"/>
            <p:cNvSpPr/>
            <p:nvPr/>
          </p:nvSpPr>
          <p:spPr>
            <a:xfrm>
              <a:off x="7415475" y="378675"/>
              <a:ext cx="167750" cy="167775"/>
            </a:xfrm>
            <a:custGeom>
              <a:avLst/>
              <a:gdLst/>
              <a:ahLst/>
              <a:cxnLst/>
              <a:rect l="l" t="t" r="r" b="b"/>
              <a:pathLst>
                <a:path w="6710" h="6711" extrusionOk="0">
                  <a:moveTo>
                    <a:pt x="3344" y="380"/>
                  </a:moveTo>
                  <a:cubicBezTo>
                    <a:pt x="4168" y="380"/>
                    <a:pt x="4926" y="714"/>
                    <a:pt x="5461" y="1249"/>
                  </a:cubicBezTo>
                  <a:cubicBezTo>
                    <a:pt x="5996" y="1784"/>
                    <a:pt x="6330" y="2519"/>
                    <a:pt x="6330" y="3344"/>
                  </a:cubicBezTo>
                  <a:cubicBezTo>
                    <a:pt x="6330" y="4169"/>
                    <a:pt x="5996" y="4927"/>
                    <a:pt x="5461" y="5462"/>
                  </a:cubicBezTo>
                  <a:cubicBezTo>
                    <a:pt x="4926" y="5997"/>
                    <a:pt x="4168" y="6331"/>
                    <a:pt x="3344" y="6331"/>
                  </a:cubicBezTo>
                  <a:cubicBezTo>
                    <a:pt x="2519" y="6331"/>
                    <a:pt x="1783" y="5997"/>
                    <a:pt x="1248" y="5462"/>
                  </a:cubicBezTo>
                  <a:cubicBezTo>
                    <a:pt x="713" y="4927"/>
                    <a:pt x="379" y="4169"/>
                    <a:pt x="379" y="3344"/>
                  </a:cubicBezTo>
                  <a:cubicBezTo>
                    <a:pt x="379" y="2519"/>
                    <a:pt x="713" y="1784"/>
                    <a:pt x="1248" y="1249"/>
                  </a:cubicBezTo>
                  <a:cubicBezTo>
                    <a:pt x="1783" y="714"/>
                    <a:pt x="2519" y="380"/>
                    <a:pt x="3344" y="380"/>
                  </a:cubicBezTo>
                  <a:close/>
                  <a:moveTo>
                    <a:pt x="3344" y="1"/>
                  </a:moveTo>
                  <a:cubicBezTo>
                    <a:pt x="1494" y="1"/>
                    <a:pt x="0" y="1494"/>
                    <a:pt x="0" y="3344"/>
                  </a:cubicBezTo>
                  <a:cubicBezTo>
                    <a:pt x="0" y="5194"/>
                    <a:pt x="1494" y="6710"/>
                    <a:pt x="3344" y="6710"/>
                  </a:cubicBezTo>
                  <a:cubicBezTo>
                    <a:pt x="5194" y="6710"/>
                    <a:pt x="6709" y="5194"/>
                    <a:pt x="6709" y="3344"/>
                  </a:cubicBezTo>
                  <a:cubicBezTo>
                    <a:pt x="6709" y="1494"/>
                    <a:pt x="5194" y="1"/>
                    <a:pt x="334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grpSp>
        <p:nvGrpSpPr>
          <p:cNvPr id="683" name="Google Shape;683;p15"/>
          <p:cNvGrpSpPr/>
          <p:nvPr/>
        </p:nvGrpSpPr>
        <p:grpSpPr>
          <a:xfrm>
            <a:off x="2184986" y="744217"/>
            <a:ext cx="390815" cy="391184"/>
            <a:chOff x="3164039" y="430875"/>
            <a:chExt cx="293111" cy="293388"/>
          </a:xfrm>
        </p:grpSpPr>
        <p:sp>
          <p:nvSpPr>
            <p:cNvPr id="684" name="Google Shape;684;p15"/>
            <p:cNvSpPr/>
            <p:nvPr/>
          </p:nvSpPr>
          <p:spPr>
            <a:xfrm flipH="1">
              <a:off x="3166281" y="433407"/>
              <a:ext cx="288614" cy="288337"/>
            </a:xfrm>
            <a:custGeom>
              <a:avLst/>
              <a:gdLst/>
              <a:ahLst/>
              <a:cxnLst/>
              <a:rect l="l" t="t" r="r" b="b"/>
              <a:pathLst>
                <a:path w="22915" h="22893" extrusionOk="0">
                  <a:moveTo>
                    <a:pt x="11457" y="0"/>
                  </a:moveTo>
                  <a:cubicBezTo>
                    <a:pt x="5127" y="0"/>
                    <a:pt x="0" y="5127"/>
                    <a:pt x="0" y="11435"/>
                  </a:cubicBezTo>
                  <a:cubicBezTo>
                    <a:pt x="0" y="17766"/>
                    <a:pt x="5127" y="22892"/>
                    <a:pt x="11457" y="22892"/>
                  </a:cubicBezTo>
                  <a:cubicBezTo>
                    <a:pt x="17788" y="22892"/>
                    <a:pt x="22914" y="17766"/>
                    <a:pt x="22914" y="11435"/>
                  </a:cubicBezTo>
                  <a:cubicBezTo>
                    <a:pt x="22914" y="5127"/>
                    <a:pt x="17788" y="0"/>
                    <a:pt x="1145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685" name="Google Shape;685;p15"/>
            <p:cNvSpPr/>
            <p:nvPr/>
          </p:nvSpPr>
          <p:spPr>
            <a:xfrm flipH="1">
              <a:off x="3164039" y="430875"/>
              <a:ext cx="293111" cy="293388"/>
            </a:xfrm>
            <a:custGeom>
              <a:avLst/>
              <a:gdLst/>
              <a:ahLst/>
              <a:cxnLst/>
              <a:rect l="l" t="t" r="r" b="b"/>
              <a:pathLst>
                <a:path w="23272" h="23294" extrusionOk="0">
                  <a:moveTo>
                    <a:pt x="11636" y="380"/>
                  </a:moveTo>
                  <a:cubicBezTo>
                    <a:pt x="14757" y="380"/>
                    <a:pt x="17566" y="1628"/>
                    <a:pt x="19594" y="3679"/>
                  </a:cubicBezTo>
                  <a:cubicBezTo>
                    <a:pt x="21645" y="5707"/>
                    <a:pt x="22893" y="8538"/>
                    <a:pt x="22893" y="11636"/>
                  </a:cubicBezTo>
                  <a:cubicBezTo>
                    <a:pt x="22893" y="14757"/>
                    <a:pt x="21645" y="17565"/>
                    <a:pt x="19594" y="19616"/>
                  </a:cubicBezTo>
                  <a:cubicBezTo>
                    <a:pt x="17566" y="21644"/>
                    <a:pt x="14757" y="22915"/>
                    <a:pt x="11636" y="22915"/>
                  </a:cubicBezTo>
                  <a:cubicBezTo>
                    <a:pt x="8516" y="22915"/>
                    <a:pt x="5707" y="21644"/>
                    <a:pt x="3657" y="19616"/>
                  </a:cubicBezTo>
                  <a:cubicBezTo>
                    <a:pt x="1628" y="17565"/>
                    <a:pt x="358" y="14757"/>
                    <a:pt x="358" y="11636"/>
                  </a:cubicBezTo>
                  <a:cubicBezTo>
                    <a:pt x="358" y="8538"/>
                    <a:pt x="1628" y="5707"/>
                    <a:pt x="3657" y="3679"/>
                  </a:cubicBezTo>
                  <a:cubicBezTo>
                    <a:pt x="5707" y="1628"/>
                    <a:pt x="8516" y="380"/>
                    <a:pt x="11636" y="380"/>
                  </a:cubicBezTo>
                  <a:close/>
                  <a:moveTo>
                    <a:pt x="11636" y="1"/>
                  </a:moveTo>
                  <a:cubicBezTo>
                    <a:pt x="5217" y="1"/>
                    <a:pt x="1" y="5217"/>
                    <a:pt x="1" y="11636"/>
                  </a:cubicBezTo>
                  <a:cubicBezTo>
                    <a:pt x="1" y="18078"/>
                    <a:pt x="5217" y="23294"/>
                    <a:pt x="11636" y="23294"/>
                  </a:cubicBezTo>
                  <a:cubicBezTo>
                    <a:pt x="18056" y="23294"/>
                    <a:pt x="23272" y="18078"/>
                    <a:pt x="23272" y="11636"/>
                  </a:cubicBezTo>
                  <a:cubicBezTo>
                    <a:pt x="23272" y="5217"/>
                    <a:pt x="18056" y="1"/>
                    <a:pt x="1163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686" name="Google Shape;686;p15"/>
            <p:cNvSpPr/>
            <p:nvPr/>
          </p:nvSpPr>
          <p:spPr>
            <a:xfrm flipH="1">
              <a:off x="3202780" y="469909"/>
              <a:ext cx="215626" cy="215337"/>
            </a:xfrm>
            <a:custGeom>
              <a:avLst/>
              <a:gdLst/>
              <a:ahLst/>
              <a:cxnLst/>
              <a:rect l="l" t="t" r="r" b="b"/>
              <a:pathLst>
                <a:path w="17120" h="17097" extrusionOk="0">
                  <a:moveTo>
                    <a:pt x="8560" y="0"/>
                  </a:moveTo>
                  <a:cubicBezTo>
                    <a:pt x="3835" y="0"/>
                    <a:pt x="1" y="3812"/>
                    <a:pt x="1" y="8537"/>
                  </a:cubicBezTo>
                  <a:cubicBezTo>
                    <a:pt x="1" y="13263"/>
                    <a:pt x="3835" y="17097"/>
                    <a:pt x="8560" y="17097"/>
                  </a:cubicBezTo>
                  <a:cubicBezTo>
                    <a:pt x="13286" y="17097"/>
                    <a:pt x="17120" y="13263"/>
                    <a:pt x="17120" y="8537"/>
                  </a:cubicBezTo>
                  <a:cubicBezTo>
                    <a:pt x="17120" y="3812"/>
                    <a:pt x="13286" y="0"/>
                    <a:pt x="856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687" name="Google Shape;687;p15"/>
            <p:cNvSpPr/>
            <p:nvPr/>
          </p:nvSpPr>
          <p:spPr>
            <a:xfrm flipH="1">
              <a:off x="3200525" y="467377"/>
              <a:ext cx="220123" cy="220400"/>
            </a:xfrm>
            <a:custGeom>
              <a:avLst/>
              <a:gdLst/>
              <a:ahLst/>
              <a:cxnLst/>
              <a:rect l="l" t="t" r="r" b="b"/>
              <a:pathLst>
                <a:path w="17477" h="17499" extrusionOk="0">
                  <a:moveTo>
                    <a:pt x="8738" y="379"/>
                  </a:moveTo>
                  <a:cubicBezTo>
                    <a:pt x="11057" y="379"/>
                    <a:pt x="13130" y="1316"/>
                    <a:pt x="14645" y="2831"/>
                  </a:cubicBezTo>
                  <a:cubicBezTo>
                    <a:pt x="16161" y="4347"/>
                    <a:pt x="17097" y="6442"/>
                    <a:pt x="17097" y="8738"/>
                  </a:cubicBezTo>
                  <a:cubicBezTo>
                    <a:pt x="17097" y="11056"/>
                    <a:pt x="16161" y="13152"/>
                    <a:pt x="14645" y="14667"/>
                  </a:cubicBezTo>
                  <a:cubicBezTo>
                    <a:pt x="13130" y="16183"/>
                    <a:pt x="11057" y="17119"/>
                    <a:pt x="8738" y="17119"/>
                  </a:cubicBezTo>
                  <a:cubicBezTo>
                    <a:pt x="6420" y="17119"/>
                    <a:pt x="4325" y="16183"/>
                    <a:pt x="2809" y="14667"/>
                  </a:cubicBezTo>
                  <a:cubicBezTo>
                    <a:pt x="1293" y="13152"/>
                    <a:pt x="357" y="11056"/>
                    <a:pt x="357" y="8738"/>
                  </a:cubicBezTo>
                  <a:cubicBezTo>
                    <a:pt x="357" y="6442"/>
                    <a:pt x="1293" y="4347"/>
                    <a:pt x="2809" y="2831"/>
                  </a:cubicBezTo>
                  <a:cubicBezTo>
                    <a:pt x="4325" y="1316"/>
                    <a:pt x="6420" y="379"/>
                    <a:pt x="8738" y="379"/>
                  </a:cubicBezTo>
                  <a:close/>
                  <a:moveTo>
                    <a:pt x="8738" y="0"/>
                  </a:moveTo>
                  <a:cubicBezTo>
                    <a:pt x="3901" y="0"/>
                    <a:pt x="1" y="3924"/>
                    <a:pt x="1" y="8738"/>
                  </a:cubicBezTo>
                  <a:cubicBezTo>
                    <a:pt x="1" y="13575"/>
                    <a:pt x="3901" y="17498"/>
                    <a:pt x="8738" y="17498"/>
                  </a:cubicBezTo>
                  <a:cubicBezTo>
                    <a:pt x="13553" y="17498"/>
                    <a:pt x="17476" y="13575"/>
                    <a:pt x="17476" y="8738"/>
                  </a:cubicBezTo>
                  <a:cubicBezTo>
                    <a:pt x="17476" y="3924"/>
                    <a:pt x="13553" y="0"/>
                    <a:pt x="873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688" name="Google Shape;688;p15"/>
            <p:cNvSpPr/>
            <p:nvPr/>
          </p:nvSpPr>
          <p:spPr>
            <a:xfrm flipH="1">
              <a:off x="3242641" y="509484"/>
              <a:ext cx="136177" cy="136177"/>
            </a:xfrm>
            <a:custGeom>
              <a:avLst/>
              <a:gdLst/>
              <a:ahLst/>
              <a:cxnLst/>
              <a:rect l="l" t="t" r="r" b="b"/>
              <a:pathLst>
                <a:path w="10812" h="10812" extrusionOk="0">
                  <a:moveTo>
                    <a:pt x="5417" y="1"/>
                  </a:moveTo>
                  <a:cubicBezTo>
                    <a:pt x="2430" y="1"/>
                    <a:pt x="1" y="2431"/>
                    <a:pt x="1" y="5395"/>
                  </a:cubicBezTo>
                  <a:cubicBezTo>
                    <a:pt x="1" y="8382"/>
                    <a:pt x="2430" y="10812"/>
                    <a:pt x="5417" y="10812"/>
                  </a:cubicBezTo>
                  <a:cubicBezTo>
                    <a:pt x="8404" y="10812"/>
                    <a:pt x="10812" y="8382"/>
                    <a:pt x="10812" y="5395"/>
                  </a:cubicBezTo>
                  <a:cubicBezTo>
                    <a:pt x="10812" y="2431"/>
                    <a:pt x="8404" y="1"/>
                    <a:pt x="541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689" name="Google Shape;689;p15"/>
            <p:cNvSpPr/>
            <p:nvPr/>
          </p:nvSpPr>
          <p:spPr>
            <a:xfrm flipH="1">
              <a:off x="3240109" y="507242"/>
              <a:ext cx="140951" cy="140674"/>
            </a:xfrm>
            <a:custGeom>
              <a:avLst/>
              <a:gdLst/>
              <a:ahLst/>
              <a:cxnLst/>
              <a:rect l="l" t="t" r="r" b="b"/>
              <a:pathLst>
                <a:path w="11191" h="11169" extrusionOk="0">
                  <a:moveTo>
                    <a:pt x="5595" y="357"/>
                  </a:moveTo>
                  <a:cubicBezTo>
                    <a:pt x="7044" y="357"/>
                    <a:pt x="8337" y="937"/>
                    <a:pt x="9273" y="1895"/>
                  </a:cubicBezTo>
                  <a:cubicBezTo>
                    <a:pt x="10232" y="2832"/>
                    <a:pt x="10811" y="4147"/>
                    <a:pt x="10811" y="5573"/>
                  </a:cubicBezTo>
                  <a:cubicBezTo>
                    <a:pt x="10811" y="7022"/>
                    <a:pt x="10232" y="8337"/>
                    <a:pt x="9273" y="9273"/>
                  </a:cubicBezTo>
                  <a:cubicBezTo>
                    <a:pt x="8337" y="10210"/>
                    <a:pt x="7044" y="10789"/>
                    <a:pt x="5595" y="10789"/>
                  </a:cubicBezTo>
                  <a:cubicBezTo>
                    <a:pt x="4147" y="10789"/>
                    <a:pt x="2854" y="10210"/>
                    <a:pt x="1895" y="9273"/>
                  </a:cubicBezTo>
                  <a:cubicBezTo>
                    <a:pt x="959" y="8337"/>
                    <a:pt x="379" y="7022"/>
                    <a:pt x="379" y="5573"/>
                  </a:cubicBezTo>
                  <a:cubicBezTo>
                    <a:pt x="379" y="4147"/>
                    <a:pt x="959" y="2832"/>
                    <a:pt x="1895" y="1895"/>
                  </a:cubicBezTo>
                  <a:cubicBezTo>
                    <a:pt x="2854" y="937"/>
                    <a:pt x="4147" y="357"/>
                    <a:pt x="5595" y="357"/>
                  </a:cubicBezTo>
                  <a:close/>
                  <a:moveTo>
                    <a:pt x="5595" y="1"/>
                  </a:moveTo>
                  <a:cubicBezTo>
                    <a:pt x="2497" y="1"/>
                    <a:pt x="1" y="2497"/>
                    <a:pt x="1" y="5573"/>
                  </a:cubicBezTo>
                  <a:cubicBezTo>
                    <a:pt x="1" y="8672"/>
                    <a:pt x="2497" y="11168"/>
                    <a:pt x="5595" y="11168"/>
                  </a:cubicBezTo>
                  <a:cubicBezTo>
                    <a:pt x="8671" y="11168"/>
                    <a:pt x="11190" y="8672"/>
                    <a:pt x="11190" y="5573"/>
                  </a:cubicBezTo>
                  <a:cubicBezTo>
                    <a:pt x="11190" y="2497"/>
                    <a:pt x="8671" y="1"/>
                    <a:pt x="559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grpSp>
        <p:nvGrpSpPr>
          <p:cNvPr id="690" name="Google Shape;690;p15"/>
          <p:cNvGrpSpPr/>
          <p:nvPr/>
        </p:nvGrpSpPr>
        <p:grpSpPr>
          <a:xfrm>
            <a:off x="2122334" y="483467"/>
            <a:ext cx="233351" cy="36000"/>
            <a:chOff x="5662375" y="212375"/>
            <a:chExt cx="175013" cy="27000"/>
          </a:xfrm>
        </p:grpSpPr>
        <p:sp>
          <p:nvSpPr>
            <p:cNvPr id="691" name="Google Shape;691;p15"/>
            <p:cNvSpPr/>
            <p:nvPr/>
          </p:nvSpPr>
          <p:spPr>
            <a:xfrm>
              <a:off x="5662375" y="212375"/>
              <a:ext cx="27000" cy="2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692" name="Google Shape;692;p15"/>
            <p:cNvSpPr/>
            <p:nvPr/>
          </p:nvSpPr>
          <p:spPr>
            <a:xfrm>
              <a:off x="5736381" y="212375"/>
              <a:ext cx="27000" cy="2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693" name="Google Shape;693;p15"/>
            <p:cNvSpPr/>
            <p:nvPr/>
          </p:nvSpPr>
          <p:spPr>
            <a:xfrm>
              <a:off x="5810388" y="212375"/>
              <a:ext cx="27000" cy="2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cxnSp>
        <p:nvCxnSpPr>
          <p:cNvPr id="694" name="Google Shape;694;p15"/>
          <p:cNvCxnSpPr/>
          <p:nvPr/>
        </p:nvCxnSpPr>
        <p:spPr>
          <a:xfrm flipH="1">
            <a:off x="10868433" y="9167"/>
            <a:ext cx="1336800" cy="6592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grpSp>
        <p:nvGrpSpPr>
          <p:cNvPr id="695" name="Google Shape;695;p15"/>
          <p:cNvGrpSpPr/>
          <p:nvPr/>
        </p:nvGrpSpPr>
        <p:grpSpPr>
          <a:xfrm>
            <a:off x="10431834" y="269833"/>
            <a:ext cx="775733" cy="776467"/>
            <a:chOff x="8064275" y="887850"/>
            <a:chExt cx="581800" cy="582350"/>
          </a:xfrm>
        </p:grpSpPr>
        <p:sp>
          <p:nvSpPr>
            <p:cNvPr id="696" name="Google Shape;696;p15"/>
            <p:cNvSpPr/>
            <p:nvPr/>
          </p:nvSpPr>
          <p:spPr>
            <a:xfrm>
              <a:off x="8068750" y="892875"/>
              <a:ext cx="572875" cy="572325"/>
            </a:xfrm>
            <a:custGeom>
              <a:avLst/>
              <a:gdLst/>
              <a:ahLst/>
              <a:cxnLst/>
              <a:rect l="l" t="t" r="r" b="b"/>
              <a:pathLst>
                <a:path w="22915" h="22893" extrusionOk="0">
                  <a:moveTo>
                    <a:pt x="11457" y="0"/>
                  </a:moveTo>
                  <a:cubicBezTo>
                    <a:pt x="5127" y="0"/>
                    <a:pt x="0" y="5127"/>
                    <a:pt x="0" y="11435"/>
                  </a:cubicBezTo>
                  <a:cubicBezTo>
                    <a:pt x="0" y="17766"/>
                    <a:pt x="5127" y="22892"/>
                    <a:pt x="11457" y="22892"/>
                  </a:cubicBezTo>
                  <a:cubicBezTo>
                    <a:pt x="17788" y="22892"/>
                    <a:pt x="22914" y="17766"/>
                    <a:pt x="22914" y="11435"/>
                  </a:cubicBezTo>
                  <a:cubicBezTo>
                    <a:pt x="22914" y="5127"/>
                    <a:pt x="17788" y="0"/>
                    <a:pt x="1145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697" name="Google Shape;697;p15"/>
            <p:cNvSpPr/>
            <p:nvPr/>
          </p:nvSpPr>
          <p:spPr>
            <a:xfrm>
              <a:off x="8064275" y="887850"/>
              <a:ext cx="581800" cy="582350"/>
            </a:xfrm>
            <a:custGeom>
              <a:avLst/>
              <a:gdLst/>
              <a:ahLst/>
              <a:cxnLst/>
              <a:rect l="l" t="t" r="r" b="b"/>
              <a:pathLst>
                <a:path w="23272" h="23294" extrusionOk="0">
                  <a:moveTo>
                    <a:pt x="11636" y="380"/>
                  </a:moveTo>
                  <a:cubicBezTo>
                    <a:pt x="14757" y="380"/>
                    <a:pt x="17566" y="1628"/>
                    <a:pt x="19594" y="3679"/>
                  </a:cubicBezTo>
                  <a:cubicBezTo>
                    <a:pt x="21645" y="5707"/>
                    <a:pt x="22893" y="8538"/>
                    <a:pt x="22893" y="11636"/>
                  </a:cubicBezTo>
                  <a:cubicBezTo>
                    <a:pt x="22893" y="14757"/>
                    <a:pt x="21645" y="17565"/>
                    <a:pt x="19594" y="19616"/>
                  </a:cubicBezTo>
                  <a:cubicBezTo>
                    <a:pt x="17566" y="21644"/>
                    <a:pt x="14757" y="22915"/>
                    <a:pt x="11636" y="22915"/>
                  </a:cubicBezTo>
                  <a:cubicBezTo>
                    <a:pt x="8516" y="22915"/>
                    <a:pt x="5707" y="21644"/>
                    <a:pt x="3657" y="19616"/>
                  </a:cubicBezTo>
                  <a:cubicBezTo>
                    <a:pt x="1628" y="17565"/>
                    <a:pt x="358" y="14757"/>
                    <a:pt x="358" y="11636"/>
                  </a:cubicBezTo>
                  <a:cubicBezTo>
                    <a:pt x="358" y="8538"/>
                    <a:pt x="1628" y="5707"/>
                    <a:pt x="3657" y="3679"/>
                  </a:cubicBezTo>
                  <a:cubicBezTo>
                    <a:pt x="5707" y="1628"/>
                    <a:pt x="8516" y="380"/>
                    <a:pt x="11636" y="380"/>
                  </a:cubicBezTo>
                  <a:close/>
                  <a:moveTo>
                    <a:pt x="11636" y="1"/>
                  </a:moveTo>
                  <a:cubicBezTo>
                    <a:pt x="5217" y="1"/>
                    <a:pt x="1" y="5217"/>
                    <a:pt x="1" y="11636"/>
                  </a:cubicBezTo>
                  <a:cubicBezTo>
                    <a:pt x="1" y="18078"/>
                    <a:pt x="5217" y="23294"/>
                    <a:pt x="11636" y="23294"/>
                  </a:cubicBezTo>
                  <a:cubicBezTo>
                    <a:pt x="18056" y="23294"/>
                    <a:pt x="23272" y="18078"/>
                    <a:pt x="23272" y="11636"/>
                  </a:cubicBezTo>
                  <a:cubicBezTo>
                    <a:pt x="23272" y="5217"/>
                    <a:pt x="18056" y="1"/>
                    <a:pt x="1163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698" name="Google Shape;698;p15"/>
            <p:cNvSpPr/>
            <p:nvPr/>
          </p:nvSpPr>
          <p:spPr>
            <a:xfrm>
              <a:off x="8141175" y="965325"/>
              <a:ext cx="428000" cy="427425"/>
            </a:xfrm>
            <a:custGeom>
              <a:avLst/>
              <a:gdLst/>
              <a:ahLst/>
              <a:cxnLst/>
              <a:rect l="l" t="t" r="r" b="b"/>
              <a:pathLst>
                <a:path w="17120" h="17097" extrusionOk="0">
                  <a:moveTo>
                    <a:pt x="8560" y="0"/>
                  </a:moveTo>
                  <a:cubicBezTo>
                    <a:pt x="3835" y="0"/>
                    <a:pt x="1" y="3812"/>
                    <a:pt x="1" y="8537"/>
                  </a:cubicBezTo>
                  <a:cubicBezTo>
                    <a:pt x="1" y="13263"/>
                    <a:pt x="3835" y="17097"/>
                    <a:pt x="8560" y="17097"/>
                  </a:cubicBezTo>
                  <a:cubicBezTo>
                    <a:pt x="13286" y="17097"/>
                    <a:pt x="17120" y="13263"/>
                    <a:pt x="17120" y="8537"/>
                  </a:cubicBezTo>
                  <a:cubicBezTo>
                    <a:pt x="17120" y="3812"/>
                    <a:pt x="13286" y="0"/>
                    <a:pt x="856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699" name="Google Shape;699;p15"/>
            <p:cNvSpPr/>
            <p:nvPr/>
          </p:nvSpPr>
          <p:spPr>
            <a:xfrm>
              <a:off x="8136725" y="960300"/>
              <a:ext cx="436925" cy="437475"/>
            </a:xfrm>
            <a:custGeom>
              <a:avLst/>
              <a:gdLst/>
              <a:ahLst/>
              <a:cxnLst/>
              <a:rect l="l" t="t" r="r" b="b"/>
              <a:pathLst>
                <a:path w="17477" h="17499" extrusionOk="0">
                  <a:moveTo>
                    <a:pt x="8738" y="379"/>
                  </a:moveTo>
                  <a:cubicBezTo>
                    <a:pt x="11057" y="379"/>
                    <a:pt x="13130" y="1316"/>
                    <a:pt x="14645" y="2831"/>
                  </a:cubicBezTo>
                  <a:cubicBezTo>
                    <a:pt x="16161" y="4347"/>
                    <a:pt x="17097" y="6442"/>
                    <a:pt x="17097" y="8738"/>
                  </a:cubicBezTo>
                  <a:cubicBezTo>
                    <a:pt x="17097" y="11056"/>
                    <a:pt x="16161" y="13152"/>
                    <a:pt x="14645" y="14667"/>
                  </a:cubicBezTo>
                  <a:cubicBezTo>
                    <a:pt x="13130" y="16183"/>
                    <a:pt x="11057" y="17119"/>
                    <a:pt x="8738" y="17119"/>
                  </a:cubicBezTo>
                  <a:cubicBezTo>
                    <a:pt x="6420" y="17119"/>
                    <a:pt x="4325" y="16183"/>
                    <a:pt x="2809" y="14667"/>
                  </a:cubicBezTo>
                  <a:cubicBezTo>
                    <a:pt x="1293" y="13152"/>
                    <a:pt x="357" y="11056"/>
                    <a:pt x="357" y="8738"/>
                  </a:cubicBezTo>
                  <a:cubicBezTo>
                    <a:pt x="357" y="6442"/>
                    <a:pt x="1293" y="4347"/>
                    <a:pt x="2809" y="2831"/>
                  </a:cubicBezTo>
                  <a:cubicBezTo>
                    <a:pt x="4325" y="1316"/>
                    <a:pt x="6420" y="379"/>
                    <a:pt x="8738" y="379"/>
                  </a:cubicBezTo>
                  <a:close/>
                  <a:moveTo>
                    <a:pt x="8738" y="0"/>
                  </a:moveTo>
                  <a:cubicBezTo>
                    <a:pt x="3901" y="0"/>
                    <a:pt x="1" y="3924"/>
                    <a:pt x="1" y="8738"/>
                  </a:cubicBezTo>
                  <a:cubicBezTo>
                    <a:pt x="1" y="13575"/>
                    <a:pt x="3901" y="17498"/>
                    <a:pt x="8738" y="17498"/>
                  </a:cubicBezTo>
                  <a:cubicBezTo>
                    <a:pt x="13553" y="17498"/>
                    <a:pt x="17476" y="13575"/>
                    <a:pt x="17476" y="8738"/>
                  </a:cubicBezTo>
                  <a:cubicBezTo>
                    <a:pt x="17476" y="3924"/>
                    <a:pt x="13553" y="0"/>
                    <a:pt x="873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700" name="Google Shape;700;p15"/>
            <p:cNvSpPr/>
            <p:nvPr/>
          </p:nvSpPr>
          <p:spPr>
            <a:xfrm>
              <a:off x="8219750" y="1043875"/>
              <a:ext cx="270300" cy="270300"/>
            </a:xfrm>
            <a:custGeom>
              <a:avLst/>
              <a:gdLst/>
              <a:ahLst/>
              <a:cxnLst/>
              <a:rect l="l" t="t" r="r" b="b"/>
              <a:pathLst>
                <a:path w="10812" h="10812" extrusionOk="0">
                  <a:moveTo>
                    <a:pt x="5417" y="1"/>
                  </a:moveTo>
                  <a:cubicBezTo>
                    <a:pt x="2430" y="1"/>
                    <a:pt x="1" y="2431"/>
                    <a:pt x="1" y="5395"/>
                  </a:cubicBezTo>
                  <a:cubicBezTo>
                    <a:pt x="1" y="8382"/>
                    <a:pt x="2430" y="10812"/>
                    <a:pt x="5417" y="10812"/>
                  </a:cubicBezTo>
                  <a:cubicBezTo>
                    <a:pt x="8404" y="10812"/>
                    <a:pt x="10812" y="8382"/>
                    <a:pt x="10812" y="5395"/>
                  </a:cubicBezTo>
                  <a:cubicBezTo>
                    <a:pt x="10812" y="2431"/>
                    <a:pt x="8404" y="1"/>
                    <a:pt x="541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701" name="Google Shape;701;p15"/>
            <p:cNvSpPr/>
            <p:nvPr/>
          </p:nvSpPr>
          <p:spPr>
            <a:xfrm>
              <a:off x="8215300" y="1039425"/>
              <a:ext cx="279775" cy="279225"/>
            </a:xfrm>
            <a:custGeom>
              <a:avLst/>
              <a:gdLst/>
              <a:ahLst/>
              <a:cxnLst/>
              <a:rect l="l" t="t" r="r" b="b"/>
              <a:pathLst>
                <a:path w="11191" h="11169" extrusionOk="0">
                  <a:moveTo>
                    <a:pt x="5595" y="357"/>
                  </a:moveTo>
                  <a:cubicBezTo>
                    <a:pt x="7044" y="357"/>
                    <a:pt x="8337" y="937"/>
                    <a:pt x="9273" y="1895"/>
                  </a:cubicBezTo>
                  <a:cubicBezTo>
                    <a:pt x="10232" y="2832"/>
                    <a:pt x="10811" y="4147"/>
                    <a:pt x="10811" y="5573"/>
                  </a:cubicBezTo>
                  <a:cubicBezTo>
                    <a:pt x="10811" y="7022"/>
                    <a:pt x="10232" y="8337"/>
                    <a:pt x="9273" y="9273"/>
                  </a:cubicBezTo>
                  <a:cubicBezTo>
                    <a:pt x="8337" y="10210"/>
                    <a:pt x="7044" y="10789"/>
                    <a:pt x="5595" y="10789"/>
                  </a:cubicBezTo>
                  <a:cubicBezTo>
                    <a:pt x="4147" y="10789"/>
                    <a:pt x="2854" y="10210"/>
                    <a:pt x="1895" y="9273"/>
                  </a:cubicBezTo>
                  <a:cubicBezTo>
                    <a:pt x="959" y="8337"/>
                    <a:pt x="379" y="7022"/>
                    <a:pt x="379" y="5573"/>
                  </a:cubicBezTo>
                  <a:cubicBezTo>
                    <a:pt x="379" y="4147"/>
                    <a:pt x="959" y="2832"/>
                    <a:pt x="1895" y="1895"/>
                  </a:cubicBezTo>
                  <a:cubicBezTo>
                    <a:pt x="2854" y="937"/>
                    <a:pt x="4147" y="357"/>
                    <a:pt x="5595" y="357"/>
                  </a:cubicBezTo>
                  <a:close/>
                  <a:moveTo>
                    <a:pt x="5595" y="1"/>
                  </a:moveTo>
                  <a:cubicBezTo>
                    <a:pt x="2497" y="1"/>
                    <a:pt x="1" y="2497"/>
                    <a:pt x="1" y="5573"/>
                  </a:cubicBezTo>
                  <a:cubicBezTo>
                    <a:pt x="1" y="8672"/>
                    <a:pt x="2497" y="11168"/>
                    <a:pt x="5595" y="11168"/>
                  </a:cubicBezTo>
                  <a:cubicBezTo>
                    <a:pt x="8671" y="11168"/>
                    <a:pt x="11190" y="8672"/>
                    <a:pt x="11190" y="5573"/>
                  </a:cubicBezTo>
                  <a:cubicBezTo>
                    <a:pt x="11190" y="2497"/>
                    <a:pt x="8671" y="1"/>
                    <a:pt x="559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grpSp>
        <p:nvGrpSpPr>
          <p:cNvPr id="702" name="Google Shape;702;p15"/>
          <p:cNvGrpSpPr/>
          <p:nvPr/>
        </p:nvGrpSpPr>
        <p:grpSpPr>
          <a:xfrm flipH="1">
            <a:off x="11598201" y="1489985"/>
            <a:ext cx="389367" cy="390100"/>
            <a:chOff x="7353050" y="316275"/>
            <a:chExt cx="292025" cy="292575"/>
          </a:xfrm>
        </p:grpSpPr>
        <p:sp>
          <p:nvSpPr>
            <p:cNvPr id="703" name="Google Shape;703;p15"/>
            <p:cNvSpPr/>
            <p:nvPr/>
          </p:nvSpPr>
          <p:spPr>
            <a:xfrm>
              <a:off x="7358075" y="321275"/>
              <a:ext cx="282550" cy="282550"/>
            </a:xfrm>
            <a:custGeom>
              <a:avLst/>
              <a:gdLst/>
              <a:ahLst/>
              <a:cxnLst/>
              <a:rect l="l" t="t" r="r" b="b"/>
              <a:pathLst>
                <a:path w="11302" h="11302" extrusionOk="0">
                  <a:moveTo>
                    <a:pt x="5640" y="1"/>
                  </a:moveTo>
                  <a:cubicBezTo>
                    <a:pt x="2519" y="1"/>
                    <a:pt x="0" y="2520"/>
                    <a:pt x="0" y="5640"/>
                  </a:cubicBezTo>
                  <a:cubicBezTo>
                    <a:pt x="0" y="8783"/>
                    <a:pt x="2519" y="11302"/>
                    <a:pt x="5640" y="11302"/>
                  </a:cubicBezTo>
                  <a:cubicBezTo>
                    <a:pt x="8783" y="11302"/>
                    <a:pt x="11301" y="8783"/>
                    <a:pt x="11301" y="5640"/>
                  </a:cubicBezTo>
                  <a:cubicBezTo>
                    <a:pt x="11301" y="2520"/>
                    <a:pt x="8783" y="1"/>
                    <a:pt x="564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704" name="Google Shape;704;p15"/>
            <p:cNvSpPr/>
            <p:nvPr/>
          </p:nvSpPr>
          <p:spPr>
            <a:xfrm>
              <a:off x="7353050" y="316275"/>
              <a:ext cx="292025" cy="292575"/>
            </a:xfrm>
            <a:custGeom>
              <a:avLst/>
              <a:gdLst/>
              <a:ahLst/>
              <a:cxnLst/>
              <a:rect l="l" t="t" r="r" b="b"/>
              <a:pathLst>
                <a:path w="11681" h="11703" extrusionOk="0">
                  <a:moveTo>
                    <a:pt x="5841" y="379"/>
                  </a:moveTo>
                  <a:cubicBezTo>
                    <a:pt x="7356" y="379"/>
                    <a:pt x="8716" y="981"/>
                    <a:pt x="9719" y="1984"/>
                  </a:cubicBezTo>
                  <a:cubicBezTo>
                    <a:pt x="10700" y="2965"/>
                    <a:pt x="11324" y="4347"/>
                    <a:pt x="11324" y="5840"/>
                  </a:cubicBezTo>
                  <a:cubicBezTo>
                    <a:pt x="11324" y="7356"/>
                    <a:pt x="10700" y="8738"/>
                    <a:pt x="9719" y="9719"/>
                  </a:cubicBezTo>
                  <a:cubicBezTo>
                    <a:pt x="8716" y="10699"/>
                    <a:pt x="7356" y="11324"/>
                    <a:pt x="5841" y="11324"/>
                  </a:cubicBezTo>
                  <a:cubicBezTo>
                    <a:pt x="4347" y="11324"/>
                    <a:pt x="2965" y="10699"/>
                    <a:pt x="1984" y="9719"/>
                  </a:cubicBezTo>
                  <a:cubicBezTo>
                    <a:pt x="981" y="8738"/>
                    <a:pt x="380" y="7356"/>
                    <a:pt x="380" y="5840"/>
                  </a:cubicBezTo>
                  <a:cubicBezTo>
                    <a:pt x="380" y="4347"/>
                    <a:pt x="981" y="2965"/>
                    <a:pt x="1984" y="1984"/>
                  </a:cubicBezTo>
                  <a:cubicBezTo>
                    <a:pt x="2965" y="981"/>
                    <a:pt x="4347" y="379"/>
                    <a:pt x="5841" y="379"/>
                  </a:cubicBezTo>
                  <a:close/>
                  <a:moveTo>
                    <a:pt x="5841" y="0"/>
                  </a:moveTo>
                  <a:cubicBezTo>
                    <a:pt x="2631" y="0"/>
                    <a:pt x="1" y="2630"/>
                    <a:pt x="1" y="5840"/>
                  </a:cubicBezTo>
                  <a:cubicBezTo>
                    <a:pt x="1" y="9072"/>
                    <a:pt x="2631" y="11703"/>
                    <a:pt x="5841" y="11703"/>
                  </a:cubicBezTo>
                  <a:cubicBezTo>
                    <a:pt x="9073" y="11703"/>
                    <a:pt x="11681" y="9072"/>
                    <a:pt x="11681" y="5840"/>
                  </a:cubicBezTo>
                  <a:cubicBezTo>
                    <a:pt x="11681" y="2630"/>
                    <a:pt x="9073" y="0"/>
                    <a:pt x="584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705" name="Google Shape;705;p15"/>
            <p:cNvSpPr/>
            <p:nvPr/>
          </p:nvSpPr>
          <p:spPr>
            <a:xfrm>
              <a:off x="7419925" y="383125"/>
              <a:ext cx="158275" cy="158300"/>
            </a:xfrm>
            <a:custGeom>
              <a:avLst/>
              <a:gdLst/>
              <a:ahLst/>
              <a:cxnLst/>
              <a:rect l="l" t="t" r="r" b="b"/>
              <a:pathLst>
                <a:path w="6331" h="6332" extrusionOk="0">
                  <a:moveTo>
                    <a:pt x="3166" y="1"/>
                  </a:moveTo>
                  <a:cubicBezTo>
                    <a:pt x="1427" y="1"/>
                    <a:pt x="0" y="1428"/>
                    <a:pt x="0" y="3166"/>
                  </a:cubicBezTo>
                  <a:cubicBezTo>
                    <a:pt x="0" y="4927"/>
                    <a:pt x="1427" y="6331"/>
                    <a:pt x="3166" y="6331"/>
                  </a:cubicBezTo>
                  <a:cubicBezTo>
                    <a:pt x="4927" y="6331"/>
                    <a:pt x="6331" y="4927"/>
                    <a:pt x="6331" y="3166"/>
                  </a:cubicBezTo>
                  <a:cubicBezTo>
                    <a:pt x="6331" y="1428"/>
                    <a:pt x="4927" y="1"/>
                    <a:pt x="316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706" name="Google Shape;706;p15"/>
            <p:cNvSpPr/>
            <p:nvPr/>
          </p:nvSpPr>
          <p:spPr>
            <a:xfrm>
              <a:off x="7415475" y="378675"/>
              <a:ext cx="167750" cy="167775"/>
            </a:xfrm>
            <a:custGeom>
              <a:avLst/>
              <a:gdLst/>
              <a:ahLst/>
              <a:cxnLst/>
              <a:rect l="l" t="t" r="r" b="b"/>
              <a:pathLst>
                <a:path w="6710" h="6711" extrusionOk="0">
                  <a:moveTo>
                    <a:pt x="3344" y="380"/>
                  </a:moveTo>
                  <a:cubicBezTo>
                    <a:pt x="4168" y="380"/>
                    <a:pt x="4926" y="714"/>
                    <a:pt x="5461" y="1249"/>
                  </a:cubicBezTo>
                  <a:cubicBezTo>
                    <a:pt x="5996" y="1784"/>
                    <a:pt x="6330" y="2519"/>
                    <a:pt x="6330" y="3344"/>
                  </a:cubicBezTo>
                  <a:cubicBezTo>
                    <a:pt x="6330" y="4169"/>
                    <a:pt x="5996" y="4927"/>
                    <a:pt x="5461" y="5462"/>
                  </a:cubicBezTo>
                  <a:cubicBezTo>
                    <a:pt x="4926" y="5997"/>
                    <a:pt x="4168" y="6331"/>
                    <a:pt x="3344" y="6331"/>
                  </a:cubicBezTo>
                  <a:cubicBezTo>
                    <a:pt x="2519" y="6331"/>
                    <a:pt x="1783" y="5997"/>
                    <a:pt x="1248" y="5462"/>
                  </a:cubicBezTo>
                  <a:cubicBezTo>
                    <a:pt x="713" y="4927"/>
                    <a:pt x="379" y="4169"/>
                    <a:pt x="379" y="3344"/>
                  </a:cubicBezTo>
                  <a:cubicBezTo>
                    <a:pt x="379" y="2519"/>
                    <a:pt x="713" y="1784"/>
                    <a:pt x="1248" y="1249"/>
                  </a:cubicBezTo>
                  <a:cubicBezTo>
                    <a:pt x="1783" y="714"/>
                    <a:pt x="2519" y="380"/>
                    <a:pt x="3344" y="380"/>
                  </a:cubicBezTo>
                  <a:close/>
                  <a:moveTo>
                    <a:pt x="3344" y="1"/>
                  </a:moveTo>
                  <a:cubicBezTo>
                    <a:pt x="1494" y="1"/>
                    <a:pt x="0" y="1494"/>
                    <a:pt x="0" y="3344"/>
                  </a:cubicBezTo>
                  <a:cubicBezTo>
                    <a:pt x="0" y="5194"/>
                    <a:pt x="1494" y="6710"/>
                    <a:pt x="3344" y="6710"/>
                  </a:cubicBezTo>
                  <a:cubicBezTo>
                    <a:pt x="5194" y="6710"/>
                    <a:pt x="6709" y="5194"/>
                    <a:pt x="6709" y="3344"/>
                  </a:cubicBezTo>
                  <a:cubicBezTo>
                    <a:pt x="6709" y="1494"/>
                    <a:pt x="5194" y="1"/>
                    <a:pt x="334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grpSp>
        <p:nvGrpSpPr>
          <p:cNvPr id="707" name="Google Shape;707;p15"/>
          <p:cNvGrpSpPr/>
          <p:nvPr/>
        </p:nvGrpSpPr>
        <p:grpSpPr>
          <a:xfrm>
            <a:off x="11571134" y="2109067"/>
            <a:ext cx="233351" cy="36000"/>
            <a:chOff x="5662375" y="212375"/>
            <a:chExt cx="175013" cy="27000"/>
          </a:xfrm>
        </p:grpSpPr>
        <p:sp>
          <p:nvSpPr>
            <p:cNvPr id="708" name="Google Shape;708;p15"/>
            <p:cNvSpPr/>
            <p:nvPr/>
          </p:nvSpPr>
          <p:spPr>
            <a:xfrm>
              <a:off x="5662375" y="212375"/>
              <a:ext cx="27000" cy="2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709" name="Google Shape;709;p15"/>
            <p:cNvSpPr/>
            <p:nvPr/>
          </p:nvSpPr>
          <p:spPr>
            <a:xfrm>
              <a:off x="5736381" y="212375"/>
              <a:ext cx="27000" cy="2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710" name="Google Shape;710;p15"/>
            <p:cNvSpPr/>
            <p:nvPr/>
          </p:nvSpPr>
          <p:spPr>
            <a:xfrm>
              <a:off x="5810388" y="212375"/>
              <a:ext cx="27000" cy="2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sp>
        <p:nvSpPr>
          <p:cNvPr id="47" name="Content Placeholder 2">
            <a:extLst>
              <a:ext uri="{FF2B5EF4-FFF2-40B4-BE49-F238E27FC236}">
                <a16:creationId xmlns:a16="http://schemas.microsoft.com/office/drawing/2014/main" id="{67D9E08C-91C4-2047-873E-94C8A5B09A67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1251125" y="1537517"/>
            <a:ext cx="9645473" cy="4858583"/>
          </a:xfrm>
          <a:prstGeom prst="rect">
            <a:avLst/>
          </a:prstGeom>
        </p:spPr>
        <p:txBody>
          <a:bodyPr/>
          <a:lstStyle>
            <a:lvl1pPr marL="285750" indent="-285750">
              <a:lnSpc>
                <a:spcPct val="100000"/>
              </a:lnSpc>
              <a:buFont typeface="Arial" panose="020B0604020202020204" pitchFamily="34" charset="0"/>
              <a:buChar char="•"/>
              <a:tabLst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560388" indent="-285750">
              <a:lnSpc>
                <a:spcPct val="100000"/>
              </a:lnSpc>
              <a:buFont typeface="Arial" panose="020B0604020202020204" pitchFamily="34" charset="0"/>
              <a:buChar char="•"/>
              <a:tabLst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 marL="738188" indent="-285750">
              <a:lnSpc>
                <a:spcPct val="100000"/>
              </a:lnSpc>
              <a:buFont typeface="Arial" panose="020B0604020202020204" pitchFamily="34" charset="0"/>
              <a:buChar char="•"/>
              <a:tabLst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 marL="960438" indent="-285750">
              <a:lnSpc>
                <a:spcPct val="100000"/>
              </a:lnSpc>
              <a:buFont typeface="Arial" panose="020B0604020202020204" pitchFamily="34" charset="0"/>
              <a:buChar char="•"/>
              <a:tabLst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 marL="1182687" indent="-285750">
              <a:lnSpc>
                <a:spcPct val="100000"/>
              </a:lnSpc>
              <a:buFont typeface="Arial" panose="020B0604020202020204" pitchFamily="34" charset="0"/>
              <a:buChar char="•"/>
              <a:tabLst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46078405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ix columns of text" preserve="1" userDrawn="1">
  <p:cSld name="1_Six columns of text">
    <p:spTree>
      <p:nvGrpSpPr>
        <p:cNvPr id="1" name="Shape 7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1" name="Google Shape;761;p17"/>
          <p:cNvSpPr txBox="1">
            <a:spLocks noGrp="1"/>
          </p:cNvSpPr>
          <p:nvPr>
            <p:ph type="title"/>
          </p:nvPr>
        </p:nvSpPr>
        <p:spPr>
          <a:xfrm>
            <a:off x="2964100" y="678880"/>
            <a:ext cx="6479100" cy="768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None/>
              <a:defRPr sz="4000"/>
            </a:lvl1pPr>
            <a:lvl2pPr lvl="1" algn="ctr"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r>
              <a:rPr lang="en-US" dirty="0"/>
              <a:t>Click to edit Master title style</a:t>
            </a:r>
            <a:endParaRPr dirty="0"/>
          </a:p>
        </p:txBody>
      </p:sp>
      <p:cxnSp>
        <p:nvCxnSpPr>
          <p:cNvPr id="774" name="Google Shape;774;p17"/>
          <p:cNvCxnSpPr/>
          <p:nvPr/>
        </p:nvCxnSpPr>
        <p:spPr>
          <a:xfrm>
            <a:off x="3872377" y="6017433"/>
            <a:ext cx="1510800" cy="4084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775" name="Google Shape;775;p17"/>
          <p:cNvCxnSpPr/>
          <p:nvPr/>
        </p:nvCxnSpPr>
        <p:spPr>
          <a:xfrm rot="10800000" flipH="1">
            <a:off x="2082777" y="5989767"/>
            <a:ext cx="1789600" cy="4204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776" name="Google Shape;776;p17"/>
          <p:cNvCxnSpPr/>
          <p:nvPr/>
        </p:nvCxnSpPr>
        <p:spPr>
          <a:xfrm>
            <a:off x="346077" y="5877333"/>
            <a:ext cx="1776000" cy="5228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777" name="Google Shape;777;p17"/>
          <p:cNvCxnSpPr/>
          <p:nvPr/>
        </p:nvCxnSpPr>
        <p:spPr>
          <a:xfrm>
            <a:off x="-9156" y="5324733"/>
            <a:ext cx="365200" cy="5428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grpSp>
        <p:nvGrpSpPr>
          <p:cNvPr id="778" name="Google Shape;778;p17"/>
          <p:cNvGrpSpPr/>
          <p:nvPr/>
        </p:nvGrpSpPr>
        <p:grpSpPr>
          <a:xfrm flipH="1">
            <a:off x="1704444" y="6017433"/>
            <a:ext cx="775733" cy="776467"/>
            <a:chOff x="8064275" y="887850"/>
            <a:chExt cx="581800" cy="582350"/>
          </a:xfrm>
        </p:grpSpPr>
        <p:sp>
          <p:nvSpPr>
            <p:cNvPr id="779" name="Google Shape;779;p17"/>
            <p:cNvSpPr/>
            <p:nvPr/>
          </p:nvSpPr>
          <p:spPr>
            <a:xfrm>
              <a:off x="8068750" y="892875"/>
              <a:ext cx="572875" cy="572325"/>
            </a:xfrm>
            <a:custGeom>
              <a:avLst/>
              <a:gdLst/>
              <a:ahLst/>
              <a:cxnLst/>
              <a:rect l="l" t="t" r="r" b="b"/>
              <a:pathLst>
                <a:path w="22915" h="22893" extrusionOk="0">
                  <a:moveTo>
                    <a:pt x="11457" y="0"/>
                  </a:moveTo>
                  <a:cubicBezTo>
                    <a:pt x="5127" y="0"/>
                    <a:pt x="0" y="5127"/>
                    <a:pt x="0" y="11435"/>
                  </a:cubicBezTo>
                  <a:cubicBezTo>
                    <a:pt x="0" y="17766"/>
                    <a:pt x="5127" y="22892"/>
                    <a:pt x="11457" y="22892"/>
                  </a:cubicBezTo>
                  <a:cubicBezTo>
                    <a:pt x="17788" y="22892"/>
                    <a:pt x="22914" y="17766"/>
                    <a:pt x="22914" y="11435"/>
                  </a:cubicBezTo>
                  <a:cubicBezTo>
                    <a:pt x="22914" y="5127"/>
                    <a:pt x="17788" y="0"/>
                    <a:pt x="1145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780" name="Google Shape;780;p17"/>
            <p:cNvSpPr/>
            <p:nvPr/>
          </p:nvSpPr>
          <p:spPr>
            <a:xfrm>
              <a:off x="8064275" y="887850"/>
              <a:ext cx="581800" cy="582350"/>
            </a:xfrm>
            <a:custGeom>
              <a:avLst/>
              <a:gdLst/>
              <a:ahLst/>
              <a:cxnLst/>
              <a:rect l="l" t="t" r="r" b="b"/>
              <a:pathLst>
                <a:path w="23272" h="23294" extrusionOk="0">
                  <a:moveTo>
                    <a:pt x="11636" y="380"/>
                  </a:moveTo>
                  <a:cubicBezTo>
                    <a:pt x="14757" y="380"/>
                    <a:pt x="17566" y="1628"/>
                    <a:pt x="19594" y="3679"/>
                  </a:cubicBezTo>
                  <a:cubicBezTo>
                    <a:pt x="21645" y="5707"/>
                    <a:pt x="22893" y="8538"/>
                    <a:pt x="22893" y="11636"/>
                  </a:cubicBezTo>
                  <a:cubicBezTo>
                    <a:pt x="22893" y="14757"/>
                    <a:pt x="21645" y="17565"/>
                    <a:pt x="19594" y="19616"/>
                  </a:cubicBezTo>
                  <a:cubicBezTo>
                    <a:pt x="17566" y="21644"/>
                    <a:pt x="14757" y="22915"/>
                    <a:pt x="11636" y="22915"/>
                  </a:cubicBezTo>
                  <a:cubicBezTo>
                    <a:pt x="8516" y="22915"/>
                    <a:pt x="5707" y="21644"/>
                    <a:pt x="3657" y="19616"/>
                  </a:cubicBezTo>
                  <a:cubicBezTo>
                    <a:pt x="1628" y="17565"/>
                    <a:pt x="358" y="14757"/>
                    <a:pt x="358" y="11636"/>
                  </a:cubicBezTo>
                  <a:cubicBezTo>
                    <a:pt x="358" y="8538"/>
                    <a:pt x="1628" y="5707"/>
                    <a:pt x="3657" y="3679"/>
                  </a:cubicBezTo>
                  <a:cubicBezTo>
                    <a:pt x="5707" y="1628"/>
                    <a:pt x="8516" y="380"/>
                    <a:pt x="11636" y="380"/>
                  </a:cubicBezTo>
                  <a:close/>
                  <a:moveTo>
                    <a:pt x="11636" y="1"/>
                  </a:moveTo>
                  <a:cubicBezTo>
                    <a:pt x="5217" y="1"/>
                    <a:pt x="1" y="5217"/>
                    <a:pt x="1" y="11636"/>
                  </a:cubicBezTo>
                  <a:cubicBezTo>
                    <a:pt x="1" y="18078"/>
                    <a:pt x="5217" y="23294"/>
                    <a:pt x="11636" y="23294"/>
                  </a:cubicBezTo>
                  <a:cubicBezTo>
                    <a:pt x="18056" y="23294"/>
                    <a:pt x="23272" y="18078"/>
                    <a:pt x="23272" y="11636"/>
                  </a:cubicBezTo>
                  <a:cubicBezTo>
                    <a:pt x="23272" y="5217"/>
                    <a:pt x="18056" y="1"/>
                    <a:pt x="1163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781" name="Google Shape;781;p17"/>
            <p:cNvSpPr/>
            <p:nvPr/>
          </p:nvSpPr>
          <p:spPr>
            <a:xfrm>
              <a:off x="8141175" y="965325"/>
              <a:ext cx="428000" cy="427425"/>
            </a:xfrm>
            <a:custGeom>
              <a:avLst/>
              <a:gdLst/>
              <a:ahLst/>
              <a:cxnLst/>
              <a:rect l="l" t="t" r="r" b="b"/>
              <a:pathLst>
                <a:path w="17120" h="17097" extrusionOk="0">
                  <a:moveTo>
                    <a:pt x="8560" y="0"/>
                  </a:moveTo>
                  <a:cubicBezTo>
                    <a:pt x="3835" y="0"/>
                    <a:pt x="1" y="3812"/>
                    <a:pt x="1" y="8537"/>
                  </a:cubicBezTo>
                  <a:cubicBezTo>
                    <a:pt x="1" y="13263"/>
                    <a:pt x="3835" y="17097"/>
                    <a:pt x="8560" y="17097"/>
                  </a:cubicBezTo>
                  <a:cubicBezTo>
                    <a:pt x="13286" y="17097"/>
                    <a:pt x="17120" y="13263"/>
                    <a:pt x="17120" y="8537"/>
                  </a:cubicBezTo>
                  <a:cubicBezTo>
                    <a:pt x="17120" y="3812"/>
                    <a:pt x="13286" y="0"/>
                    <a:pt x="856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782" name="Google Shape;782;p17"/>
            <p:cNvSpPr/>
            <p:nvPr/>
          </p:nvSpPr>
          <p:spPr>
            <a:xfrm>
              <a:off x="8136725" y="960300"/>
              <a:ext cx="436925" cy="437475"/>
            </a:xfrm>
            <a:custGeom>
              <a:avLst/>
              <a:gdLst/>
              <a:ahLst/>
              <a:cxnLst/>
              <a:rect l="l" t="t" r="r" b="b"/>
              <a:pathLst>
                <a:path w="17477" h="17499" extrusionOk="0">
                  <a:moveTo>
                    <a:pt x="8738" y="379"/>
                  </a:moveTo>
                  <a:cubicBezTo>
                    <a:pt x="11057" y="379"/>
                    <a:pt x="13130" y="1316"/>
                    <a:pt x="14645" y="2831"/>
                  </a:cubicBezTo>
                  <a:cubicBezTo>
                    <a:pt x="16161" y="4347"/>
                    <a:pt x="17097" y="6442"/>
                    <a:pt x="17097" y="8738"/>
                  </a:cubicBezTo>
                  <a:cubicBezTo>
                    <a:pt x="17097" y="11056"/>
                    <a:pt x="16161" y="13152"/>
                    <a:pt x="14645" y="14667"/>
                  </a:cubicBezTo>
                  <a:cubicBezTo>
                    <a:pt x="13130" y="16183"/>
                    <a:pt x="11057" y="17119"/>
                    <a:pt x="8738" y="17119"/>
                  </a:cubicBezTo>
                  <a:cubicBezTo>
                    <a:pt x="6420" y="17119"/>
                    <a:pt x="4325" y="16183"/>
                    <a:pt x="2809" y="14667"/>
                  </a:cubicBezTo>
                  <a:cubicBezTo>
                    <a:pt x="1293" y="13152"/>
                    <a:pt x="357" y="11056"/>
                    <a:pt x="357" y="8738"/>
                  </a:cubicBezTo>
                  <a:cubicBezTo>
                    <a:pt x="357" y="6442"/>
                    <a:pt x="1293" y="4347"/>
                    <a:pt x="2809" y="2831"/>
                  </a:cubicBezTo>
                  <a:cubicBezTo>
                    <a:pt x="4325" y="1316"/>
                    <a:pt x="6420" y="379"/>
                    <a:pt x="8738" y="379"/>
                  </a:cubicBezTo>
                  <a:close/>
                  <a:moveTo>
                    <a:pt x="8738" y="0"/>
                  </a:moveTo>
                  <a:cubicBezTo>
                    <a:pt x="3901" y="0"/>
                    <a:pt x="1" y="3924"/>
                    <a:pt x="1" y="8738"/>
                  </a:cubicBezTo>
                  <a:cubicBezTo>
                    <a:pt x="1" y="13575"/>
                    <a:pt x="3901" y="17498"/>
                    <a:pt x="8738" y="17498"/>
                  </a:cubicBezTo>
                  <a:cubicBezTo>
                    <a:pt x="13553" y="17498"/>
                    <a:pt x="17476" y="13575"/>
                    <a:pt x="17476" y="8738"/>
                  </a:cubicBezTo>
                  <a:cubicBezTo>
                    <a:pt x="17476" y="3924"/>
                    <a:pt x="13553" y="0"/>
                    <a:pt x="873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783" name="Google Shape;783;p17"/>
            <p:cNvSpPr/>
            <p:nvPr/>
          </p:nvSpPr>
          <p:spPr>
            <a:xfrm>
              <a:off x="8219750" y="1043875"/>
              <a:ext cx="270300" cy="270300"/>
            </a:xfrm>
            <a:custGeom>
              <a:avLst/>
              <a:gdLst/>
              <a:ahLst/>
              <a:cxnLst/>
              <a:rect l="l" t="t" r="r" b="b"/>
              <a:pathLst>
                <a:path w="10812" h="10812" extrusionOk="0">
                  <a:moveTo>
                    <a:pt x="5417" y="1"/>
                  </a:moveTo>
                  <a:cubicBezTo>
                    <a:pt x="2430" y="1"/>
                    <a:pt x="1" y="2431"/>
                    <a:pt x="1" y="5395"/>
                  </a:cubicBezTo>
                  <a:cubicBezTo>
                    <a:pt x="1" y="8382"/>
                    <a:pt x="2430" y="10812"/>
                    <a:pt x="5417" y="10812"/>
                  </a:cubicBezTo>
                  <a:cubicBezTo>
                    <a:pt x="8404" y="10812"/>
                    <a:pt x="10812" y="8382"/>
                    <a:pt x="10812" y="5395"/>
                  </a:cubicBezTo>
                  <a:cubicBezTo>
                    <a:pt x="10812" y="2431"/>
                    <a:pt x="8404" y="1"/>
                    <a:pt x="541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784" name="Google Shape;784;p17"/>
            <p:cNvSpPr/>
            <p:nvPr/>
          </p:nvSpPr>
          <p:spPr>
            <a:xfrm>
              <a:off x="8215300" y="1039425"/>
              <a:ext cx="279775" cy="279225"/>
            </a:xfrm>
            <a:custGeom>
              <a:avLst/>
              <a:gdLst/>
              <a:ahLst/>
              <a:cxnLst/>
              <a:rect l="l" t="t" r="r" b="b"/>
              <a:pathLst>
                <a:path w="11191" h="11169" extrusionOk="0">
                  <a:moveTo>
                    <a:pt x="5595" y="357"/>
                  </a:moveTo>
                  <a:cubicBezTo>
                    <a:pt x="7044" y="357"/>
                    <a:pt x="8337" y="937"/>
                    <a:pt x="9273" y="1895"/>
                  </a:cubicBezTo>
                  <a:cubicBezTo>
                    <a:pt x="10232" y="2832"/>
                    <a:pt x="10811" y="4147"/>
                    <a:pt x="10811" y="5573"/>
                  </a:cubicBezTo>
                  <a:cubicBezTo>
                    <a:pt x="10811" y="7022"/>
                    <a:pt x="10232" y="8337"/>
                    <a:pt x="9273" y="9273"/>
                  </a:cubicBezTo>
                  <a:cubicBezTo>
                    <a:pt x="8337" y="10210"/>
                    <a:pt x="7044" y="10789"/>
                    <a:pt x="5595" y="10789"/>
                  </a:cubicBezTo>
                  <a:cubicBezTo>
                    <a:pt x="4147" y="10789"/>
                    <a:pt x="2854" y="10210"/>
                    <a:pt x="1895" y="9273"/>
                  </a:cubicBezTo>
                  <a:cubicBezTo>
                    <a:pt x="959" y="8337"/>
                    <a:pt x="379" y="7022"/>
                    <a:pt x="379" y="5573"/>
                  </a:cubicBezTo>
                  <a:cubicBezTo>
                    <a:pt x="379" y="4147"/>
                    <a:pt x="959" y="2832"/>
                    <a:pt x="1895" y="1895"/>
                  </a:cubicBezTo>
                  <a:cubicBezTo>
                    <a:pt x="2854" y="937"/>
                    <a:pt x="4147" y="357"/>
                    <a:pt x="5595" y="357"/>
                  </a:cubicBezTo>
                  <a:close/>
                  <a:moveTo>
                    <a:pt x="5595" y="1"/>
                  </a:moveTo>
                  <a:cubicBezTo>
                    <a:pt x="2497" y="1"/>
                    <a:pt x="1" y="2497"/>
                    <a:pt x="1" y="5573"/>
                  </a:cubicBezTo>
                  <a:cubicBezTo>
                    <a:pt x="1" y="8672"/>
                    <a:pt x="2497" y="11168"/>
                    <a:pt x="5595" y="11168"/>
                  </a:cubicBezTo>
                  <a:cubicBezTo>
                    <a:pt x="8671" y="11168"/>
                    <a:pt x="11190" y="8672"/>
                    <a:pt x="11190" y="5573"/>
                  </a:cubicBezTo>
                  <a:cubicBezTo>
                    <a:pt x="11190" y="2497"/>
                    <a:pt x="8671" y="1"/>
                    <a:pt x="559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grpSp>
        <p:nvGrpSpPr>
          <p:cNvPr id="785" name="Google Shape;785;p17"/>
          <p:cNvGrpSpPr/>
          <p:nvPr/>
        </p:nvGrpSpPr>
        <p:grpSpPr>
          <a:xfrm flipH="1">
            <a:off x="3663478" y="5787285"/>
            <a:ext cx="389367" cy="390100"/>
            <a:chOff x="7353050" y="316275"/>
            <a:chExt cx="292025" cy="292575"/>
          </a:xfrm>
        </p:grpSpPr>
        <p:sp>
          <p:nvSpPr>
            <p:cNvPr id="786" name="Google Shape;786;p17"/>
            <p:cNvSpPr/>
            <p:nvPr/>
          </p:nvSpPr>
          <p:spPr>
            <a:xfrm>
              <a:off x="7358075" y="321275"/>
              <a:ext cx="282550" cy="282550"/>
            </a:xfrm>
            <a:custGeom>
              <a:avLst/>
              <a:gdLst/>
              <a:ahLst/>
              <a:cxnLst/>
              <a:rect l="l" t="t" r="r" b="b"/>
              <a:pathLst>
                <a:path w="11302" h="11302" extrusionOk="0">
                  <a:moveTo>
                    <a:pt x="5640" y="1"/>
                  </a:moveTo>
                  <a:cubicBezTo>
                    <a:pt x="2519" y="1"/>
                    <a:pt x="0" y="2520"/>
                    <a:pt x="0" y="5640"/>
                  </a:cubicBezTo>
                  <a:cubicBezTo>
                    <a:pt x="0" y="8783"/>
                    <a:pt x="2519" y="11302"/>
                    <a:pt x="5640" y="11302"/>
                  </a:cubicBezTo>
                  <a:cubicBezTo>
                    <a:pt x="8783" y="11302"/>
                    <a:pt x="11301" y="8783"/>
                    <a:pt x="11301" y="5640"/>
                  </a:cubicBezTo>
                  <a:cubicBezTo>
                    <a:pt x="11301" y="2520"/>
                    <a:pt x="8783" y="1"/>
                    <a:pt x="564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787" name="Google Shape;787;p17"/>
            <p:cNvSpPr/>
            <p:nvPr/>
          </p:nvSpPr>
          <p:spPr>
            <a:xfrm>
              <a:off x="7353050" y="316275"/>
              <a:ext cx="292025" cy="292575"/>
            </a:xfrm>
            <a:custGeom>
              <a:avLst/>
              <a:gdLst/>
              <a:ahLst/>
              <a:cxnLst/>
              <a:rect l="l" t="t" r="r" b="b"/>
              <a:pathLst>
                <a:path w="11681" h="11703" extrusionOk="0">
                  <a:moveTo>
                    <a:pt x="5841" y="379"/>
                  </a:moveTo>
                  <a:cubicBezTo>
                    <a:pt x="7356" y="379"/>
                    <a:pt x="8716" y="981"/>
                    <a:pt x="9719" y="1984"/>
                  </a:cubicBezTo>
                  <a:cubicBezTo>
                    <a:pt x="10700" y="2965"/>
                    <a:pt x="11324" y="4347"/>
                    <a:pt x="11324" y="5840"/>
                  </a:cubicBezTo>
                  <a:cubicBezTo>
                    <a:pt x="11324" y="7356"/>
                    <a:pt x="10700" y="8738"/>
                    <a:pt x="9719" y="9719"/>
                  </a:cubicBezTo>
                  <a:cubicBezTo>
                    <a:pt x="8716" y="10699"/>
                    <a:pt x="7356" y="11324"/>
                    <a:pt x="5841" y="11324"/>
                  </a:cubicBezTo>
                  <a:cubicBezTo>
                    <a:pt x="4347" y="11324"/>
                    <a:pt x="2965" y="10699"/>
                    <a:pt x="1984" y="9719"/>
                  </a:cubicBezTo>
                  <a:cubicBezTo>
                    <a:pt x="981" y="8738"/>
                    <a:pt x="380" y="7356"/>
                    <a:pt x="380" y="5840"/>
                  </a:cubicBezTo>
                  <a:cubicBezTo>
                    <a:pt x="380" y="4347"/>
                    <a:pt x="981" y="2965"/>
                    <a:pt x="1984" y="1984"/>
                  </a:cubicBezTo>
                  <a:cubicBezTo>
                    <a:pt x="2965" y="981"/>
                    <a:pt x="4347" y="379"/>
                    <a:pt x="5841" y="379"/>
                  </a:cubicBezTo>
                  <a:close/>
                  <a:moveTo>
                    <a:pt x="5841" y="0"/>
                  </a:moveTo>
                  <a:cubicBezTo>
                    <a:pt x="2631" y="0"/>
                    <a:pt x="1" y="2630"/>
                    <a:pt x="1" y="5840"/>
                  </a:cubicBezTo>
                  <a:cubicBezTo>
                    <a:pt x="1" y="9072"/>
                    <a:pt x="2631" y="11703"/>
                    <a:pt x="5841" y="11703"/>
                  </a:cubicBezTo>
                  <a:cubicBezTo>
                    <a:pt x="9073" y="11703"/>
                    <a:pt x="11681" y="9072"/>
                    <a:pt x="11681" y="5840"/>
                  </a:cubicBezTo>
                  <a:cubicBezTo>
                    <a:pt x="11681" y="2630"/>
                    <a:pt x="9073" y="0"/>
                    <a:pt x="584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788" name="Google Shape;788;p17"/>
            <p:cNvSpPr/>
            <p:nvPr/>
          </p:nvSpPr>
          <p:spPr>
            <a:xfrm>
              <a:off x="7419925" y="383125"/>
              <a:ext cx="158275" cy="158300"/>
            </a:xfrm>
            <a:custGeom>
              <a:avLst/>
              <a:gdLst/>
              <a:ahLst/>
              <a:cxnLst/>
              <a:rect l="l" t="t" r="r" b="b"/>
              <a:pathLst>
                <a:path w="6331" h="6332" extrusionOk="0">
                  <a:moveTo>
                    <a:pt x="3166" y="1"/>
                  </a:moveTo>
                  <a:cubicBezTo>
                    <a:pt x="1427" y="1"/>
                    <a:pt x="0" y="1428"/>
                    <a:pt x="0" y="3166"/>
                  </a:cubicBezTo>
                  <a:cubicBezTo>
                    <a:pt x="0" y="4927"/>
                    <a:pt x="1427" y="6331"/>
                    <a:pt x="3166" y="6331"/>
                  </a:cubicBezTo>
                  <a:cubicBezTo>
                    <a:pt x="4927" y="6331"/>
                    <a:pt x="6331" y="4927"/>
                    <a:pt x="6331" y="3166"/>
                  </a:cubicBezTo>
                  <a:cubicBezTo>
                    <a:pt x="6331" y="1428"/>
                    <a:pt x="4927" y="1"/>
                    <a:pt x="316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789" name="Google Shape;789;p17"/>
            <p:cNvSpPr/>
            <p:nvPr/>
          </p:nvSpPr>
          <p:spPr>
            <a:xfrm>
              <a:off x="7415475" y="378675"/>
              <a:ext cx="167750" cy="167775"/>
            </a:xfrm>
            <a:custGeom>
              <a:avLst/>
              <a:gdLst/>
              <a:ahLst/>
              <a:cxnLst/>
              <a:rect l="l" t="t" r="r" b="b"/>
              <a:pathLst>
                <a:path w="6710" h="6711" extrusionOk="0">
                  <a:moveTo>
                    <a:pt x="3344" y="380"/>
                  </a:moveTo>
                  <a:cubicBezTo>
                    <a:pt x="4168" y="380"/>
                    <a:pt x="4926" y="714"/>
                    <a:pt x="5461" y="1249"/>
                  </a:cubicBezTo>
                  <a:cubicBezTo>
                    <a:pt x="5996" y="1784"/>
                    <a:pt x="6330" y="2519"/>
                    <a:pt x="6330" y="3344"/>
                  </a:cubicBezTo>
                  <a:cubicBezTo>
                    <a:pt x="6330" y="4169"/>
                    <a:pt x="5996" y="4927"/>
                    <a:pt x="5461" y="5462"/>
                  </a:cubicBezTo>
                  <a:cubicBezTo>
                    <a:pt x="4926" y="5997"/>
                    <a:pt x="4168" y="6331"/>
                    <a:pt x="3344" y="6331"/>
                  </a:cubicBezTo>
                  <a:cubicBezTo>
                    <a:pt x="2519" y="6331"/>
                    <a:pt x="1783" y="5997"/>
                    <a:pt x="1248" y="5462"/>
                  </a:cubicBezTo>
                  <a:cubicBezTo>
                    <a:pt x="713" y="4927"/>
                    <a:pt x="379" y="4169"/>
                    <a:pt x="379" y="3344"/>
                  </a:cubicBezTo>
                  <a:cubicBezTo>
                    <a:pt x="379" y="2519"/>
                    <a:pt x="713" y="1784"/>
                    <a:pt x="1248" y="1249"/>
                  </a:cubicBezTo>
                  <a:cubicBezTo>
                    <a:pt x="1783" y="714"/>
                    <a:pt x="2519" y="380"/>
                    <a:pt x="3344" y="380"/>
                  </a:cubicBezTo>
                  <a:close/>
                  <a:moveTo>
                    <a:pt x="3344" y="1"/>
                  </a:moveTo>
                  <a:cubicBezTo>
                    <a:pt x="1494" y="1"/>
                    <a:pt x="0" y="1494"/>
                    <a:pt x="0" y="3344"/>
                  </a:cubicBezTo>
                  <a:cubicBezTo>
                    <a:pt x="0" y="5194"/>
                    <a:pt x="1494" y="6710"/>
                    <a:pt x="3344" y="6710"/>
                  </a:cubicBezTo>
                  <a:cubicBezTo>
                    <a:pt x="5194" y="6710"/>
                    <a:pt x="6709" y="5194"/>
                    <a:pt x="6709" y="3344"/>
                  </a:cubicBezTo>
                  <a:cubicBezTo>
                    <a:pt x="6709" y="1494"/>
                    <a:pt x="5194" y="1"/>
                    <a:pt x="334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grpSp>
        <p:nvGrpSpPr>
          <p:cNvPr id="790" name="Google Shape;790;p17"/>
          <p:cNvGrpSpPr/>
          <p:nvPr/>
        </p:nvGrpSpPr>
        <p:grpSpPr>
          <a:xfrm flipH="1">
            <a:off x="228411" y="5753367"/>
            <a:ext cx="233333" cy="233333"/>
            <a:chOff x="8792300" y="321275"/>
            <a:chExt cx="175000" cy="175000"/>
          </a:xfrm>
        </p:grpSpPr>
        <p:sp>
          <p:nvSpPr>
            <p:cNvPr id="791" name="Google Shape;791;p17"/>
            <p:cNvSpPr/>
            <p:nvPr/>
          </p:nvSpPr>
          <p:spPr>
            <a:xfrm>
              <a:off x="8796750" y="326300"/>
              <a:ext cx="166100" cy="165525"/>
            </a:xfrm>
            <a:custGeom>
              <a:avLst/>
              <a:gdLst/>
              <a:ahLst/>
              <a:cxnLst/>
              <a:rect l="l" t="t" r="r" b="b"/>
              <a:pathLst>
                <a:path w="6644" h="6621" extrusionOk="0">
                  <a:moveTo>
                    <a:pt x="3322" y="0"/>
                  </a:moveTo>
                  <a:cubicBezTo>
                    <a:pt x="1494" y="0"/>
                    <a:pt x="1" y="1471"/>
                    <a:pt x="1" y="3299"/>
                  </a:cubicBezTo>
                  <a:cubicBezTo>
                    <a:pt x="1" y="5127"/>
                    <a:pt x="1494" y="6620"/>
                    <a:pt x="3322" y="6620"/>
                  </a:cubicBezTo>
                  <a:cubicBezTo>
                    <a:pt x="5150" y="6620"/>
                    <a:pt x="6643" y="5127"/>
                    <a:pt x="6643" y="3299"/>
                  </a:cubicBezTo>
                  <a:cubicBezTo>
                    <a:pt x="6643" y="1471"/>
                    <a:pt x="5150" y="0"/>
                    <a:pt x="33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792" name="Google Shape;792;p17"/>
            <p:cNvSpPr/>
            <p:nvPr/>
          </p:nvSpPr>
          <p:spPr>
            <a:xfrm>
              <a:off x="8792300" y="321275"/>
              <a:ext cx="175000" cy="175000"/>
            </a:xfrm>
            <a:custGeom>
              <a:avLst/>
              <a:gdLst/>
              <a:ahLst/>
              <a:cxnLst/>
              <a:rect l="l" t="t" r="r" b="b"/>
              <a:pathLst>
                <a:path w="7000" h="7000" extrusionOk="0">
                  <a:moveTo>
                    <a:pt x="3500" y="380"/>
                  </a:moveTo>
                  <a:cubicBezTo>
                    <a:pt x="4369" y="380"/>
                    <a:pt x="5149" y="736"/>
                    <a:pt x="5707" y="1293"/>
                  </a:cubicBezTo>
                  <a:cubicBezTo>
                    <a:pt x="6286" y="1873"/>
                    <a:pt x="6621" y="2653"/>
                    <a:pt x="6621" y="3500"/>
                  </a:cubicBezTo>
                  <a:cubicBezTo>
                    <a:pt x="6621" y="4370"/>
                    <a:pt x="6286" y="5150"/>
                    <a:pt x="5707" y="5729"/>
                  </a:cubicBezTo>
                  <a:cubicBezTo>
                    <a:pt x="5149" y="6286"/>
                    <a:pt x="4369" y="6643"/>
                    <a:pt x="3500" y="6643"/>
                  </a:cubicBezTo>
                  <a:cubicBezTo>
                    <a:pt x="2631" y="6643"/>
                    <a:pt x="1851" y="6286"/>
                    <a:pt x="1293" y="5729"/>
                  </a:cubicBezTo>
                  <a:cubicBezTo>
                    <a:pt x="714" y="5150"/>
                    <a:pt x="379" y="4370"/>
                    <a:pt x="379" y="3500"/>
                  </a:cubicBezTo>
                  <a:cubicBezTo>
                    <a:pt x="379" y="2653"/>
                    <a:pt x="714" y="1873"/>
                    <a:pt x="1293" y="1293"/>
                  </a:cubicBezTo>
                  <a:cubicBezTo>
                    <a:pt x="1851" y="736"/>
                    <a:pt x="2631" y="380"/>
                    <a:pt x="3500" y="380"/>
                  </a:cubicBezTo>
                  <a:close/>
                  <a:moveTo>
                    <a:pt x="3500" y="1"/>
                  </a:moveTo>
                  <a:cubicBezTo>
                    <a:pt x="1561" y="1"/>
                    <a:pt x="0" y="1583"/>
                    <a:pt x="0" y="3500"/>
                  </a:cubicBezTo>
                  <a:cubicBezTo>
                    <a:pt x="0" y="5439"/>
                    <a:pt x="1561" y="7000"/>
                    <a:pt x="3500" y="7000"/>
                  </a:cubicBezTo>
                  <a:cubicBezTo>
                    <a:pt x="5439" y="7000"/>
                    <a:pt x="7000" y="5439"/>
                    <a:pt x="7000" y="3500"/>
                  </a:cubicBezTo>
                  <a:cubicBezTo>
                    <a:pt x="7000" y="1583"/>
                    <a:pt x="5439" y="1"/>
                    <a:pt x="350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793" name="Google Shape;793;p17"/>
            <p:cNvSpPr/>
            <p:nvPr/>
          </p:nvSpPr>
          <p:spPr>
            <a:xfrm>
              <a:off x="8833525" y="362525"/>
              <a:ext cx="92550" cy="93075"/>
            </a:xfrm>
            <a:custGeom>
              <a:avLst/>
              <a:gdLst/>
              <a:ahLst/>
              <a:cxnLst/>
              <a:rect l="l" t="t" r="r" b="b"/>
              <a:pathLst>
                <a:path w="3702" h="3723" extrusionOk="0">
                  <a:moveTo>
                    <a:pt x="1851" y="0"/>
                  </a:moveTo>
                  <a:cubicBezTo>
                    <a:pt x="826" y="0"/>
                    <a:pt x="1" y="825"/>
                    <a:pt x="1" y="1850"/>
                  </a:cubicBezTo>
                  <a:cubicBezTo>
                    <a:pt x="1" y="2876"/>
                    <a:pt x="826" y="3723"/>
                    <a:pt x="1851" y="3723"/>
                  </a:cubicBezTo>
                  <a:cubicBezTo>
                    <a:pt x="2876" y="3723"/>
                    <a:pt x="3701" y="2876"/>
                    <a:pt x="3701" y="1850"/>
                  </a:cubicBezTo>
                  <a:cubicBezTo>
                    <a:pt x="3701" y="825"/>
                    <a:pt x="2876" y="0"/>
                    <a:pt x="185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794" name="Google Shape;794;p17"/>
            <p:cNvSpPr/>
            <p:nvPr/>
          </p:nvSpPr>
          <p:spPr>
            <a:xfrm>
              <a:off x="8828525" y="358050"/>
              <a:ext cx="102550" cy="102000"/>
            </a:xfrm>
            <a:custGeom>
              <a:avLst/>
              <a:gdLst/>
              <a:ahLst/>
              <a:cxnLst/>
              <a:rect l="l" t="t" r="r" b="b"/>
              <a:pathLst>
                <a:path w="4102" h="4080" extrusionOk="0">
                  <a:moveTo>
                    <a:pt x="2051" y="357"/>
                  </a:moveTo>
                  <a:cubicBezTo>
                    <a:pt x="2519" y="357"/>
                    <a:pt x="2920" y="558"/>
                    <a:pt x="3232" y="848"/>
                  </a:cubicBezTo>
                  <a:cubicBezTo>
                    <a:pt x="3544" y="1160"/>
                    <a:pt x="3723" y="1583"/>
                    <a:pt x="3723" y="2029"/>
                  </a:cubicBezTo>
                  <a:cubicBezTo>
                    <a:pt x="3723" y="2497"/>
                    <a:pt x="3544" y="2921"/>
                    <a:pt x="3232" y="3211"/>
                  </a:cubicBezTo>
                  <a:cubicBezTo>
                    <a:pt x="2920" y="3523"/>
                    <a:pt x="2519" y="3701"/>
                    <a:pt x="2051" y="3701"/>
                  </a:cubicBezTo>
                  <a:cubicBezTo>
                    <a:pt x="1583" y="3701"/>
                    <a:pt x="1182" y="3523"/>
                    <a:pt x="870" y="3211"/>
                  </a:cubicBezTo>
                  <a:cubicBezTo>
                    <a:pt x="558" y="2921"/>
                    <a:pt x="379" y="2497"/>
                    <a:pt x="379" y="2029"/>
                  </a:cubicBezTo>
                  <a:cubicBezTo>
                    <a:pt x="379" y="1583"/>
                    <a:pt x="558" y="1160"/>
                    <a:pt x="870" y="848"/>
                  </a:cubicBezTo>
                  <a:cubicBezTo>
                    <a:pt x="1182" y="558"/>
                    <a:pt x="1583" y="357"/>
                    <a:pt x="2051" y="357"/>
                  </a:cubicBezTo>
                  <a:close/>
                  <a:moveTo>
                    <a:pt x="2051" y="1"/>
                  </a:moveTo>
                  <a:cubicBezTo>
                    <a:pt x="914" y="1"/>
                    <a:pt x="0" y="915"/>
                    <a:pt x="0" y="2029"/>
                  </a:cubicBezTo>
                  <a:cubicBezTo>
                    <a:pt x="0" y="3166"/>
                    <a:pt x="914" y="4080"/>
                    <a:pt x="2051" y="4080"/>
                  </a:cubicBezTo>
                  <a:cubicBezTo>
                    <a:pt x="3188" y="4080"/>
                    <a:pt x="4102" y="3166"/>
                    <a:pt x="4102" y="2029"/>
                  </a:cubicBezTo>
                  <a:cubicBezTo>
                    <a:pt x="4102" y="915"/>
                    <a:pt x="3188" y="1"/>
                    <a:pt x="205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grpSp>
        <p:nvGrpSpPr>
          <p:cNvPr id="795" name="Google Shape;795;p17"/>
          <p:cNvGrpSpPr/>
          <p:nvPr/>
        </p:nvGrpSpPr>
        <p:grpSpPr>
          <a:xfrm>
            <a:off x="5164263" y="6210067"/>
            <a:ext cx="390815" cy="391184"/>
            <a:chOff x="3164039" y="430875"/>
            <a:chExt cx="293111" cy="293388"/>
          </a:xfrm>
        </p:grpSpPr>
        <p:sp>
          <p:nvSpPr>
            <p:cNvPr id="796" name="Google Shape;796;p17"/>
            <p:cNvSpPr/>
            <p:nvPr/>
          </p:nvSpPr>
          <p:spPr>
            <a:xfrm flipH="1">
              <a:off x="3166281" y="433407"/>
              <a:ext cx="288614" cy="288337"/>
            </a:xfrm>
            <a:custGeom>
              <a:avLst/>
              <a:gdLst/>
              <a:ahLst/>
              <a:cxnLst/>
              <a:rect l="l" t="t" r="r" b="b"/>
              <a:pathLst>
                <a:path w="22915" h="22893" extrusionOk="0">
                  <a:moveTo>
                    <a:pt x="11457" y="0"/>
                  </a:moveTo>
                  <a:cubicBezTo>
                    <a:pt x="5127" y="0"/>
                    <a:pt x="0" y="5127"/>
                    <a:pt x="0" y="11435"/>
                  </a:cubicBezTo>
                  <a:cubicBezTo>
                    <a:pt x="0" y="17766"/>
                    <a:pt x="5127" y="22892"/>
                    <a:pt x="11457" y="22892"/>
                  </a:cubicBezTo>
                  <a:cubicBezTo>
                    <a:pt x="17788" y="22892"/>
                    <a:pt x="22914" y="17766"/>
                    <a:pt x="22914" y="11435"/>
                  </a:cubicBezTo>
                  <a:cubicBezTo>
                    <a:pt x="22914" y="5127"/>
                    <a:pt x="17788" y="0"/>
                    <a:pt x="1145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797" name="Google Shape;797;p17"/>
            <p:cNvSpPr/>
            <p:nvPr/>
          </p:nvSpPr>
          <p:spPr>
            <a:xfrm flipH="1">
              <a:off x="3164039" y="430875"/>
              <a:ext cx="293111" cy="293388"/>
            </a:xfrm>
            <a:custGeom>
              <a:avLst/>
              <a:gdLst/>
              <a:ahLst/>
              <a:cxnLst/>
              <a:rect l="l" t="t" r="r" b="b"/>
              <a:pathLst>
                <a:path w="23272" h="23294" extrusionOk="0">
                  <a:moveTo>
                    <a:pt x="11636" y="380"/>
                  </a:moveTo>
                  <a:cubicBezTo>
                    <a:pt x="14757" y="380"/>
                    <a:pt x="17566" y="1628"/>
                    <a:pt x="19594" y="3679"/>
                  </a:cubicBezTo>
                  <a:cubicBezTo>
                    <a:pt x="21645" y="5707"/>
                    <a:pt x="22893" y="8538"/>
                    <a:pt x="22893" y="11636"/>
                  </a:cubicBezTo>
                  <a:cubicBezTo>
                    <a:pt x="22893" y="14757"/>
                    <a:pt x="21645" y="17565"/>
                    <a:pt x="19594" y="19616"/>
                  </a:cubicBezTo>
                  <a:cubicBezTo>
                    <a:pt x="17566" y="21644"/>
                    <a:pt x="14757" y="22915"/>
                    <a:pt x="11636" y="22915"/>
                  </a:cubicBezTo>
                  <a:cubicBezTo>
                    <a:pt x="8516" y="22915"/>
                    <a:pt x="5707" y="21644"/>
                    <a:pt x="3657" y="19616"/>
                  </a:cubicBezTo>
                  <a:cubicBezTo>
                    <a:pt x="1628" y="17565"/>
                    <a:pt x="358" y="14757"/>
                    <a:pt x="358" y="11636"/>
                  </a:cubicBezTo>
                  <a:cubicBezTo>
                    <a:pt x="358" y="8538"/>
                    <a:pt x="1628" y="5707"/>
                    <a:pt x="3657" y="3679"/>
                  </a:cubicBezTo>
                  <a:cubicBezTo>
                    <a:pt x="5707" y="1628"/>
                    <a:pt x="8516" y="380"/>
                    <a:pt x="11636" y="380"/>
                  </a:cubicBezTo>
                  <a:close/>
                  <a:moveTo>
                    <a:pt x="11636" y="1"/>
                  </a:moveTo>
                  <a:cubicBezTo>
                    <a:pt x="5217" y="1"/>
                    <a:pt x="1" y="5217"/>
                    <a:pt x="1" y="11636"/>
                  </a:cubicBezTo>
                  <a:cubicBezTo>
                    <a:pt x="1" y="18078"/>
                    <a:pt x="5217" y="23294"/>
                    <a:pt x="11636" y="23294"/>
                  </a:cubicBezTo>
                  <a:cubicBezTo>
                    <a:pt x="18056" y="23294"/>
                    <a:pt x="23272" y="18078"/>
                    <a:pt x="23272" y="11636"/>
                  </a:cubicBezTo>
                  <a:cubicBezTo>
                    <a:pt x="23272" y="5217"/>
                    <a:pt x="18056" y="1"/>
                    <a:pt x="1163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798" name="Google Shape;798;p17"/>
            <p:cNvSpPr/>
            <p:nvPr/>
          </p:nvSpPr>
          <p:spPr>
            <a:xfrm flipH="1">
              <a:off x="3202780" y="469909"/>
              <a:ext cx="215626" cy="215337"/>
            </a:xfrm>
            <a:custGeom>
              <a:avLst/>
              <a:gdLst/>
              <a:ahLst/>
              <a:cxnLst/>
              <a:rect l="l" t="t" r="r" b="b"/>
              <a:pathLst>
                <a:path w="17120" h="17097" extrusionOk="0">
                  <a:moveTo>
                    <a:pt x="8560" y="0"/>
                  </a:moveTo>
                  <a:cubicBezTo>
                    <a:pt x="3835" y="0"/>
                    <a:pt x="1" y="3812"/>
                    <a:pt x="1" y="8537"/>
                  </a:cubicBezTo>
                  <a:cubicBezTo>
                    <a:pt x="1" y="13263"/>
                    <a:pt x="3835" y="17097"/>
                    <a:pt x="8560" y="17097"/>
                  </a:cubicBezTo>
                  <a:cubicBezTo>
                    <a:pt x="13286" y="17097"/>
                    <a:pt x="17120" y="13263"/>
                    <a:pt x="17120" y="8537"/>
                  </a:cubicBezTo>
                  <a:cubicBezTo>
                    <a:pt x="17120" y="3812"/>
                    <a:pt x="13286" y="0"/>
                    <a:pt x="856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799" name="Google Shape;799;p17"/>
            <p:cNvSpPr/>
            <p:nvPr/>
          </p:nvSpPr>
          <p:spPr>
            <a:xfrm flipH="1">
              <a:off x="3200525" y="467377"/>
              <a:ext cx="220123" cy="220400"/>
            </a:xfrm>
            <a:custGeom>
              <a:avLst/>
              <a:gdLst/>
              <a:ahLst/>
              <a:cxnLst/>
              <a:rect l="l" t="t" r="r" b="b"/>
              <a:pathLst>
                <a:path w="17477" h="17499" extrusionOk="0">
                  <a:moveTo>
                    <a:pt x="8738" y="379"/>
                  </a:moveTo>
                  <a:cubicBezTo>
                    <a:pt x="11057" y="379"/>
                    <a:pt x="13130" y="1316"/>
                    <a:pt x="14645" y="2831"/>
                  </a:cubicBezTo>
                  <a:cubicBezTo>
                    <a:pt x="16161" y="4347"/>
                    <a:pt x="17097" y="6442"/>
                    <a:pt x="17097" y="8738"/>
                  </a:cubicBezTo>
                  <a:cubicBezTo>
                    <a:pt x="17097" y="11056"/>
                    <a:pt x="16161" y="13152"/>
                    <a:pt x="14645" y="14667"/>
                  </a:cubicBezTo>
                  <a:cubicBezTo>
                    <a:pt x="13130" y="16183"/>
                    <a:pt x="11057" y="17119"/>
                    <a:pt x="8738" y="17119"/>
                  </a:cubicBezTo>
                  <a:cubicBezTo>
                    <a:pt x="6420" y="17119"/>
                    <a:pt x="4325" y="16183"/>
                    <a:pt x="2809" y="14667"/>
                  </a:cubicBezTo>
                  <a:cubicBezTo>
                    <a:pt x="1293" y="13152"/>
                    <a:pt x="357" y="11056"/>
                    <a:pt x="357" y="8738"/>
                  </a:cubicBezTo>
                  <a:cubicBezTo>
                    <a:pt x="357" y="6442"/>
                    <a:pt x="1293" y="4347"/>
                    <a:pt x="2809" y="2831"/>
                  </a:cubicBezTo>
                  <a:cubicBezTo>
                    <a:pt x="4325" y="1316"/>
                    <a:pt x="6420" y="379"/>
                    <a:pt x="8738" y="379"/>
                  </a:cubicBezTo>
                  <a:close/>
                  <a:moveTo>
                    <a:pt x="8738" y="0"/>
                  </a:moveTo>
                  <a:cubicBezTo>
                    <a:pt x="3901" y="0"/>
                    <a:pt x="1" y="3924"/>
                    <a:pt x="1" y="8738"/>
                  </a:cubicBezTo>
                  <a:cubicBezTo>
                    <a:pt x="1" y="13575"/>
                    <a:pt x="3901" y="17498"/>
                    <a:pt x="8738" y="17498"/>
                  </a:cubicBezTo>
                  <a:cubicBezTo>
                    <a:pt x="13553" y="17498"/>
                    <a:pt x="17476" y="13575"/>
                    <a:pt x="17476" y="8738"/>
                  </a:cubicBezTo>
                  <a:cubicBezTo>
                    <a:pt x="17476" y="3924"/>
                    <a:pt x="13553" y="0"/>
                    <a:pt x="873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800" name="Google Shape;800;p17"/>
            <p:cNvSpPr/>
            <p:nvPr/>
          </p:nvSpPr>
          <p:spPr>
            <a:xfrm flipH="1">
              <a:off x="3242641" y="509484"/>
              <a:ext cx="136177" cy="136177"/>
            </a:xfrm>
            <a:custGeom>
              <a:avLst/>
              <a:gdLst/>
              <a:ahLst/>
              <a:cxnLst/>
              <a:rect l="l" t="t" r="r" b="b"/>
              <a:pathLst>
                <a:path w="10812" h="10812" extrusionOk="0">
                  <a:moveTo>
                    <a:pt x="5417" y="1"/>
                  </a:moveTo>
                  <a:cubicBezTo>
                    <a:pt x="2430" y="1"/>
                    <a:pt x="1" y="2431"/>
                    <a:pt x="1" y="5395"/>
                  </a:cubicBezTo>
                  <a:cubicBezTo>
                    <a:pt x="1" y="8382"/>
                    <a:pt x="2430" y="10812"/>
                    <a:pt x="5417" y="10812"/>
                  </a:cubicBezTo>
                  <a:cubicBezTo>
                    <a:pt x="8404" y="10812"/>
                    <a:pt x="10812" y="8382"/>
                    <a:pt x="10812" y="5395"/>
                  </a:cubicBezTo>
                  <a:cubicBezTo>
                    <a:pt x="10812" y="2431"/>
                    <a:pt x="8404" y="1"/>
                    <a:pt x="541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801" name="Google Shape;801;p17"/>
            <p:cNvSpPr/>
            <p:nvPr/>
          </p:nvSpPr>
          <p:spPr>
            <a:xfrm flipH="1">
              <a:off x="3240109" y="507242"/>
              <a:ext cx="140951" cy="140674"/>
            </a:xfrm>
            <a:custGeom>
              <a:avLst/>
              <a:gdLst/>
              <a:ahLst/>
              <a:cxnLst/>
              <a:rect l="l" t="t" r="r" b="b"/>
              <a:pathLst>
                <a:path w="11191" h="11169" extrusionOk="0">
                  <a:moveTo>
                    <a:pt x="5595" y="357"/>
                  </a:moveTo>
                  <a:cubicBezTo>
                    <a:pt x="7044" y="357"/>
                    <a:pt x="8337" y="937"/>
                    <a:pt x="9273" y="1895"/>
                  </a:cubicBezTo>
                  <a:cubicBezTo>
                    <a:pt x="10232" y="2832"/>
                    <a:pt x="10811" y="4147"/>
                    <a:pt x="10811" y="5573"/>
                  </a:cubicBezTo>
                  <a:cubicBezTo>
                    <a:pt x="10811" y="7022"/>
                    <a:pt x="10232" y="8337"/>
                    <a:pt x="9273" y="9273"/>
                  </a:cubicBezTo>
                  <a:cubicBezTo>
                    <a:pt x="8337" y="10210"/>
                    <a:pt x="7044" y="10789"/>
                    <a:pt x="5595" y="10789"/>
                  </a:cubicBezTo>
                  <a:cubicBezTo>
                    <a:pt x="4147" y="10789"/>
                    <a:pt x="2854" y="10210"/>
                    <a:pt x="1895" y="9273"/>
                  </a:cubicBezTo>
                  <a:cubicBezTo>
                    <a:pt x="959" y="8337"/>
                    <a:pt x="379" y="7022"/>
                    <a:pt x="379" y="5573"/>
                  </a:cubicBezTo>
                  <a:cubicBezTo>
                    <a:pt x="379" y="4147"/>
                    <a:pt x="959" y="2832"/>
                    <a:pt x="1895" y="1895"/>
                  </a:cubicBezTo>
                  <a:cubicBezTo>
                    <a:pt x="2854" y="937"/>
                    <a:pt x="4147" y="357"/>
                    <a:pt x="5595" y="357"/>
                  </a:cubicBezTo>
                  <a:close/>
                  <a:moveTo>
                    <a:pt x="5595" y="1"/>
                  </a:moveTo>
                  <a:cubicBezTo>
                    <a:pt x="2497" y="1"/>
                    <a:pt x="1" y="2497"/>
                    <a:pt x="1" y="5573"/>
                  </a:cubicBezTo>
                  <a:cubicBezTo>
                    <a:pt x="1" y="8672"/>
                    <a:pt x="2497" y="11168"/>
                    <a:pt x="5595" y="11168"/>
                  </a:cubicBezTo>
                  <a:cubicBezTo>
                    <a:pt x="8671" y="11168"/>
                    <a:pt x="11190" y="8672"/>
                    <a:pt x="11190" y="5573"/>
                  </a:cubicBezTo>
                  <a:cubicBezTo>
                    <a:pt x="11190" y="2497"/>
                    <a:pt x="8671" y="1"/>
                    <a:pt x="559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grpSp>
        <p:nvGrpSpPr>
          <p:cNvPr id="802" name="Google Shape;802;p17"/>
          <p:cNvGrpSpPr/>
          <p:nvPr/>
        </p:nvGrpSpPr>
        <p:grpSpPr>
          <a:xfrm flipH="1">
            <a:off x="323027" y="5523233"/>
            <a:ext cx="233351" cy="36000"/>
            <a:chOff x="5662375" y="212375"/>
            <a:chExt cx="175013" cy="27000"/>
          </a:xfrm>
        </p:grpSpPr>
        <p:sp>
          <p:nvSpPr>
            <p:cNvPr id="803" name="Google Shape;803;p17"/>
            <p:cNvSpPr/>
            <p:nvPr/>
          </p:nvSpPr>
          <p:spPr>
            <a:xfrm>
              <a:off x="5662375" y="212375"/>
              <a:ext cx="27000" cy="2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804" name="Google Shape;804;p17"/>
            <p:cNvSpPr/>
            <p:nvPr/>
          </p:nvSpPr>
          <p:spPr>
            <a:xfrm>
              <a:off x="5736381" y="212375"/>
              <a:ext cx="27000" cy="2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805" name="Google Shape;805;p17"/>
            <p:cNvSpPr/>
            <p:nvPr/>
          </p:nvSpPr>
          <p:spPr>
            <a:xfrm>
              <a:off x="5810388" y="212375"/>
              <a:ext cx="27000" cy="2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cxnSp>
        <p:nvCxnSpPr>
          <p:cNvPr id="806" name="Google Shape;806;p17"/>
          <p:cNvCxnSpPr/>
          <p:nvPr/>
        </p:nvCxnSpPr>
        <p:spPr>
          <a:xfrm rot="10800000">
            <a:off x="7993400" y="302133"/>
            <a:ext cx="2006000" cy="2996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807" name="Google Shape;807;p17"/>
          <p:cNvCxnSpPr/>
          <p:nvPr/>
        </p:nvCxnSpPr>
        <p:spPr>
          <a:xfrm rot="10800000">
            <a:off x="10017233" y="610467"/>
            <a:ext cx="1106000" cy="9912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808" name="Google Shape;808;p17"/>
          <p:cNvCxnSpPr/>
          <p:nvPr/>
        </p:nvCxnSpPr>
        <p:spPr>
          <a:xfrm flipH="1">
            <a:off x="11131967" y="-8833"/>
            <a:ext cx="1062000" cy="15840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grpSp>
        <p:nvGrpSpPr>
          <p:cNvPr id="809" name="Google Shape;809;p17"/>
          <p:cNvGrpSpPr/>
          <p:nvPr/>
        </p:nvGrpSpPr>
        <p:grpSpPr>
          <a:xfrm>
            <a:off x="10752367" y="1387000"/>
            <a:ext cx="775733" cy="776467"/>
            <a:chOff x="8064275" y="887850"/>
            <a:chExt cx="581800" cy="582350"/>
          </a:xfrm>
        </p:grpSpPr>
        <p:sp>
          <p:nvSpPr>
            <p:cNvPr id="810" name="Google Shape;810;p17"/>
            <p:cNvSpPr/>
            <p:nvPr/>
          </p:nvSpPr>
          <p:spPr>
            <a:xfrm>
              <a:off x="8068750" y="892875"/>
              <a:ext cx="572875" cy="572325"/>
            </a:xfrm>
            <a:custGeom>
              <a:avLst/>
              <a:gdLst/>
              <a:ahLst/>
              <a:cxnLst/>
              <a:rect l="l" t="t" r="r" b="b"/>
              <a:pathLst>
                <a:path w="22915" h="22893" extrusionOk="0">
                  <a:moveTo>
                    <a:pt x="11457" y="0"/>
                  </a:moveTo>
                  <a:cubicBezTo>
                    <a:pt x="5127" y="0"/>
                    <a:pt x="0" y="5127"/>
                    <a:pt x="0" y="11435"/>
                  </a:cubicBezTo>
                  <a:cubicBezTo>
                    <a:pt x="0" y="17766"/>
                    <a:pt x="5127" y="22892"/>
                    <a:pt x="11457" y="22892"/>
                  </a:cubicBezTo>
                  <a:cubicBezTo>
                    <a:pt x="17788" y="22892"/>
                    <a:pt x="22914" y="17766"/>
                    <a:pt x="22914" y="11435"/>
                  </a:cubicBezTo>
                  <a:cubicBezTo>
                    <a:pt x="22914" y="5127"/>
                    <a:pt x="17788" y="0"/>
                    <a:pt x="1145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811" name="Google Shape;811;p17"/>
            <p:cNvSpPr/>
            <p:nvPr/>
          </p:nvSpPr>
          <p:spPr>
            <a:xfrm>
              <a:off x="8064275" y="887850"/>
              <a:ext cx="581800" cy="582350"/>
            </a:xfrm>
            <a:custGeom>
              <a:avLst/>
              <a:gdLst/>
              <a:ahLst/>
              <a:cxnLst/>
              <a:rect l="l" t="t" r="r" b="b"/>
              <a:pathLst>
                <a:path w="23272" h="23294" extrusionOk="0">
                  <a:moveTo>
                    <a:pt x="11636" y="380"/>
                  </a:moveTo>
                  <a:cubicBezTo>
                    <a:pt x="14757" y="380"/>
                    <a:pt x="17566" y="1628"/>
                    <a:pt x="19594" y="3679"/>
                  </a:cubicBezTo>
                  <a:cubicBezTo>
                    <a:pt x="21645" y="5707"/>
                    <a:pt x="22893" y="8538"/>
                    <a:pt x="22893" y="11636"/>
                  </a:cubicBezTo>
                  <a:cubicBezTo>
                    <a:pt x="22893" y="14757"/>
                    <a:pt x="21645" y="17565"/>
                    <a:pt x="19594" y="19616"/>
                  </a:cubicBezTo>
                  <a:cubicBezTo>
                    <a:pt x="17566" y="21644"/>
                    <a:pt x="14757" y="22915"/>
                    <a:pt x="11636" y="22915"/>
                  </a:cubicBezTo>
                  <a:cubicBezTo>
                    <a:pt x="8516" y="22915"/>
                    <a:pt x="5707" y="21644"/>
                    <a:pt x="3657" y="19616"/>
                  </a:cubicBezTo>
                  <a:cubicBezTo>
                    <a:pt x="1628" y="17565"/>
                    <a:pt x="358" y="14757"/>
                    <a:pt x="358" y="11636"/>
                  </a:cubicBezTo>
                  <a:cubicBezTo>
                    <a:pt x="358" y="8538"/>
                    <a:pt x="1628" y="5707"/>
                    <a:pt x="3657" y="3679"/>
                  </a:cubicBezTo>
                  <a:cubicBezTo>
                    <a:pt x="5707" y="1628"/>
                    <a:pt x="8516" y="380"/>
                    <a:pt x="11636" y="380"/>
                  </a:cubicBezTo>
                  <a:close/>
                  <a:moveTo>
                    <a:pt x="11636" y="1"/>
                  </a:moveTo>
                  <a:cubicBezTo>
                    <a:pt x="5217" y="1"/>
                    <a:pt x="1" y="5217"/>
                    <a:pt x="1" y="11636"/>
                  </a:cubicBezTo>
                  <a:cubicBezTo>
                    <a:pt x="1" y="18078"/>
                    <a:pt x="5217" y="23294"/>
                    <a:pt x="11636" y="23294"/>
                  </a:cubicBezTo>
                  <a:cubicBezTo>
                    <a:pt x="18056" y="23294"/>
                    <a:pt x="23272" y="18078"/>
                    <a:pt x="23272" y="11636"/>
                  </a:cubicBezTo>
                  <a:cubicBezTo>
                    <a:pt x="23272" y="5217"/>
                    <a:pt x="18056" y="1"/>
                    <a:pt x="1163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812" name="Google Shape;812;p17"/>
            <p:cNvSpPr/>
            <p:nvPr/>
          </p:nvSpPr>
          <p:spPr>
            <a:xfrm>
              <a:off x="8141175" y="965325"/>
              <a:ext cx="428000" cy="427425"/>
            </a:xfrm>
            <a:custGeom>
              <a:avLst/>
              <a:gdLst/>
              <a:ahLst/>
              <a:cxnLst/>
              <a:rect l="l" t="t" r="r" b="b"/>
              <a:pathLst>
                <a:path w="17120" h="17097" extrusionOk="0">
                  <a:moveTo>
                    <a:pt x="8560" y="0"/>
                  </a:moveTo>
                  <a:cubicBezTo>
                    <a:pt x="3835" y="0"/>
                    <a:pt x="1" y="3812"/>
                    <a:pt x="1" y="8537"/>
                  </a:cubicBezTo>
                  <a:cubicBezTo>
                    <a:pt x="1" y="13263"/>
                    <a:pt x="3835" y="17097"/>
                    <a:pt x="8560" y="17097"/>
                  </a:cubicBezTo>
                  <a:cubicBezTo>
                    <a:pt x="13286" y="17097"/>
                    <a:pt x="17120" y="13263"/>
                    <a:pt x="17120" y="8537"/>
                  </a:cubicBezTo>
                  <a:cubicBezTo>
                    <a:pt x="17120" y="3812"/>
                    <a:pt x="13286" y="0"/>
                    <a:pt x="856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813" name="Google Shape;813;p17"/>
            <p:cNvSpPr/>
            <p:nvPr/>
          </p:nvSpPr>
          <p:spPr>
            <a:xfrm>
              <a:off x="8136725" y="960300"/>
              <a:ext cx="436925" cy="437475"/>
            </a:xfrm>
            <a:custGeom>
              <a:avLst/>
              <a:gdLst/>
              <a:ahLst/>
              <a:cxnLst/>
              <a:rect l="l" t="t" r="r" b="b"/>
              <a:pathLst>
                <a:path w="17477" h="17499" extrusionOk="0">
                  <a:moveTo>
                    <a:pt x="8738" y="379"/>
                  </a:moveTo>
                  <a:cubicBezTo>
                    <a:pt x="11057" y="379"/>
                    <a:pt x="13130" y="1316"/>
                    <a:pt x="14645" y="2831"/>
                  </a:cubicBezTo>
                  <a:cubicBezTo>
                    <a:pt x="16161" y="4347"/>
                    <a:pt x="17097" y="6442"/>
                    <a:pt x="17097" y="8738"/>
                  </a:cubicBezTo>
                  <a:cubicBezTo>
                    <a:pt x="17097" y="11056"/>
                    <a:pt x="16161" y="13152"/>
                    <a:pt x="14645" y="14667"/>
                  </a:cubicBezTo>
                  <a:cubicBezTo>
                    <a:pt x="13130" y="16183"/>
                    <a:pt x="11057" y="17119"/>
                    <a:pt x="8738" y="17119"/>
                  </a:cubicBezTo>
                  <a:cubicBezTo>
                    <a:pt x="6420" y="17119"/>
                    <a:pt x="4325" y="16183"/>
                    <a:pt x="2809" y="14667"/>
                  </a:cubicBezTo>
                  <a:cubicBezTo>
                    <a:pt x="1293" y="13152"/>
                    <a:pt x="357" y="11056"/>
                    <a:pt x="357" y="8738"/>
                  </a:cubicBezTo>
                  <a:cubicBezTo>
                    <a:pt x="357" y="6442"/>
                    <a:pt x="1293" y="4347"/>
                    <a:pt x="2809" y="2831"/>
                  </a:cubicBezTo>
                  <a:cubicBezTo>
                    <a:pt x="4325" y="1316"/>
                    <a:pt x="6420" y="379"/>
                    <a:pt x="8738" y="379"/>
                  </a:cubicBezTo>
                  <a:close/>
                  <a:moveTo>
                    <a:pt x="8738" y="0"/>
                  </a:moveTo>
                  <a:cubicBezTo>
                    <a:pt x="3901" y="0"/>
                    <a:pt x="1" y="3924"/>
                    <a:pt x="1" y="8738"/>
                  </a:cubicBezTo>
                  <a:cubicBezTo>
                    <a:pt x="1" y="13575"/>
                    <a:pt x="3901" y="17498"/>
                    <a:pt x="8738" y="17498"/>
                  </a:cubicBezTo>
                  <a:cubicBezTo>
                    <a:pt x="13553" y="17498"/>
                    <a:pt x="17476" y="13575"/>
                    <a:pt x="17476" y="8738"/>
                  </a:cubicBezTo>
                  <a:cubicBezTo>
                    <a:pt x="17476" y="3924"/>
                    <a:pt x="13553" y="0"/>
                    <a:pt x="873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814" name="Google Shape;814;p17"/>
            <p:cNvSpPr/>
            <p:nvPr/>
          </p:nvSpPr>
          <p:spPr>
            <a:xfrm>
              <a:off x="8219750" y="1043875"/>
              <a:ext cx="270300" cy="270300"/>
            </a:xfrm>
            <a:custGeom>
              <a:avLst/>
              <a:gdLst/>
              <a:ahLst/>
              <a:cxnLst/>
              <a:rect l="l" t="t" r="r" b="b"/>
              <a:pathLst>
                <a:path w="10812" h="10812" extrusionOk="0">
                  <a:moveTo>
                    <a:pt x="5417" y="1"/>
                  </a:moveTo>
                  <a:cubicBezTo>
                    <a:pt x="2430" y="1"/>
                    <a:pt x="1" y="2431"/>
                    <a:pt x="1" y="5395"/>
                  </a:cubicBezTo>
                  <a:cubicBezTo>
                    <a:pt x="1" y="8382"/>
                    <a:pt x="2430" y="10812"/>
                    <a:pt x="5417" y="10812"/>
                  </a:cubicBezTo>
                  <a:cubicBezTo>
                    <a:pt x="8404" y="10812"/>
                    <a:pt x="10812" y="8382"/>
                    <a:pt x="10812" y="5395"/>
                  </a:cubicBezTo>
                  <a:cubicBezTo>
                    <a:pt x="10812" y="2431"/>
                    <a:pt x="8404" y="1"/>
                    <a:pt x="541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815" name="Google Shape;815;p17"/>
            <p:cNvSpPr/>
            <p:nvPr/>
          </p:nvSpPr>
          <p:spPr>
            <a:xfrm>
              <a:off x="8215300" y="1039425"/>
              <a:ext cx="279775" cy="279225"/>
            </a:xfrm>
            <a:custGeom>
              <a:avLst/>
              <a:gdLst/>
              <a:ahLst/>
              <a:cxnLst/>
              <a:rect l="l" t="t" r="r" b="b"/>
              <a:pathLst>
                <a:path w="11191" h="11169" extrusionOk="0">
                  <a:moveTo>
                    <a:pt x="5595" y="357"/>
                  </a:moveTo>
                  <a:cubicBezTo>
                    <a:pt x="7044" y="357"/>
                    <a:pt x="8337" y="937"/>
                    <a:pt x="9273" y="1895"/>
                  </a:cubicBezTo>
                  <a:cubicBezTo>
                    <a:pt x="10232" y="2832"/>
                    <a:pt x="10811" y="4147"/>
                    <a:pt x="10811" y="5573"/>
                  </a:cubicBezTo>
                  <a:cubicBezTo>
                    <a:pt x="10811" y="7022"/>
                    <a:pt x="10232" y="8337"/>
                    <a:pt x="9273" y="9273"/>
                  </a:cubicBezTo>
                  <a:cubicBezTo>
                    <a:pt x="8337" y="10210"/>
                    <a:pt x="7044" y="10789"/>
                    <a:pt x="5595" y="10789"/>
                  </a:cubicBezTo>
                  <a:cubicBezTo>
                    <a:pt x="4147" y="10789"/>
                    <a:pt x="2854" y="10210"/>
                    <a:pt x="1895" y="9273"/>
                  </a:cubicBezTo>
                  <a:cubicBezTo>
                    <a:pt x="959" y="8337"/>
                    <a:pt x="379" y="7022"/>
                    <a:pt x="379" y="5573"/>
                  </a:cubicBezTo>
                  <a:cubicBezTo>
                    <a:pt x="379" y="4147"/>
                    <a:pt x="959" y="2832"/>
                    <a:pt x="1895" y="1895"/>
                  </a:cubicBezTo>
                  <a:cubicBezTo>
                    <a:pt x="2854" y="937"/>
                    <a:pt x="4147" y="357"/>
                    <a:pt x="5595" y="357"/>
                  </a:cubicBezTo>
                  <a:close/>
                  <a:moveTo>
                    <a:pt x="5595" y="1"/>
                  </a:moveTo>
                  <a:cubicBezTo>
                    <a:pt x="2497" y="1"/>
                    <a:pt x="1" y="2497"/>
                    <a:pt x="1" y="5573"/>
                  </a:cubicBezTo>
                  <a:cubicBezTo>
                    <a:pt x="1" y="8672"/>
                    <a:pt x="2497" y="11168"/>
                    <a:pt x="5595" y="11168"/>
                  </a:cubicBezTo>
                  <a:cubicBezTo>
                    <a:pt x="8671" y="11168"/>
                    <a:pt x="11190" y="8672"/>
                    <a:pt x="11190" y="5573"/>
                  </a:cubicBezTo>
                  <a:cubicBezTo>
                    <a:pt x="11190" y="2497"/>
                    <a:pt x="8671" y="1"/>
                    <a:pt x="559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grpSp>
        <p:nvGrpSpPr>
          <p:cNvPr id="816" name="Google Shape;816;p17"/>
          <p:cNvGrpSpPr/>
          <p:nvPr/>
        </p:nvGrpSpPr>
        <p:grpSpPr>
          <a:xfrm>
            <a:off x="9804067" y="421701"/>
            <a:ext cx="389367" cy="390100"/>
            <a:chOff x="7353050" y="316275"/>
            <a:chExt cx="292025" cy="292575"/>
          </a:xfrm>
        </p:grpSpPr>
        <p:sp>
          <p:nvSpPr>
            <p:cNvPr id="817" name="Google Shape;817;p17"/>
            <p:cNvSpPr/>
            <p:nvPr/>
          </p:nvSpPr>
          <p:spPr>
            <a:xfrm>
              <a:off x="7358075" y="321275"/>
              <a:ext cx="282550" cy="282550"/>
            </a:xfrm>
            <a:custGeom>
              <a:avLst/>
              <a:gdLst/>
              <a:ahLst/>
              <a:cxnLst/>
              <a:rect l="l" t="t" r="r" b="b"/>
              <a:pathLst>
                <a:path w="11302" h="11302" extrusionOk="0">
                  <a:moveTo>
                    <a:pt x="5640" y="1"/>
                  </a:moveTo>
                  <a:cubicBezTo>
                    <a:pt x="2519" y="1"/>
                    <a:pt x="0" y="2520"/>
                    <a:pt x="0" y="5640"/>
                  </a:cubicBezTo>
                  <a:cubicBezTo>
                    <a:pt x="0" y="8783"/>
                    <a:pt x="2519" y="11302"/>
                    <a:pt x="5640" y="11302"/>
                  </a:cubicBezTo>
                  <a:cubicBezTo>
                    <a:pt x="8783" y="11302"/>
                    <a:pt x="11301" y="8783"/>
                    <a:pt x="11301" y="5640"/>
                  </a:cubicBezTo>
                  <a:cubicBezTo>
                    <a:pt x="11301" y="2520"/>
                    <a:pt x="8783" y="1"/>
                    <a:pt x="564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818" name="Google Shape;818;p17"/>
            <p:cNvSpPr/>
            <p:nvPr/>
          </p:nvSpPr>
          <p:spPr>
            <a:xfrm>
              <a:off x="7353050" y="316275"/>
              <a:ext cx="292025" cy="292575"/>
            </a:xfrm>
            <a:custGeom>
              <a:avLst/>
              <a:gdLst/>
              <a:ahLst/>
              <a:cxnLst/>
              <a:rect l="l" t="t" r="r" b="b"/>
              <a:pathLst>
                <a:path w="11681" h="11703" extrusionOk="0">
                  <a:moveTo>
                    <a:pt x="5841" y="379"/>
                  </a:moveTo>
                  <a:cubicBezTo>
                    <a:pt x="7356" y="379"/>
                    <a:pt x="8716" y="981"/>
                    <a:pt x="9719" y="1984"/>
                  </a:cubicBezTo>
                  <a:cubicBezTo>
                    <a:pt x="10700" y="2965"/>
                    <a:pt x="11324" y="4347"/>
                    <a:pt x="11324" y="5840"/>
                  </a:cubicBezTo>
                  <a:cubicBezTo>
                    <a:pt x="11324" y="7356"/>
                    <a:pt x="10700" y="8738"/>
                    <a:pt x="9719" y="9719"/>
                  </a:cubicBezTo>
                  <a:cubicBezTo>
                    <a:pt x="8716" y="10699"/>
                    <a:pt x="7356" y="11324"/>
                    <a:pt x="5841" y="11324"/>
                  </a:cubicBezTo>
                  <a:cubicBezTo>
                    <a:pt x="4347" y="11324"/>
                    <a:pt x="2965" y="10699"/>
                    <a:pt x="1984" y="9719"/>
                  </a:cubicBezTo>
                  <a:cubicBezTo>
                    <a:pt x="981" y="8738"/>
                    <a:pt x="380" y="7356"/>
                    <a:pt x="380" y="5840"/>
                  </a:cubicBezTo>
                  <a:cubicBezTo>
                    <a:pt x="380" y="4347"/>
                    <a:pt x="981" y="2965"/>
                    <a:pt x="1984" y="1984"/>
                  </a:cubicBezTo>
                  <a:cubicBezTo>
                    <a:pt x="2965" y="981"/>
                    <a:pt x="4347" y="379"/>
                    <a:pt x="5841" y="379"/>
                  </a:cubicBezTo>
                  <a:close/>
                  <a:moveTo>
                    <a:pt x="5841" y="0"/>
                  </a:moveTo>
                  <a:cubicBezTo>
                    <a:pt x="2631" y="0"/>
                    <a:pt x="1" y="2630"/>
                    <a:pt x="1" y="5840"/>
                  </a:cubicBezTo>
                  <a:cubicBezTo>
                    <a:pt x="1" y="9072"/>
                    <a:pt x="2631" y="11703"/>
                    <a:pt x="5841" y="11703"/>
                  </a:cubicBezTo>
                  <a:cubicBezTo>
                    <a:pt x="9073" y="11703"/>
                    <a:pt x="11681" y="9072"/>
                    <a:pt x="11681" y="5840"/>
                  </a:cubicBezTo>
                  <a:cubicBezTo>
                    <a:pt x="11681" y="2630"/>
                    <a:pt x="9073" y="0"/>
                    <a:pt x="584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819" name="Google Shape;819;p17"/>
            <p:cNvSpPr/>
            <p:nvPr/>
          </p:nvSpPr>
          <p:spPr>
            <a:xfrm>
              <a:off x="7419925" y="383125"/>
              <a:ext cx="158275" cy="158300"/>
            </a:xfrm>
            <a:custGeom>
              <a:avLst/>
              <a:gdLst/>
              <a:ahLst/>
              <a:cxnLst/>
              <a:rect l="l" t="t" r="r" b="b"/>
              <a:pathLst>
                <a:path w="6331" h="6332" extrusionOk="0">
                  <a:moveTo>
                    <a:pt x="3166" y="1"/>
                  </a:moveTo>
                  <a:cubicBezTo>
                    <a:pt x="1427" y="1"/>
                    <a:pt x="0" y="1428"/>
                    <a:pt x="0" y="3166"/>
                  </a:cubicBezTo>
                  <a:cubicBezTo>
                    <a:pt x="0" y="4927"/>
                    <a:pt x="1427" y="6331"/>
                    <a:pt x="3166" y="6331"/>
                  </a:cubicBezTo>
                  <a:cubicBezTo>
                    <a:pt x="4927" y="6331"/>
                    <a:pt x="6331" y="4927"/>
                    <a:pt x="6331" y="3166"/>
                  </a:cubicBezTo>
                  <a:cubicBezTo>
                    <a:pt x="6331" y="1428"/>
                    <a:pt x="4927" y="1"/>
                    <a:pt x="316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820" name="Google Shape;820;p17"/>
            <p:cNvSpPr/>
            <p:nvPr/>
          </p:nvSpPr>
          <p:spPr>
            <a:xfrm>
              <a:off x="7415475" y="378675"/>
              <a:ext cx="167750" cy="167775"/>
            </a:xfrm>
            <a:custGeom>
              <a:avLst/>
              <a:gdLst/>
              <a:ahLst/>
              <a:cxnLst/>
              <a:rect l="l" t="t" r="r" b="b"/>
              <a:pathLst>
                <a:path w="6710" h="6711" extrusionOk="0">
                  <a:moveTo>
                    <a:pt x="3344" y="380"/>
                  </a:moveTo>
                  <a:cubicBezTo>
                    <a:pt x="4168" y="380"/>
                    <a:pt x="4926" y="714"/>
                    <a:pt x="5461" y="1249"/>
                  </a:cubicBezTo>
                  <a:cubicBezTo>
                    <a:pt x="5996" y="1784"/>
                    <a:pt x="6330" y="2519"/>
                    <a:pt x="6330" y="3344"/>
                  </a:cubicBezTo>
                  <a:cubicBezTo>
                    <a:pt x="6330" y="4169"/>
                    <a:pt x="5996" y="4927"/>
                    <a:pt x="5461" y="5462"/>
                  </a:cubicBezTo>
                  <a:cubicBezTo>
                    <a:pt x="4926" y="5997"/>
                    <a:pt x="4168" y="6331"/>
                    <a:pt x="3344" y="6331"/>
                  </a:cubicBezTo>
                  <a:cubicBezTo>
                    <a:pt x="2519" y="6331"/>
                    <a:pt x="1783" y="5997"/>
                    <a:pt x="1248" y="5462"/>
                  </a:cubicBezTo>
                  <a:cubicBezTo>
                    <a:pt x="713" y="4927"/>
                    <a:pt x="379" y="4169"/>
                    <a:pt x="379" y="3344"/>
                  </a:cubicBezTo>
                  <a:cubicBezTo>
                    <a:pt x="379" y="2519"/>
                    <a:pt x="713" y="1784"/>
                    <a:pt x="1248" y="1249"/>
                  </a:cubicBezTo>
                  <a:cubicBezTo>
                    <a:pt x="1783" y="714"/>
                    <a:pt x="2519" y="380"/>
                    <a:pt x="3344" y="380"/>
                  </a:cubicBezTo>
                  <a:close/>
                  <a:moveTo>
                    <a:pt x="3344" y="1"/>
                  </a:moveTo>
                  <a:cubicBezTo>
                    <a:pt x="1494" y="1"/>
                    <a:pt x="0" y="1494"/>
                    <a:pt x="0" y="3344"/>
                  </a:cubicBezTo>
                  <a:cubicBezTo>
                    <a:pt x="0" y="5194"/>
                    <a:pt x="1494" y="6710"/>
                    <a:pt x="3344" y="6710"/>
                  </a:cubicBezTo>
                  <a:cubicBezTo>
                    <a:pt x="5194" y="6710"/>
                    <a:pt x="6709" y="5194"/>
                    <a:pt x="6709" y="3344"/>
                  </a:cubicBezTo>
                  <a:cubicBezTo>
                    <a:pt x="6709" y="1494"/>
                    <a:pt x="5194" y="1"/>
                    <a:pt x="334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grpSp>
        <p:nvGrpSpPr>
          <p:cNvPr id="821" name="Google Shape;821;p17"/>
          <p:cNvGrpSpPr/>
          <p:nvPr/>
        </p:nvGrpSpPr>
        <p:grpSpPr>
          <a:xfrm>
            <a:off x="11723067" y="428367"/>
            <a:ext cx="233333" cy="233333"/>
            <a:chOff x="8792300" y="321275"/>
            <a:chExt cx="175000" cy="175000"/>
          </a:xfrm>
        </p:grpSpPr>
        <p:sp>
          <p:nvSpPr>
            <p:cNvPr id="822" name="Google Shape;822;p17"/>
            <p:cNvSpPr/>
            <p:nvPr/>
          </p:nvSpPr>
          <p:spPr>
            <a:xfrm>
              <a:off x="8796750" y="326300"/>
              <a:ext cx="166100" cy="165525"/>
            </a:xfrm>
            <a:custGeom>
              <a:avLst/>
              <a:gdLst/>
              <a:ahLst/>
              <a:cxnLst/>
              <a:rect l="l" t="t" r="r" b="b"/>
              <a:pathLst>
                <a:path w="6644" h="6621" extrusionOk="0">
                  <a:moveTo>
                    <a:pt x="3322" y="0"/>
                  </a:moveTo>
                  <a:cubicBezTo>
                    <a:pt x="1494" y="0"/>
                    <a:pt x="1" y="1471"/>
                    <a:pt x="1" y="3299"/>
                  </a:cubicBezTo>
                  <a:cubicBezTo>
                    <a:pt x="1" y="5127"/>
                    <a:pt x="1494" y="6620"/>
                    <a:pt x="3322" y="6620"/>
                  </a:cubicBezTo>
                  <a:cubicBezTo>
                    <a:pt x="5150" y="6620"/>
                    <a:pt x="6643" y="5127"/>
                    <a:pt x="6643" y="3299"/>
                  </a:cubicBezTo>
                  <a:cubicBezTo>
                    <a:pt x="6643" y="1471"/>
                    <a:pt x="5150" y="0"/>
                    <a:pt x="33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823" name="Google Shape;823;p17"/>
            <p:cNvSpPr/>
            <p:nvPr/>
          </p:nvSpPr>
          <p:spPr>
            <a:xfrm>
              <a:off x="8792300" y="321275"/>
              <a:ext cx="175000" cy="175000"/>
            </a:xfrm>
            <a:custGeom>
              <a:avLst/>
              <a:gdLst/>
              <a:ahLst/>
              <a:cxnLst/>
              <a:rect l="l" t="t" r="r" b="b"/>
              <a:pathLst>
                <a:path w="7000" h="7000" extrusionOk="0">
                  <a:moveTo>
                    <a:pt x="3500" y="380"/>
                  </a:moveTo>
                  <a:cubicBezTo>
                    <a:pt x="4369" y="380"/>
                    <a:pt x="5149" y="736"/>
                    <a:pt x="5707" y="1293"/>
                  </a:cubicBezTo>
                  <a:cubicBezTo>
                    <a:pt x="6286" y="1873"/>
                    <a:pt x="6621" y="2653"/>
                    <a:pt x="6621" y="3500"/>
                  </a:cubicBezTo>
                  <a:cubicBezTo>
                    <a:pt x="6621" y="4370"/>
                    <a:pt x="6286" y="5150"/>
                    <a:pt x="5707" y="5729"/>
                  </a:cubicBezTo>
                  <a:cubicBezTo>
                    <a:pt x="5149" y="6286"/>
                    <a:pt x="4369" y="6643"/>
                    <a:pt x="3500" y="6643"/>
                  </a:cubicBezTo>
                  <a:cubicBezTo>
                    <a:pt x="2631" y="6643"/>
                    <a:pt x="1851" y="6286"/>
                    <a:pt x="1293" y="5729"/>
                  </a:cubicBezTo>
                  <a:cubicBezTo>
                    <a:pt x="714" y="5150"/>
                    <a:pt x="379" y="4370"/>
                    <a:pt x="379" y="3500"/>
                  </a:cubicBezTo>
                  <a:cubicBezTo>
                    <a:pt x="379" y="2653"/>
                    <a:pt x="714" y="1873"/>
                    <a:pt x="1293" y="1293"/>
                  </a:cubicBezTo>
                  <a:cubicBezTo>
                    <a:pt x="1851" y="736"/>
                    <a:pt x="2631" y="380"/>
                    <a:pt x="3500" y="380"/>
                  </a:cubicBezTo>
                  <a:close/>
                  <a:moveTo>
                    <a:pt x="3500" y="1"/>
                  </a:moveTo>
                  <a:cubicBezTo>
                    <a:pt x="1561" y="1"/>
                    <a:pt x="0" y="1583"/>
                    <a:pt x="0" y="3500"/>
                  </a:cubicBezTo>
                  <a:cubicBezTo>
                    <a:pt x="0" y="5439"/>
                    <a:pt x="1561" y="7000"/>
                    <a:pt x="3500" y="7000"/>
                  </a:cubicBezTo>
                  <a:cubicBezTo>
                    <a:pt x="5439" y="7000"/>
                    <a:pt x="7000" y="5439"/>
                    <a:pt x="7000" y="3500"/>
                  </a:cubicBezTo>
                  <a:cubicBezTo>
                    <a:pt x="7000" y="1583"/>
                    <a:pt x="5439" y="1"/>
                    <a:pt x="350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824" name="Google Shape;824;p17"/>
            <p:cNvSpPr/>
            <p:nvPr/>
          </p:nvSpPr>
          <p:spPr>
            <a:xfrm>
              <a:off x="8833525" y="362525"/>
              <a:ext cx="92550" cy="93075"/>
            </a:xfrm>
            <a:custGeom>
              <a:avLst/>
              <a:gdLst/>
              <a:ahLst/>
              <a:cxnLst/>
              <a:rect l="l" t="t" r="r" b="b"/>
              <a:pathLst>
                <a:path w="3702" h="3723" extrusionOk="0">
                  <a:moveTo>
                    <a:pt x="1851" y="0"/>
                  </a:moveTo>
                  <a:cubicBezTo>
                    <a:pt x="826" y="0"/>
                    <a:pt x="1" y="825"/>
                    <a:pt x="1" y="1850"/>
                  </a:cubicBezTo>
                  <a:cubicBezTo>
                    <a:pt x="1" y="2876"/>
                    <a:pt x="826" y="3723"/>
                    <a:pt x="1851" y="3723"/>
                  </a:cubicBezTo>
                  <a:cubicBezTo>
                    <a:pt x="2876" y="3723"/>
                    <a:pt x="3701" y="2876"/>
                    <a:pt x="3701" y="1850"/>
                  </a:cubicBezTo>
                  <a:cubicBezTo>
                    <a:pt x="3701" y="825"/>
                    <a:pt x="2876" y="0"/>
                    <a:pt x="185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825" name="Google Shape;825;p17"/>
            <p:cNvSpPr/>
            <p:nvPr/>
          </p:nvSpPr>
          <p:spPr>
            <a:xfrm>
              <a:off x="8828525" y="358050"/>
              <a:ext cx="102550" cy="102000"/>
            </a:xfrm>
            <a:custGeom>
              <a:avLst/>
              <a:gdLst/>
              <a:ahLst/>
              <a:cxnLst/>
              <a:rect l="l" t="t" r="r" b="b"/>
              <a:pathLst>
                <a:path w="4102" h="4080" extrusionOk="0">
                  <a:moveTo>
                    <a:pt x="2051" y="357"/>
                  </a:moveTo>
                  <a:cubicBezTo>
                    <a:pt x="2519" y="357"/>
                    <a:pt x="2920" y="558"/>
                    <a:pt x="3232" y="848"/>
                  </a:cubicBezTo>
                  <a:cubicBezTo>
                    <a:pt x="3544" y="1160"/>
                    <a:pt x="3723" y="1583"/>
                    <a:pt x="3723" y="2029"/>
                  </a:cubicBezTo>
                  <a:cubicBezTo>
                    <a:pt x="3723" y="2497"/>
                    <a:pt x="3544" y="2921"/>
                    <a:pt x="3232" y="3211"/>
                  </a:cubicBezTo>
                  <a:cubicBezTo>
                    <a:pt x="2920" y="3523"/>
                    <a:pt x="2519" y="3701"/>
                    <a:pt x="2051" y="3701"/>
                  </a:cubicBezTo>
                  <a:cubicBezTo>
                    <a:pt x="1583" y="3701"/>
                    <a:pt x="1182" y="3523"/>
                    <a:pt x="870" y="3211"/>
                  </a:cubicBezTo>
                  <a:cubicBezTo>
                    <a:pt x="558" y="2921"/>
                    <a:pt x="379" y="2497"/>
                    <a:pt x="379" y="2029"/>
                  </a:cubicBezTo>
                  <a:cubicBezTo>
                    <a:pt x="379" y="1583"/>
                    <a:pt x="558" y="1160"/>
                    <a:pt x="870" y="848"/>
                  </a:cubicBezTo>
                  <a:cubicBezTo>
                    <a:pt x="1182" y="558"/>
                    <a:pt x="1583" y="357"/>
                    <a:pt x="2051" y="357"/>
                  </a:cubicBezTo>
                  <a:close/>
                  <a:moveTo>
                    <a:pt x="2051" y="1"/>
                  </a:moveTo>
                  <a:cubicBezTo>
                    <a:pt x="914" y="1"/>
                    <a:pt x="0" y="915"/>
                    <a:pt x="0" y="2029"/>
                  </a:cubicBezTo>
                  <a:cubicBezTo>
                    <a:pt x="0" y="3166"/>
                    <a:pt x="914" y="4080"/>
                    <a:pt x="2051" y="4080"/>
                  </a:cubicBezTo>
                  <a:cubicBezTo>
                    <a:pt x="3188" y="4080"/>
                    <a:pt x="4102" y="3166"/>
                    <a:pt x="4102" y="2029"/>
                  </a:cubicBezTo>
                  <a:cubicBezTo>
                    <a:pt x="4102" y="915"/>
                    <a:pt x="3188" y="1"/>
                    <a:pt x="205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sp>
        <p:nvSpPr>
          <p:cNvPr id="826" name="Google Shape;826;p17"/>
          <p:cNvSpPr/>
          <p:nvPr/>
        </p:nvSpPr>
        <p:spPr>
          <a:xfrm>
            <a:off x="7772406" y="91610"/>
            <a:ext cx="384819" cy="384449"/>
          </a:xfrm>
          <a:custGeom>
            <a:avLst/>
            <a:gdLst/>
            <a:ahLst/>
            <a:cxnLst/>
            <a:rect l="l" t="t" r="r" b="b"/>
            <a:pathLst>
              <a:path w="22915" h="22893" extrusionOk="0">
                <a:moveTo>
                  <a:pt x="11457" y="0"/>
                </a:moveTo>
                <a:cubicBezTo>
                  <a:pt x="5127" y="0"/>
                  <a:pt x="0" y="5127"/>
                  <a:pt x="0" y="11435"/>
                </a:cubicBezTo>
                <a:cubicBezTo>
                  <a:pt x="0" y="17766"/>
                  <a:pt x="5127" y="22892"/>
                  <a:pt x="11457" y="22892"/>
                </a:cubicBezTo>
                <a:cubicBezTo>
                  <a:pt x="17788" y="22892"/>
                  <a:pt x="22914" y="17766"/>
                  <a:pt x="22914" y="11435"/>
                </a:cubicBezTo>
                <a:cubicBezTo>
                  <a:pt x="22914" y="5127"/>
                  <a:pt x="17788" y="0"/>
                  <a:pt x="11457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4800"/>
          </a:p>
        </p:txBody>
      </p:sp>
      <p:sp>
        <p:nvSpPr>
          <p:cNvPr id="827" name="Google Shape;827;p17"/>
          <p:cNvSpPr/>
          <p:nvPr/>
        </p:nvSpPr>
        <p:spPr>
          <a:xfrm>
            <a:off x="7769401" y="88233"/>
            <a:ext cx="390815" cy="391184"/>
          </a:xfrm>
          <a:custGeom>
            <a:avLst/>
            <a:gdLst/>
            <a:ahLst/>
            <a:cxnLst/>
            <a:rect l="l" t="t" r="r" b="b"/>
            <a:pathLst>
              <a:path w="23272" h="23294" extrusionOk="0">
                <a:moveTo>
                  <a:pt x="11636" y="380"/>
                </a:moveTo>
                <a:cubicBezTo>
                  <a:pt x="14757" y="380"/>
                  <a:pt x="17566" y="1628"/>
                  <a:pt x="19594" y="3679"/>
                </a:cubicBezTo>
                <a:cubicBezTo>
                  <a:pt x="21645" y="5707"/>
                  <a:pt x="22893" y="8538"/>
                  <a:pt x="22893" y="11636"/>
                </a:cubicBezTo>
                <a:cubicBezTo>
                  <a:pt x="22893" y="14757"/>
                  <a:pt x="21645" y="17565"/>
                  <a:pt x="19594" y="19616"/>
                </a:cubicBezTo>
                <a:cubicBezTo>
                  <a:pt x="17566" y="21644"/>
                  <a:pt x="14757" y="22915"/>
                  <a:pt x="11636" y="22915"/>
                </a:cubicBezTo>
                <a:cubicBezTo>
                  <a:pt x="8516" y="22915"/>
                  <a:pt x="5707" y="21644"/>
                  <a:pt x="3657" y="19616"/>
                </a:cubicBezTo>
                <a:cubicBezTo>
                  <a:pt x="1628" y="17565"/>
                  <a:pt x="358" y="14757"/>
                  <a:pt x="358" y="11636"/>
                </a:cubicBezTo>
                <a:cubicBezTo>
                  <a:pt x="358" y="8538"/>
                  <a:pt x="1628" y="5707"/>
                  <a:pt x="3657" y="3679"/>
                </a:cubicBezTo>
                <a:cubicBezTo>
                  <a:pt x="5707" y="1628"/>
                  <a:pt x="8516" y="380"/>
                  <a:pt x="11636" y="380"/>
                </a:cubicBezTo>
                <a:close/>
                <a:moveTo>
                  <a:pt x="11636" y="1"/>
                </a:moveTo>
                <a:cubicBezTo>
                  <a:pt x="5217" y="1"/>
                  <a:pt x="1" y="5217"/>
                  <a:pt x="1" y="11636"/>
                </a:cubicBezTo>
                <a:cubicBezTo>
                  <a:pt x="1" y="18078"/>
                  <a:pt x="5217" y="23294"/>
                  <a:pt x="11636" y="23294"/>
                </a:cubicBezTo>
                <a:cubicBezTo>
                  <a:pt x="18056" y="23294"/>
                  <a:pt x="23272" y="18078"/>
                  <a:pt x="23272" y="11636"/>
                </a:cubicBezTo>
                <a:cubicBezTo>
                  <a:pt x="23272" y="5217"/>
                  <a:pt x="18056" y="1"/>
                  <a:pt x="11636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4800"/>
          </a:p>
        </p:txBody>
      </p:sp>
      <p:sp>
        <p:nvSpPr>
          <p:cNvPr id="828" name="Google Shape;828;p17"/>
          <p:cNvSpPr/>
          <p:nvPr/>
        </p:nvSpPr>
        <p:spPr>
          <a:xfrm>
            <a:off x="7821059" y="140279"/>
            <a:ext cx="287501" cy="287116"/>
          </a:xfrm>
          <a:custGeom>
            <a:avLst/>
            <a:gdLst/>
            <a:ahLst/>
            <a:cxnLst/>
            <a:rect l="l" t="t" r="r" b="b"/>
            <a:pathLst>
              <a:path w="17120" h="17097" extrusionOk="0">
                <a:moveTo>
                  <a:pt x="8560" y="0"/>
                </a:moveTo>
                <a:cubicBezTo>
                  <a:pt x="3835" y="0"/>
                  <a:pt x="1" y="3812"/>
                  <a:pt x="1" y="8537"/>
                </a:cubicBezTo>
                <a:cubicBezTo>
                  <a:pt x="1" y="13263"/>
                  <a:pt x="3835" y="17097"/>
                  <a:pt x="8560" y="17097"/>
                </a:cubicBezTo>
                <a:cubicBezTo>
                  <a:pt x="13286" y="17097"/>
                  <a:pt x="17120" y="13263"/>
                  <a:pt x="17120" y="8537"/>
                </a:cubicBezTo>
                <a:cubicBezTo>
                  <a:pt x="17120" y="3812"/>
                  <a:pt x="13286" y="0"/>
                  <a:pt x="8560" y="0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4800"/>
          </a:p>
        </p:txBody>
      </p:sp>
      <p:sp>
        <p:nvSpPr>
          <p:cNvPr id="829" name="Google Shape;829;p17"/>
          <p:cNvSpPr/>
          <p:nvPr/>
        </p:nvSpPr>
        <p:spPr>
          <a:xfrm>
            <a:off x="7818070" y="136903"/>
            <a:ext cx="293497" cy="293867"/>
          </a:xfrm>
          <a:custGeom>
            <a:avLst/>
            <a:gdLst/>
            <a:ahLst/>
            <a:cxnLst/>
            <a:rect l="l" t="t" r="r" b="b"/>
            <a:pathLst>
              <a:path w="17477" h="17499" extrusionOk="0">
                <a:moveTo>
                  <a:pt x="8738" y="379"/>
                </a:moveTo>
                <a:cubicBezTo>
                  <a:pt x="11057" y="379"/>
                  <a:pt x="13130" y="1316"/>
                  <a:pt x="14645" y="2831"/>
                </a:cubicBezTo>
                <a:cubicBezTo>
                  <a:pt x="16161" y="4347"/>
                  <a:pt x="17097" y="6442"/>
                  <a:pt x="17097" y="8738"/>
                </a:cubicBezTo>
                <a:cubicBezTo>
                  <a:pt x="17097" y="11056"/>
                  <a:pt x="16161" y="13152"/>
                  <a:pt x="14645" y="14667"/>
                </a:cubicBezTo>
                <a:cubicBezTo>
                  <a:pt x="13130" y="16183"/>
                  <a:pt x="11057" y="17119"/>
                  <a:pt x="8738" y="17119"/>
                </a:cubicBezTo>
                <a:cubicBezTo>
                  <a:pt x="6420" y="17119"/>
                  <a:pt x="4325" y="16183"/>
                  <a:pt x="2809" y="14667"/>
                </a:cubicBezTo>
                <a:cubicBezTo>
                  <a:pt x="1293" y="13152"/>
                  <a:pt x="357" y="11056"/>
                  <a:pt x="357" y="8738"/>
                </a:cubicBezTo>
                <a:cubicBezTo>
                  <a:pt x="357" y="6442"/>
                  <a:pt x="1293" y="4347"/>
                  <a:pt x="2809" y="2831"/>
                </a:cubicBezTo>
                <a:cubicBezTo>
                  <a:pt x="4325" y="1316"/>
                  <a:pt x="6420" y="379"/>
                  <a:pt x="8738" y="379"/>
                </a:cubicBezTo>
                <a:close/>
                <a:moveTo>
                  <a:pt x="8738" y="0"/>
                </a:moveTo>
                <a:cubicBezTo>
                  <a:pt x="3901" y="0"/>
                  <a:pt x="1" y="3924"/>
                  <a:pt x="1" y="8738"/>
                </a:cubicBezTo>
                <a:cubicBezTo>
                  <a:pt x="1" y="13575"/>
                  <a:pt x="3901" y="17498"/>
                  <a:pt x="8738" y="17498"/>
                </a:cubicBezTo>
                <a:cubicBezTo>
                  <a:pt x="13553" y="17498"/>
                  <a:pt x="17476" y="13575"/>
                  <a:pt x="17476" y="8738"/>
                </a:cubicBezTo>
                <a:cubicBezTo>
                  <a:pt x="17476" y="3924"/>
                  <a:pt x="13553" y="0"/>
                  <a:pt x="8738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4800"/>
          </a:p>
        </p:txBody>
      </p:sp>
      <p:sp>
        <p:nvSpPr>
          <p:cNvPr id="830" name="Google Shape;830;p17"/>
          <p:cNvSpPr/>
          <p:nvPr/>
        </p:nvSpPr>
        <p:spPr>
          <a:xfrm>
            <a:off x="7873844" y="193046"/>
            <a:ext cx="181569" cy="181569"/>
          </a:xfrm>
          <a:custGeom>
            <a:avLst/>
            <a:gdLst/>
            <a:ahLst/>
            <a:cxnLst/>
            <a:rect l="l" t="t" r="r" b="b"/>
            <a:pathLst>
              <a:path w="10812" h="10812" extrusionOk="0">
                <a:moveTo>
                  <a:pt x="5417" y="1"/>
                </a:moveTo>
                <a:cubicBezTo>
                  <a:pt x="2430" y="1"/>
                  <a:pt x="1" y="2431"/>
                  <a:pt x="1" y="5395"/>
                </a:cubicBezTo>
                <a:cubicBezTo>
                  <a:pt x="1" y="8382"/>
                  <a:pt x="2430" y="10812"/>
                  <a:pt x="5417" y="10812"/>
                </a:cubicBezTo>
                <a:cubicBezTo>
                  <a:pt x="8404" y="10812"/>
                  <a:pt x="10812" y="8382"/>
                  <a:pt x="10812" y="5395"/>
                </a:cubicBezTo>
                <a:cubicBezTo>
                  <a:pt x="10812" y="2431"/>
                  <a:pt x="8404" y="1"/>
                  <a:pt x="5417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4800"/>
          </a:p>
        </p:txBody>
      </p:sp>
      <p:sp>
        <p:nvSpPr>
          <p:cNvPr id="831" name="Google Shape;831;p17"/>
          <p:cNvSpPr/>
          <p:nvPr/>
        </p:nvSpPr>
        <p:spPr>
          <a:xfrm>
            <a:off x="7870854" y="190056"/>
            <a:ext cx="187935" cy="187565"/>
          </a:xfrm>
          <a:custGeom>
            <a:avLst/>
            <a:gdLst/>
            <a:ahLst/>
            <a:cxnLst/>
            <a:rect l="l" t="t" r="r" b="b"/>
            <a:pathLst>
              <a:path w="11191" h="11169" extrusionOk="0">
                <a:moveTo>
                  <a:pt x="5595" y="357"/>
                </a:moveTo>
                <a:cubicBezTo>
                  <a:pt x="7044" y="357"/>
                  <a:pt x="8337" y="937"/>
                  <a:pt x="9273" y="1895"/>
                </a:cubicBezTo>
                <a:cubicBezTo>
                  <a:pt x="10232" y="2832"/>
                  <a:pt x="10811" y="4147"/>
                  <a:pt x="10811" y="5573"/>
                </a:cubicBezTo>
                <a:cubicBezTo>
                  <a:pt x="10811" y="7022"/>
                  <a:pt x="10232" y="8337"/>
                  <a:pt x="9273" y="9273"/>
                </a:cubicBezTo>
                <a:cubicBezTo>
                  <a:pt x="8337" y="10210"/>
                  <a:pt x="7044" y="10789"/>
                  <a:pt x="5595" y="10789"/>
                </a:cubicBezTo>
                <a:cubicBezTo>
                  <a:pt x="4147" y="10789"/>
                  <a:pt x="2854" y="10210"/>
                  <a:pt x="1895" y="9273"/>
                </a:cubicBezTo>
                <a:cubicBezTo>
                  <a:pt x="959" y="8337"/>
                  <a:pt x="379" y="7022"/>
                  <a:pt x="379" y="5573"/>
                </a:cubicBezTo>
                <a:cubicBezTo>
                  <a:pt x="379" y="4147"/>
                  <a:pt x="959" y="2832"/>
                  <a:pt x="1895" y="1895"/>
                </a:cubicBezTo>
                <a:cubicBezTo>
                  <a:pt x="2854" y="937"/>
                  <a:pt x="4147" y="357"/>
                  <a:pt x="5595" y="357"/>
                </a:cubicBezTo>
                <a:close/>
                <a:moveTo>
                  <a:pt x="5595" y="1"/>
                </a:moveTo>
                <a:cubicBezTo>
                  <a:pt x="2497" y="1"/>
                  <a:pt x="1" y="2497"/>
                  <a:pt x="1" y="5573"/>
                </a:cubicBezTo>
                <a:cubicBezTo>
                  <a:pt x="1" y="8672"/>
                  <a:pt x="2497" y="11168"/>
                  <a:pt x="5595" y="11168"/>
                </a:cubicBezTo>
                <a:cubicBezTo>
                  <a:pt x="8671" y="11168"/>
                  <a:pt x="11190" y="8672"/>
                  <a:pt x="11190" y="5573"/>
                </a:cubicBezTo>
                <a:cubicBezTo>
                  <a:pt x="11190" y="2497"/>
                  <a:pt x="8671" y="1"/>
                  <a:pt x="5595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4800"/>
          </a:p>
        </p:txBody>
      </p:sp>
      <p:grpSp>
        <p:nvGrpSpPr>
          <p:cNvPr id="832" name="Google Shape;832;p17"/>
          <p:cNvGrpSpPr/>
          <p:nvPr/>
        </p:nvGrpSpPr>
        <p:grpSpPr>
          <a:xfrm>
            <a:off x="11320067" y="227833"/>
            <a:ext cx="233351" cy="36000"/>
            <a:chOff x="5662375" y="212375"/>
            <a:chExt cx="175013" cy="27000"/>
          </a:xfrm>
        </p:grpSpPr>
        <p:sp>
          <p:nvSpPr>
            <p:cNvPr id="833" name="Google Shape;833;p17"/>
            <p:cNvSpPr/>
            <p:nvPr/>
          </p:nvSpPr>
          <p:spPr>
            <a:xfrm>
              <a:off x="5662375" y="212375"/>
              <a:ext cx="27000" cy="2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834" name="Google Shape;834;p17"/>
            <p:cNvSpPr/>
            <p:nvPr/>
          </p:nvSpPr>
          <p:spPr>
            <a:xfrm>
              <a:off x="5736381" y="212375"/>
              <a:ext cx="27000" cy="2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835" name="Google Shape;835;p17"/>
            <p:cNvSpPr/>
            <p:nvPr/>
          </p:nvSpPr>
          <p:spPr>
            <a:xfrm>
              <a:off x="5810388" y="212375"/>
              <a:ext cx="27000" cy="2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grpSp>
        <p:nvGrpSpPr>
          <p:cNvPr id="836" name="Google Shape;836;p17"/>
          <p:cNvGrpSpPr/>
          <p:nvPr/>
        </p:nvGrpSpPr>
        <p:grpSpPr>
          <a:xfrm>
            <a:off x="11571134" y="2210667"/>
            <a:ext cx="233351" cy="36000"/>
            <a:chOff x="5662375" y="212375"/>
            <a:chExt cx="175013" cy="27000"/>
          </a:xfrm>
        </p:grpSpPr>
        <p:sp>
          <p:nvSpPr>
            <p:cNvPr id="837" name="Google Shape;837;p17"/>
            <p:cNvSpPr/>
            <p:nvPr/>
          </p:nvSpPr>
          <p:spPr>
            <a:xfrm>
              <a:off x="5662375" y="212375"/>
              <a:ext cx="27000" cy="2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838" name="Google Shape;838;p17"/>
            <p:cNvSpPr/>
            <p:nvPr/>
          </p:nvSpPr>
          <p:spPr>
            <a:xfrm>
              <a:off x="5736381" y="212375"/>
              <a:ext cx="27000" cy="2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839" name="Google Shape;839;p17"/>
            <p:cNvSpPr/>
            <p:nvPr/>
          </p:nvSpPr>
          <p:spPr>
            <a:xfrm>
              <a:off x="5810388" y="212375"/>
              <a:ext cx="27000" cy="2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sp>
        <p:nvSpPr>
          <p:cNvPr id="81" name="Content Placeholder 2">
            <a:extLst>
              <a:ext uri="{FF2B5EF4-FFF2-40B4-BE49-F238E27FC236}">
                <a16:creationId xmlns:a16="http://schemas.microsoft.com/office/drawing/2014/main" id="{DB501989-1CC8-1049-B6F4-523B9534CEDE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1068767" y="1659666"/>
            <a:ext cx="10251300" cy="4736434"/>
          </a:xfrm>
          <a:prstGeom prst="rect">
            <a:avLst/>
          </a:prstGeom>
        </p:spPr>
        <p:txBody>
          <a:bodyPr/>
          <a:lstStyle>
            <a:lvl1pPr marL="285750" indent="-285750">
              <a:lnSpc>
                <a:spcPct val="100000"/>
              </a:lnSpc>
              <a:buFont typeface="Arial" panose="020B0604020202020204" pitchFamily="34" charset="0"/>
              <a:buChar char="•"/>
              <a:tabLst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560388" indent="-285750">
              <a:lnSpc>
                <a:spcPct val="100000"/>
              </a:lnSpc>
              <a:buFont typeface="Arial" panose="020B0604020202020204" pitchFamily="34" charset="0"/>
              <a:buChar char="•"/>
              <a:tabLst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 marL="738188" indent="-285750">
              <a:lnSpc>
                <a:spcPct val="100000"/>
              </a:lnSpc>
              <a:buFont typeface="Arial" panose="020B0604020202020204" pitchFamily="34" charset="0"/>
              <a:buChar char="•"/>
              <a:tabLst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 marL="960438" indent="-285750">
              <a:lnSpc>
                <a:spcPct val="100000"/>
              </a:lnSpc>
              <a:buFont typeface="Arial" panose="020B0604020202020204" pitchFamily="34" charset="0"/>
              <a:buChar char="•"/>
              <a:tabLst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 marL="1182687" indent="-285750">
              <a:lnSpc>
                <a:spcPct val="100000"/>
              </a:lnSpc>
              <a:buFont typeface="Arial" panose="020B0604020202020204" pitchFamily="34" charset="0"/>
              <a:buChar char="•"/>
              <a:tabLst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865249928"/>
      </p:ext>
    </p:extLst>
  </p:cSld>
  <p:clrMapOvr>
    <a:masterClrMapping/>
  </p:clrMapOvr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 2" preserve="1" userDrawn="1">
  <p:cSld name="1_Title and body 2">
    <p:spTree>
      <p:nvGrpSpPr>
        <p:cNvPr id="1" name="Shape 8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1" name="Google Shape;841;p18"/>
          <p:cNvSpPr txBox="1">
            <a:spLocks noGrp="1"/>
          </p:cNvSpPr>
          <p:nvPr>
            <p:ph type="title"/>
          </p:nvPr>
        </p:nvSpPr>
        <p:spPr>
          <a:xfrm>
            <a:off x="1694688" y="451104"/>
            <a:ext cx="8814800" cy="731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None/>
              <a:defRPr sz="4000"/>
            </a:lvl1pPr>
            <a:lvl2pPr lvl="1" algn="ctr"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r>
              <a:rPr lang="en-US" dirty="0"/>
              <a:t>Click to edit Master title style</a:t>
            </a:r>
            <a:endParaRPr dirty="0"/>
          </a:p>
        </p:txBody>
      </p:sp>
      <p:cxnSp>
        <p:nvCxnSpPr>
          <p:cNvPr id="843" name="Google Shape;843;p18"/>
          <p:cNvCxnSpPr/>
          <p:nvPr/>
        </p:nvCxnSpPr>
        <p:spPr>
          <a:xfrm rot="10800000">
            <a:off x="10812000" y="668367"/>
            <a:ext cx="983600" cy="9836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844" name="Google Shape;844;p18"/>
          <p:cNvCxnSpPr/>
          <p:nvPr/>
        </p:nvCxnSpPr>
        <p:spPr>
          <a:xfrm>
            <a:off x="776633" y="376251"/>
            <a:ext cx="1617200" cy="5636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845" name="Google Shape;845;p18"/>
          <p:cNvCxnSpPr/>
          <p:nvPr/>
        </p:nvCxnSpPr>
        <p:spPr>
          <a:xfrm rot="10800000" flipH="1">
            <a:off x="0" y="365584"/>
            <a:ext cx="776800" cy="8724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grpSp>
        <p:nvGrpSpPr>
          <p:cNvPr id="846" name="Google Shape;846;p18"/>
          <p:cNvGrpSpPr/>
          <p:nvPr/>
        </p:nvGrpSpPr>
        <p:grpSpPr>
          <a:xfrm flipH="1">
            <a:off x="565001" y="167151"/>
            <a:ext cx="389367" cy="390100"/>
            <a:chOff x="7353050" y="316275"/>
            <a:chExt cx="292025" cy="292575"/>
          </a:xfrm>
        </p:grpSpPr>
        <p:sp>
          <p:nvSpPr>
            <p:cNvPr id="847" name="Google Shape;847;p18"/>
            <p:cNvSpPr/>
            <p:nvPr/>
          </p:nvSpPr>
          <p:spPr>
            <a:xfrm>
              <a:off x="7358075" y="321275"/>
              <a:ext cx="282550" cy="282550"/>
            </a:xfrm>
            <a:custGeom>
              <a:avLst/>
              <a:gdLst/>
              <a:ahLst/>
              <a:cxnLst/>
              <a:rect l="l" t="t" r="r" b="b"/>
              <a:pathLst>
                <a:path w="11302" h="11302" extrusionOk="0">
                  <a:moveTo>
                    <a:pt x="5640" y="1"/>
                  </a:moveTo>
                  <a:cubicBezTo>
                    <a:pt x="2519" y="1"/>
                    <a:pt x="0" y="2520"/>
                    <a:pt x="0" y="5640"/>
                  </a:cubicBezTo>
                  <a:cubicBezTo>
                    <a:pt x="0" y="8783"/>
                    <a:pt x="2519" y="11302"/>
                    <a:pt x="5640" y="11302"/>
                  </a:cubicBezTo>
                  <a:cubicBezTo>
                    <a:pt x="8783" y="11302"/>
                    <a:pt x="11301" y="8783"/>
                    <a:pt x="11301" y="5640"/>
                  </a:cubicBezTo>
                  <a:cubicBezTo>
                    <a:pt x="11301" y="2520"/>
                    <a:pt x="8783" y="1"/>
                    <a:pt x="564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848" name="Google Shape;848;p18"/>
            <p:cNvSpPr/>
            <p:nvPr/>
          </p:nvSpPr>
          <p:spPr>
            <a:xfrm>
              <a:off x="7353050" y="316275"/>
              <a:ext cx="292025" cy="292575"/>
            </a:xfrm>
            <a:custGeom>
              <a:avLst/>
              <a:gdLst/>
              <a:ahLst/>
              <a:cxnLst/>
              <a:rect l="l" t="t" r="r" b="b"/>
              <a:pathLst>
                <a:path w="11681" h="11703" extrusionOk="0">
                  <a:moveTo>
                    <a:pt x="5841" y="379"/>
                  </a:moveTo>
                  <a:cubicBezTo>
                    <a:pt x="7356" y="379"/>
                    <a:pt x="8716" y="981"/>
                    <a:pt x="9719" y="1984"/>
                  </a:cubicBezTo>
                  <a:cubicBezTo>
                    <a:pt x="10700" y="2965"/>
                    <a:pt x="11324" y="4347"/>
                    <a:pt x="11324" y="5840"/>
                  </a:cubicBezTo>
                  <a:cubicBezTo>
                    <a:pt x="11324" y="7356"/>
                    <a:pt x="10700" y="8738"/>
                    <a:pt x="9719" y="9719"/>
                  </a:cubicBezTo>
                  <a:cubicBezTo>
                    <a:pt x="8716" y="10699"/>
                    <a:pt x="7356" y="11324"/>
                    <a:pt x="5841" y="11324"/>
                  </a:cubicBezTo>
                  <a:cubicBezTo>
                    <a:pt x="4347" y="11324"/>
                    <a:pt x="2965" y="10699"/>
                    <a:pt x="1984" y="9719"/>
                  </a:cubicBezTo>
                  <a:cubicBezTo>
                    <a:pt x="981" y="8738"/>
                    <a:pt x="380" y="7356"/>
                    <a:pt x="380" y="5840"/>
                  </a:cubicBezTo>
                  <a:cubicBezTo>
                    <a:pt x="380" y="4347"/>
                    <a:pt x="981" y="2965"/>
                    <a:pt x="1984" y="1984"/>
                  </a:cubicBezTo>
                  <a:cubicBezTo>
                    <a:pt x="2965" y="981"/>
                    <a:pt x="4347" y="379"/>
                    <a:pt x="5841" y="379"/>
                  </a:cubicBezTo>
                  <a:close/>
                  <a:moveTo>
                    <a:pt x="5841" y="0"/>
                  </a:moveTo>
                  <a:cubicBezTo>
                    <a:pt x="2631" y="0"/>
                    <a:pt x="1" y="2630"/>
                    <a:pt x="1" y="5840"/>
                  </a:cubicBezTo>
                  <a:cubicBezTo>
                    <a:pt x="1" y="9072"/>
                    <a:pt x="2631" y="11703"/>
                    <a:pt x="5841" y="11703"/>
                  </a:cubicBezTo>
                  <a:cubicBezTo>
                    <a:pt x="9073" y="11703"/>
                    <a:pt x="11681" y="9072"/>
                    <a:pt x="11681" y="5840"/>
                  </a:cubicBezTo>
                  <a:cubicBezTo>
                    <a:pt x="11681" y="2630"/>
                    <a:pt x="9073" y="0"/>
                    <a:pt x="584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849" name="Google Shape;849;p18"/>
            <p:cNvSpPr/>
            <p:nvPr/>
          </p:nvSpPr>
          <p:spPr>
            <a:xfrm>
              <a:off x="7419925" y="383125"/>
              <a:ext cx="158275" cy="158300"/>
            </a:xfrm>
            <a:custGeom>
              <a:avLst/>
              <a:gdLst/>
              <a:ahLst/>
              <a:cxnLst/>
              <a:rect l="l" t="t" r="r" b="b"/>
              <a:pathLst>
                <a:path w="6331" h="6332" extrusionOk="0">
                  <a:moveTo>
                    <a:pt x="3166" y="1"/>
                  </a:moveTo>
                  <a:cubicBezTo>
                    <a:pt x="1427" y="1"/>
                    <a:pt x="0" y="1428"/>
                    <a:pt x="0" y="3166"/>
                  </a:cubicBezTo>
                  <a:cubicBezTo>
                    <a:pt x="0" y="4927"/>
                    <a:pt x="1427" y="6331"/>
                    <a:pt x="3166" y="6331"/>
                  </a:cubicBezTo>
                  <a:cubicBezTo>
                    <a:pt x="4927" y="6331"/>
                    <a:pt x="6331" y="4927"/>
                    <a:pt x="6331" y="3166"/>
                  </a:cubicBezTo>
                  <a:cubicBezTo>
                    <a:pt x="6331" y="1428"/>
                    <a:pt x="4927" y="1"/>
                    <a:pt x="316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850" name="Google Shape;850;p18"/>
            <p:cNvSpPr/>
            <p:nvPr/>
          </p:nvSpPr>
          <p:spPr>
            <a:xfrm>
              <a:off x="7415475" y="378675"/>
              <a:ext cx="167750" cy="167775"/>
            </a:xfrm>
            <a:custGeom>
              <a:avLst/>
              <a:gdLst/>
              <a:ahLst/>
              <a:cxnLst/>
              <a:rect l="l" t="t" r="r" b="b"/>
              <a:pathLst>
                <a:path w="6710" h="6711" extrusionOk="0">
                  <a:moveTo>
                    <a:pt x="3344" y="380"/>
                  </a:moveTo>
                  <a:cubicBezTo>
                    <a:pt x="4168" y="380"/>
                    <a:pt x="4926" y="714"/>
                    <a:pt x="5461" y="1249"/>
                  </a:cubicBezTo>
                  <a:cubicBezTo>
                    <a:pt x="5996" y="1784"/>
                    <a:pt x="6330" y="2519"/>
                    <a:pt x="6330" y="3344"/>
                  </a:cubicBezTo>
                  <a:cubicBezTo>
                    <a:pt x="6330" y="4169"/>
                    <a:pt x="5996" y="4927"/>
                    <a:pt x="5461" y="5462"/>
                  </a:cubicBezTo>
                  <a:cubicBezTo>
                    <a:pt x="4926" y="5997"/>
                    <a:pt x="4168" y="6331"/>
                    <a:pt x="3344" y="6331"/>
                  </a:cubicBezTo>
                  <a:cubicBezTo>
                    <a:pt x="2519" y="6331"/>
                    <a:pt x="1783" y="5997"/>
                    <a:pt x="1248" y="5462"/>
                  </a:cubicBezTo>
                  <a:cubicBezTo>
                    <a:pt x="713" y="4927"/>
                    <a:pt x="379" y="4169"/>
                    <a:pt x="379" y="3344"/>
                  </a:cubicBezTo>
                  <a:cubicBezTo>
                    <a:pt x="379" y="2519"/>
                    <a:pt x="713" y="1784"/>
                    <a:pt x="1248" y="1249"/>
                  </a:cubicBezTo>
                  <a:cubicBezTo>
                    <a:pt x="1783" y="714"/>
                    <a:pt x="2519" y="380"/>
                    <a:pt x="3344" y="380"/>
                  </a:cubicBezTo>
                  <a:close/>
                  <a:moveTo>
                    <a:pt x="3344" y="1"/>
                  </a:moveTo>
                  <a:cubicBezTo>
                    <a:pt x="1494" y="1"/>
                    <a:pt x="0" y="1494"/>
                    <a:pt x="0" y="3344"/>
                  </a:cubicBezTo>
                  <a:cubicBezTo>
                    <a:pt x="0" y="5194"/>
                    <a:pt x="1494" y="6710"/>
                    <a:pt x="3344" y="6710"/>
                  </a:cubicBezTo>
                  <a:cubicBezTo>
                    <a:pt x="5194" y="6710"/>
                    <a:pt x="6709" y="5194"/>
                    <a:pt x="6709" y="3344"/>
                  </a:cubicBezTo>
                  <a:cubicBezTo>
                    <a:pt x="6709" y="1494"/>
                    <a:pt x="5194" y="1"/>
                    <a:pt x="334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grpSp>
        <p:nvGrpSpPr>
          <p:cNvPr id="851" name="Google Shape;851;p18"/>
          <p:cNvGrpSpPr/>
          <p:nvPr/>
        </p:nvGrpSpPr>
        <p:grpSpPr>
          <a:xfrm>
            <a:off x="2184986" y="744217"/>
            <a:ext cx="390815" cy="391184"/>
            <a:chOff x="3164039" y="430875"/>
            <a:chExt cx="293111" cy="293388"/>
          </a:xfrm>
        </p:grpSpPr>
        <p:sp>
          <p:nvSpPr>
            <p:cNvPr id="852" name="Google Shape;852;p18"/>
            <p:cNvSpPr/>
            <p:nvPr/>
          </p:nvSpPr>
          <p:spPr>
            <a:xfrm flipH="1">
              <a:off x="3166281" y="433407"/>
              <a:ext cx="288614" cy="288337"/>
            </a:xfrm>
            <a:custGeom>
              <a:avLst/>
              <a:gdLst/>
              <a:ahLst/>
              <a:cxnLst/>
              <a:rect l="l" t="t" r="r" b="b"/>
              <a:pathLst>
                <a:path w="22915" h="22893" extrusionOk="0">
                  <a:moveTo>
                    <a:pt x="11457" y="0"/>
                  </a:moveTo>
                  <a:cubicBezTo>
                    <a:pt x="5127" y="0"/>
                    <a:pt x="0" y="5127"/>
                    <a:pt x="0" y="11435"/>
                  </a:cubicBezTo>
                  <a:cubicBezTo>
                    <a:pt x="0" y="17766"/>
                    <a:pt x="5127" y="22892"/>
                    <a:pt x="11457" y="22892"/>
                  </a:cubicBezTo>
                  <a:cubicBezTo>
                    <a:pt x="17788" y="22892"/>
                    <a:pt x="22914" y="17766"/>
                    <a:pt x="22914" y="11435"/>
                  </a:cubicBezTo>
                  <a:cubicBezTo>
                    <a:pt x="22914" y="5127"/>
                    <a:pt x="17788" y="0"/>
                    <a:pt x="1145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853" name="Google Shape;853;p18"/>
            <p:cNvSpPr/>
            <p:nvPr/>
          </p:nvSpPr>
          <p:spPr>
            <a:xfrm flipH="1">
              <a:off x="3164039" y="430875"/>
              <a:ext cx="293111" cy="293388"/>
            </a:xfrm>
            <a:custGeom>
              <a:avLst/>
              <a:gdLst/>
              <a:ahLst/>
              <a:cxnLst/>
              <a:rect l="l" t="t" r="r" b="b"/>
              <a:pathLst>
                <a:path w="23272" h="23294" extrusionOk="0">
                  <a:moveTo>
                    <a:pt x="11636" y="380"/>
                  </a:moveTo>
                  <a:cubicBezTo>
                    <a:pt x="14757" y="380"/>
                    <a:pt x="17566" y="1628"/>
                    <a:pt x="19594" y="3679"/>
                  </a:cubicBezTo>
                  <a:cubicBezTo>
                    <a:pt x="21645" y="5707"/>
                    <a:pt x="22893" y="8538"/>
                    <a:pt x="22893" y="11636"/>
                  </a:cubicBezTo>
                  <a:cubicBezTo>
                    <a:pt x="22893" y="14757"/>
                    <a:pt x="21645" y="17565"/>
                    <a:pt x="19594" y="19616"/>
                  </a:cubicBezTo>
                  <a:cubicBezTo>
                    <a:pt x="17566" y="21644"/>
                    <a:pt x="14757" y="22915"/>
                    <a:pt x="11636" y="22915"/>
                  </a:cubicBezTo>
                  <a:cubicBezTo>
                    <a:pt x="8516" y="22915"/>
                    <a:pt x="5707" y="21644"/>
                    <a:pt x="3657" y="19616"/>
                  </a:cubicBezTo>
                  <a:cubicBezTo>
                    <a:pt x="1628" y="17565"/>
                    <a:pt x="358" y="14757"/>
                    <a:pt x="358" y="11636"/>
                  </a:cubicBezTo>
                  <a:cubicBezTo>
                    <a:pt x="358" y="8538"/>
                    <a:pt x="1628" y="5707"/>
                    <a:pt x="3657" y="3679"/>
                  </a:cubicBezTo>
                  <a:cubicBezTo>
                    <a:pt x="5707" y="1628"/>
                    <a:pt x="8516" y="380"/>
                    <a:pt x="11636" y="380"/>
                  </a:cubicBezTo>
                  <a:close/>
                  <a:moveTo>
                    <a:pt x="11636" y="1"/>
                  </a:moveTo>
                  <a:cubicBezTo>
                    <a:pt x="5217" y="1"/>
                    <a:pt x="1" y="5217"/>
                    <a:pt x="1" y="11636"/>
                  </a:cubicBezTo>
                  <a:cubicBezTo>
                    <a:pt x="1" y="18078"/>
                    <a:pt x="5217" y="23294"/>
                    <a:pt x="11636" y="23294"/>
                  </a:cubicBezTo>
                  <a:cubicBezTo>
                    <a:pt x="18056" y="23294"/>
                    <a:pt x="23272" y="18078"/>
                    <a:pt x="23272" y="11636"/>
                  </a:cubicBezTo>
                  <a:cubicBezTo>
                    <a:pt x="23272" y="5217"/>
                    <a:pt x="18056" y="1"/>
                    <a:pt x="1163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854" name="Google Shape;854;p18"/>
            <p:cNvSpPr/>
            <p:nvPr/>
          </p:nvSpPr>
          <p:spPr>
            <a:xfrm flipH="1">
              <a:off x="3202780" y="469909"/>
              <a:ext cx="215626" cy="215337"/>
            </a:xfrm>
            <a:custGeom>
              <a:avLst/>
              <a:gdLst/>
              <a:ahLst/>
              <a:cxnLst/>
              <a:rect l="l" t="t" r="r" b="b"/>
              <a:pathLst>
                <a:path w="17120" h="17097" extrusionOk="0">
                  <a:moveTo>
                    <a:pt x="8560" y="0"/>
                  </a:moveTo>
                  <a:cubicBezTo>
                    <a:pt x="3835" y="0"/>
                    <a:pt x="1" y="3812"/>
                    <a:pt x="1" y="8537"/>
                  </a:cubicBezTo>
                  <a:cubicBezTo>
                    <a:pt x="1" y="13263"/>
                    <a:pt x="3835" y="17097"/>
                    <a:pt x="8560" y="17097"/>
                  </a:cubicBezTo>
                  <a:cubicBezTo>
                    <a:pt x="13286" y="17097"/>
                    <a:pt x="17120" y="13263"/>
                    <a:pt x="17120" y="8537"/>
                  </a:cubicBezTo>
                  <a:cubicBezTo>
                    <a:pt x="17120" y="3812"/>
                    <a:pt x="13286" y="0"/>
                    <a:pt x="856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855" name="Google Shape;855;p18"/>
            <p:cNvSpPr/>
            <p:nvPr/>
          </p:nvSpPr>
          <p:spPr>
            <a:xfrm flipH="1">
              <a:off x="3200525" y="467377"/>
              <a:ext cx="220123" cy="220400"/>
            </a:xfrm>
            <a:custGeom>
              <a:avLst/>
              <a:gdLst/>
              <a:ahLst/>
              <a:cxnLst/>
              <a:rect l="l" t="t" r="r" b="b"/>
              <a:pathLst>
                <a:path w="17477" h="17499" extrusionOk="0">
                  <a:moveTo>
                    <a:pt x="8738" y="379"/>
                  </a:moveTo>
                  <a:cubicBezTo>
                    <a:pt x="11057" y="379"/>
                    <a:pt x="13130" y="1316"/>
                    <a:pt x="14645" y="2831"/>
                  </a:cubicBezTo>
                  <a:cubicBezTo>
                    <a:pt x="16161" y="4347"/>
                    <a:pt x="17097" y="6442"/>
                    <a:pt x="17097" y="8738"/>
                  </a:cubicBezTo>
                  <a:cubicBezTo>
                    <a:pt x="17097" y="11056"/>
                    <a:pt x="16161" y="13152"/>
                    <a:pt x="14645" y="14667"/>
                  </a:cubicBezTo>
                  <a:cubicBezTo>
                    <a:pt x="13130" y="16183"/>
                    <a:pt x="11057" y="17119"/>
                    <a:pt x="8738" y="17119"/>
                  </a:cubicBezTo>
                  <a:cubicBezTo>
                    <a:pt x="6420" y="17119"/>
                    <a:pt x="4325" y="16183"/>
                    <a:pt x="2809" y="14667"/>
                  </a:cubicBezTo>
                  <a:cubicBezTo>
                    <a:pt x="1293" y="13152"/>
                    <a:pt x="357" y="11056"/>
                    <a:pt x="357" y="8738"/>
                  </a:cubicBezTo>
                  <a:cubicBezTo>
                    <a:pt x="357" y="6442"/>
                    <a:pt x="1293" y="4347"/>
                    <a:pt x="2809" y="2831"/>
                  </a:cubicBezTo>
                  <a:cubicBezTo>
                    <a:pt x="4325" y="1316"/>
                    <a:pt x="6420" y="379"/>
                    <a:pt x="8738" y="379"/>
                  </a:cubicBezTo>
                  <a:close/>
                  <a:moveTo>
                    <a:pt x="8738" y="0"/>
                  </a:moveTo>
                  <a:cubicBezTo>
                    <a:pt x="3901" y="0"/>
                    <a:pt x="1" y="3924"/>
                    <a:pt x="1" y="8738"/>
                  </a:cubicBezTo>
                  <a:cubicBezTo>
                    <a:pt x="1" y="13575"/>
                    <a:pt x="3901" y="17498"/>
                    <a:pt x="8738" y="17498"/>
                  </a:cubicBezTo>
                  <a:cubicBezTo>
                    <a:pt x="13553" y="17498"/>
                    <a:pt x="17476" y="13575"/>
                    <a:pt x="17476" y="8738"/>
                  </a:cubicBezTo>
                  <a:cubicBezTo>
                    <a:pt x="17476" y="3924"/>
                    <a:pt x="13553" y="0"/>
                    <a:pt x="873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856" name="Google Shape;856;p18"/>
            <p:cNvSpPr/>
            <p:nvPr/>
          </p:nvSpPr>
          <p:spPr>
            <a:xfrm flipH="1">
              <a:off x="3242641" y="509484"/>
              <a:ext cx="136177" cy="136177"/>
            </a:xfrm>
            <a:custGeom>
              <a:avLst/>
              <a:gdLst/>
              <a:ahLst/>
              <a:cxnLst/>
              <a:rect l="l" t="t" r="r" b="b"/>
              <a:pathLst>
                <a:path w="10812" h="10812" extrusionOk="0">
                  <a:moveTo>
                    <a:pt x="5417" y="1"/>
                  </a:moveTo>
                  <a:cubicBezTo>
                    <a:pt x="2430" y="1"/>
                    <a:pt x="1" y="2431"/>
                    <a:pt x="1" y="5395"/>
                  </a:cubicBezTo>
                  <a:cubicBezTo>
                    <a:pt x="1" y="8382"/>
                    <a:pt x="2430" y="10812"/>
                    <a:pt x="5417" y="10812"/>
                  </a:cubicBezTo>
                  <a:cubicBezTo>
                    <a:pt x="8404" y="10812"/>
                    <a:pt x="10812" y="8382"/>
                    <a:pt x="10812" y="5395"/>
                  </a:cubicBezTo>
                  <a:cubicBezTo>
                    <a:pt x="10812" y="2431"/>
                    <a:pt x="8404" y="1"/>
                    <a:pt x="541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857" name="Google Shape;857;p18"/>
            <p:cNvSpPr/>
            <p:nvPr/>
          </p:nvSpPr>
          <p:spPr>
            <a:xfrm flipH="1">
              <a:off x="3240109" y="507242"/>
              <a:ext cx="140951" cy="140674"/>
            </a:xfrm>
            <a:custGeom>
              <a:avLst/>
              <a:gdLst/>
              <a:ahLst/>
              <a:cxnLst/>
              <a:rect l="l" t="t" r="r" b="b"/>
              <a:pathLst>
                <a:path w="11191" h="11169" extrusionOk="0">
                  <a:moveTo>
                    <a:pt x="5595" y="357"/>
                  </a:moveTo>
                  <a:cubicBezTo>
                    <a:pt x="7044" y="357"/>
                    <a:pt x="8337" y="937"/>
                    <a:pt x="9273" y="1895"/>
                  </a:cubicBezTo>
                  <a:cubicBezTo>
                    <a:pt x="10232" y="2832"/>
                    <a:pt x="10811" y="4147"/>
                    <a:pt x="10811" y="5573"/>
                  </a:cubicBezTo>
                  <a:cubicBezTo>
                    <a:pt x="10811" y="7022"/>
                    <a:pt x="10232" y="8337"/>
                    <a:pt x="9273" y="9273"/>
                  </a:cubicBezTo>
                  <a:cubicBezTo>
                    <a:pt x="8337" y="10210"/>
                    <a:pt x="7044" y="10789"/>
                    <a:pt x="5595" y="10789"/>
                  </a:cubicBezTo>
                  <a:cubicBezTo>
                    <a:pt x="4147" y="10789"/>
                    <a:pt x="2854" y="10210"/>
                    <a:pt x="1895" y="9273"/>
                  </a:cubicBezTo>
                  <a:cubicBezTo>
                    <a:pt x="959" y="8337"/>
                    <a:pt x="379" y="7022"/>
                    <a:pt x="379" y="5573"/>
                  </a:cubicBezTo>
                  <a:cubicBezTo>
                    <a:pt x="379" y="4147"/>
                    <a:pt x="959" y="2832"/>
                    <a:pt x="1895" y="1895"/>
                  </a:cubicBezTo>
                  <a:cubicBezTo>
                    <a:pt x="2854" y="937"/>
                    <a:pt x="4147" y="357"/>
                    <a:pt x="5595" y="357"/>
                  </a:cubicBezTo>
                  <a:close/>
                  <a:moveTo>
                    <a:pt x="5595" y="1"/>
                  </a:moveTo>
                  <a:cubicBezTo>
                    <a:pt x="2497" y="1"/>
                    <a:pt x="1" y="2497"/>
                    <a:pt x="1" y="5573"/>
                  </a:cubicBezTo>
                  <a:cubicBezTo>
                    <a:pt x="1" y="8672"/>
                    <a:pt x="2497" y="11168"/>
                    <a:pt x="5595" y="11168"/>
                  </a:cubicBezTo>
                  <a:cubicBezTo>
                    <a:pt x="8671" y="11168"/>
                    <a:pt x="11190" y="8672"/>
                    <a:pt x="11190" y="5573"/>
                  </a:cubicBezTo>
                  <a:cubicBezTo>
                    <a:pt x="11190" y="2497"/>
                    <a:pt x="8671" y="1"/>
                    <a:pt x="559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grpSp>
        <p:nvGrpSpPr>
          <p:cNvPr id="858" name="Google Shape;858;p18"/>
          <p:cNvGrpSpPr/>
          <p:nvPr/>
        </p:nvGrpSpPr>
        <p:grpSpPr>
          <a:xfrm>
            <a:off x="2122334" y="483467"/>
            <a:ext cx="233351" cy="36000"/>
            <a:chOff x="5662375" y="212375"/>
            <a:chExt cx="175013" cy="27000"/>
          </a:xfrm>
        </p:grpSpPr>
        <p:sp>
          <p:nvSpPr>
            <p:cNvPr id="859" name="Google Shape;859;p18"/>
            <p:cNvSpPr/>
            <p:nvPr/>
          </p:nvSpPr>
          <p:spPr>
            <a:xfrm>
              <a:off x="5662375" y="212375"/>
              <a:ext cx="27000" cy="2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860" name="Google Shape;860;p18"/>
            <p:cNvSpPr/>
            <p:nvPr/>
          </p:nvSpPr>
          <p:spPr>
            <a:xfrm>
              <a:off x="5736381" y="212375"/>
              <a:ext cx="27000" cy="2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861" name="Google Shape;861;p18"/>
            <p:cNvSpPr/>
            <p:nvPr/>
          </p:nvSpPr>
          <p:spPr>
            <a:xfrm>
              <a:off x="5810388" y="212375"/>
              <a:ext cx="27000" cy="2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cxnSp>
        <p:nvCxnSpPr>
          <p:cNvPr id="862" name="Google Shape;862;p18"/>
          <p:cNvCxnSpPr/>
          <p:nvPr/>
        </p:nvCxnSpPr>
        <p:spPr>
          <a:xfrm flipH="1">
            <a:off x="10868433" y="9167"/>
            <a:ext cx="1336800" cy="6592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grpSp>
        <p:nvGrpSpPr>
          <p:cNvPr id="863" name="Google Shape;863;p18"/>
          <p:cNvGrpSpPr/>
          <p:nvPr/>
        </p:nvGrpSpPr>
        <p:grpSpPr>
          <a:xfrm>
            <a:off x="10431834" y="269833"/>
            <a:ext cx="775733" cy="776467"/>
            <a:chOff x="8064275" y="887850"/>
            <a:chExt cx="581800" cy="582350"/>
          </a:xfrm>
        </p:grpSpPr>
        <p:sp>
          <p:nvSpPr>
            <p:cNvPr id="864" name="Google Shape;864;p18"/>
            <p:cNvSpPr/>
            <p:nvPr/>
          </p:nvSpPr>
          <p:spPr>
            <a:xfrm>
              <a:off x="8068750" y="892875"/>
              <a:ext cx="572875" cy="572325"/>
            </a:xfrm>
            <a:custGeom>
              <a:avLst/>
              <a:gdLst/>
              <a:ahLst/>
              <a:cxnLst/>
              <a:rect l="l" t="t" r="r" b="b"/>
              <a:pathLst>
                <a:path w="22915" h="22893" extrusionOk="0">
                  <a:moveTo>
                    <a:pt x="11457" y="0"/>
                  </a:moveTo>
                  <a:cubicBezTo>
                    <a:pt x="5127" y="0"/>
                    <a:pt x="0" y="5127"/>
                    <a:pt x="0" y="11435"/>
                  </a:cubicBezTo>
                  <a:cubicBezTo>
                    <a:pt x="0" y="17766"/>
                    <a:pt x="5127" y="22892"/>
                    <a:pt x="11457" y="22892"/>
                  </a:cubicBezTo>
                  <a:cubicBezTo>
                    <a:pt x="17788" y="22892"/>
                    <a:pt x="22914" y="17766"/>
                    <a:pt x="22914" y="11435"/>
                  </a:cubicBezTo>
                  <a:cubicBezTo>
                    <a:pt x="22914" y="5127"/>
                    <a:pt x="17788" y="0"/>
                    <a:pt x="1145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865" name="Google Shape;865;p18"/>
            <p:cNvSpPr/>
            <p:nvPr/>
          </p:nvSpPr>
          <p:spPr>
            <a:xfrm>
              <a:off x="8064275" y="887850"/>
              <a:ext cx="581800" cy="582350"/>
            </a:xfrm>
            <a:custGeom>
              <a:avLst/>
              <a:gdLst/>
              <a:ahLst/>
              <a:cxnLst/>
              <a:rect l="l" t="t" r="r" b="b"/>
              <a:pathLst>
                <a:path w="23272" h="23294" extrusionOk="0">
                  <a:moveTo>
                    <a:pt x="11636" y="380"/>
                  </a:moveTo>
                  <a:cubicBezTo>
                    <a:pt x="14757" y="380"/>
                    <a:pt x="17566" y="1628"/>
                    <a:pt x="19594" y="3679"/>
                  </a:cubicBezTo>
                  <a:cubicBezTo>
                    <a:pt x="21645" y="5707"/>
                    <a:pt x="22893" y="8538"/>
                    <a:pt x="22893" y="11636"/>
                  </a:cubicBezTo>
                  <a:cubicBezTo>
                    <a:pt x="22893" y="14757"/>
                    <a:pt x="21645" y="17565"/>
                    <a:pt x="19594" y="19616"/>
                  </a:cubicBezTo>
                  <a:cubicBezTo>
                    <a:pt x="17566" y="21644"/>
                    <a:pt x="14757" y="22915"/>
                    <a:pt x="11636" y="22915"/>
                  </a:cubicBezTo>
                  <a:cubicBezTo>
                    <a:pt x="8516" y="22915"/>
                    <a:pt x="5707" y="21644"/>
                    <a:pt x="3657" y="19616"/>
                  </a:cubicBezTo>
                  <a:cubicBezTo>
                    <a:pt x="1628" y="17565"/>
                    <a:pt x="358" y="14757"/>
                    <a:pt x="358" y="11636"/>
                  </a:cubicBezTo>
                  <a:cubicBezTo>
                    <a:pt x="358" y="8538"/>
                    <a:pt x="1628" y="5707"/>
                    <a:pt x="3657" y="3679"/>
                  </a:cubicBezTo>
                  <a:cubicBezTo>
                    <a:pt x="5707" y="1628"/>
                    <a:pt x="8516" y="380"/>
                    <a:pt x="11636" y="380"/>
                  </a:cubicBezTo>
                  <a:close/>
                  <a:moveTo>
                    <a:pt x="11636" y="1"/>
                  </a:moveTo>
                  <a:cubicBezTo>
                    <a:pt x="5217" y="1"/>
                    <a:pt x="1" y="5217"/>
                    <a:pt x="1" y="11636"/>
                  </a:cubicBezTo>
                  <a:cubicBezTo>
                    <a:pt x="1" y="18078"/>
                    <a:pt x="5217" y="23294"/>
                    <a:pt x="11636" y="23294"/>
                  </a:cubicBezTo>
                  <a:cubicBezTo>
                    <a:pt x="18056" y="23294"/>
                    <a:pt x="23272" y="18078"/>
                    <a:pt x="23272" y="11636"/>
                  </a:cubicBezTo>
                  <a:cubicBezTo>
                    <a:pt x="23272" y="5217"/>
                    <a:pt x="18056" y="1"/>
                    <a:pt x="1163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866" name="Google Shape;866;p18"/>
            <p:cNvSpPr/>
            <p:nvPr/>
          </p:nvSpPr>
          <p:spPr>
            <a:xfrm>
              <a:off x="8141175" y="965325"/>
              <a:ext cx="428000" cy="427425"/>
            </a:xfrm>
            <a:custGeom>
              <a:avLst/>
              <a:gdLst/>
              <a:ahLst/>
              <a:cxnLst/>
              <a:rect l="l" t="t" r="r" b="b"/>
              <a:pathLst>
                <a:path w="17120" h="17097" extrusionOk="0">
                  <a:moveTo>
                    <a:pt x="8560" y="0"/>
                  </a:moveTo>
                  <a:cubicBezTo>
                    <a:pt x="3835" y="0"/>
                    <a:pt x="1" y="3812"/>
                    <a:pt x="1" y="8537"/>
                  </a:cubicBezTo>
                  <a:cubicBezTo>
                    <a:pt x="1" y="13263"/>
                    <a:pt x="3835" y="17097"/>
                    <a:pt x="8560" y="17097"/>
                  </a:cubicBezTo>
                  <a:cubicBezTo>
                    <a:pt x="13286" y="17097"/>
                    <a:pt x="17120" y="13263"/>
                    <a:pt x="17120" y="8537"/>
                  </a:cubicBezTo>
                  <a:cubicBezTo>
                    <a:pt x="17120" y="3812"/>
                    <a:pt x="13286" y="0"/>
                    <a:pt x="856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867" name="Google Shape;867;p18"/>
            <p:cNvSpPr/>
            <p:nvPr/>
          </p:nvSpPr>
          <p:spPr>
            <a:xfrm>
              <a:off x="8136725" y="960300"/>
              <a:ext cx="436925" cy="437475"/>
            </a:xfrm>
            <a:custGeom>
              <a:avLst/>
              <a:gdLst/>
              <a:ahLst/>
              <a:cxnLst/>
              <a:rect l="l" t="t" r="r" b="b"/>
              <a:pathLst>
                <a:path w="17477" h="17499" extrusionOk="0">
                  <a:moveTo>
                    <a:pt x="8738" y="379"/>
                  </a:moveTo>
                  <a:cubicBezTo>
                    <a:pt x="11057" y="379"/>
                    <a:pt x="13130" y="1316"/>
                    <a:pt x="14645" y="2831"/>
                  </a:cubicBezTo>
                  <a:cubicBezTo>
                    <a:pt x="16161" y="4347"/>
                    <a:pt x="17097" y="6442"/>
                    <a:pt x="17097" y="8738"/>
                  </a:cubicBezTo>
                  <a:cubicBezTo>
                    <a:pt x="17097" y="11056"/>
                    <a:pt x="16161" y="13152"/>
                    <a:pt x="14645" y="14667"/>
                  </a:cubicBezTo>
                  <a:cubicBezTo>
                    <a:pt x="13130" y="16183"/>
                    <a:pt x="11057" y="17119"/>
                    <a:pt x="8738" y="17119"/>
                  </a:cubicBezTo>
                  <a:cubicBezTo>
                    <a:pt x="6420" y="17119"/>
                    <a:pt x="4325" y="16183"/>
                    <a:pt x="2809" y="14667"/>
                  </a:cubicBezTo>
                  <a:cubicBezTo>
                    <a:pt x="1293" y="13152"/>
                    <a:pt x="357" y="11056"/>
                    <a:pt x="357" y="8738"/>
                  </a:cubicBezTo>
                  <a:cubicBezTo>
                    <a:pt x="357" y="6442"/>
                    <a:pt x="1293" y="4347"/>
                    <a:pt x="2809" y="2831"/>
                  </a:cubicBezTo>
                  <a:cubicBezTo>
                    <a:pt x="4325" y="1316"/>
                    <a:pt x="6420" y="379"/>
                    <a:pt x="8738" y="379"/>
                  </a:cubicBezTo>
                  <a:close/>
                  <a:moveTo>
                    <a:pt x="8738" y="0"/>
                  </a:moveTo>
                  <a:cubicBezTo>
                    <a:pt x="3901" y="0"/>
                    <a:pt x="1" y="3924"/>
                    <a:pt x="1" y="8738"/>
                  </a:cubicBezTo>
                  <a:cubicBezTo>
                    <a:pt x="1" y="13575"/>
                    <a:pt x="3901" y="17498"/>
                    <a:pt x="8738" y="17498"/>
                  </a:cubicBezTo>
                  <a:cubicBezTo>
                    <a:pt x="13553" y="17498"/>
                    <a:pt x="17476" y="13575"/>
                    <a:pt x="17476" y="8738"/>
                  </a:cubicBezTo>
                  <a:cubicBezTo>
                    <a:pt x="17476" y="3924"/>
                    <a:pt x="13553" y="0"/>
                    <a:pt x="873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868" name="Google Shape;868;p18"/>
            <p:cNvSpPr/>
            <p:nvPr/>
          </p:nvSpPr>
          <p:spPr>
            <a:xfrm>
              <a:off x="8219750" y="1043875"/>
              <a:ext cx="270300" cy="270300"/>
            </a:xfrm>
            <a:custGeom>
              <a:avLst/>
              <a:gdLst/>
              <a:ahLst/>
              <a:cxnLst/>
              <a:rect l="l" t="t" r="r" b="b"/>
              <a:pathLst>
                <a:path w="10812" h="10812" extrusionOk="0">
                  <a:moveTo>
                    <a:pt x="5417" y="1"/>
                  </a:moveTo>
                  <a:cubicBezTo>
                    <a:pt x="2430" y="1"/>
                    <a:pt x="1" y="2431"/>
                    <a:pt x="1" y="5395"/>
                  </a:cubicBezTo>
                  <a:cubicBezTo>
                    <a:pt x="1" y="8382"/>
                    <a:pt x="2430" y="10812"/>
                    <a:pt x="5417" y="10812"/>
                  </a:cubicBezTo>
                  <a:cubicBezTo>
                    <a:pt x="8404" y="10812"/>
                    <a:pt x="10812" y="8382"/>
                    <a:pt x="10812" y="5395"/>
                  </a:cubicBezTo>
                  <a:cubicBezTo>
                    <a:pt x="10812" y="2431"/>
                    <a:pt x="8404" y="1"/>
                    <a:pt x="541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869" name="Google Shape;869;p18"/>
            <p:cNvSpPr/>
            <p:nvPr/>
          </p:nvSpPr>
          <p:spPr>
            <a:xfrm>
              <a:off x="8215300" y="1039425"/>
              <a:ext cx="279775" cy="279225"/>
            </a:xfrm>
            <a:custGeom>
              <a:avLst/>
              <a:gdLst/>
              <a:ahLst/>
              <a:cxnLst/>
              <a:rect l="l" t="t" r="r" b="b"/>
              <a:pathLst>
                <a:path w="11191" h="11169" extrusionOk="0">
                  <a:moveTo>
                    <a:pt x="5595" y="357"/>
                  </a:moveTo>
                  <a:cubicBezTo>
                    <a:pt x="7044" y="357"/>
                    <a:pt x="8337" y="937"/>
                    <a:pt x="9273" y="1895"/>
                  </a:cubicBezTo>
                  <a:cubicBezTo>
                    <a:pt x="10232" y="2832"/>
                    <a:pt x="10811" y="4147"/>
                    <a:pt x="10811" y="5573"/>
                  </a:cubicBezTo>
                  <a:cubicBezTo>
                    <a:pt x="10811" y="7022"/>
                    <a:pt x="10232" y="8337"/>
                    <a:pt x="9273" y="9273"/>
                  </a:cubicBezTo>
                  <a:cubicBezTo>
                    <a:pt x="8337" y="10210"/>
                    <a:pt x="7044" y="10789"/>
                    <a:pt x="5595" y="10789"/>
                  </a:cubicBezTo>
                  <a:cubicBezTo>
                    <a:pt x="4147" y="10789"/>
                    <a:pt x="2854" y="10210"/>
                    <a:pt x="1895" y="9273"/>
                  </a:cubicBezTo>
                  <a:cubicBezTo>
                    <a:pt x="959" y="8337"/>
                    <a:pt x="379" y="7022"/>
                    <a:pt x="379" y="5573"/>
                  </a:cubicBezTo>
                  <a:cubicBezTo>
                    <a:pt x="379" y="4147"/>
                    <a:pt x="959" y="2832"/>
                    <a:pt x="1895" y="1895"/>
                  </a:cubicBezTo>
                  <a:cubicBezTo>
                    <a:pt x="2854" y="937"/>
                    <a:pt x="4147" y="357"/>
                    <a:pt x="5595" y="357"/>
                  </a:cubicBezTo>
                  <a:close/>
                  <a:moveTo>
                    <a:pt x="5595" y="1"/>
                  </a:moveTo>
                  <a:cubicBezTo>
                    <a:pt x="2497" y="1"/>
                    <a:pt x="1" y="2497"/>
                    <a:pt x="1" y="5573"/>
                  </a:cubicBezTo>
                  <a:cubicBezTo>
                    <a:pt x="1" y="8672"/>
                    <a:pt x="2497" y="11168"/>
                    <a:pt x="5595" y="11168"/>
                  </a:cubicBezTo>
                  <a:cubicBezTo>
                    <a:pt x="8671" y="11168"/>
                    <a:pt x="11190" y="8672"/>
                    <a:pt x="11190" y="5573"/>
                  </a:cubicBezTo>
                  <a:cubicBezTo>
                    <a:pt x="11190" y="2497"/>
                    <a:pt x="8671" y="1"/>
                    <a:pt x="559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grpSp>
        <p:nvGrpSpPr>
          <p:cNvPr id="870" name="Google Shape;870;p18"/>
          <p:cNvGrpSpPr/>
          <p:nvPr/>
        </p:nvGrpSpPr>
        <p:grpSpPr>
          <a:xfrm flipH="1">
            <a:off x="11598201" y="1489985"/>
            <a:ext cx="389367" cy="390100"/>
            <a:chOff x="7353050" y="316275"/>
            <a:chExt cx="292025" cy="292575"/>
          </a:xfrm>
        </p:grpSpPr>
        <p:sp>
          <p:nvSpPr>
            <p:cNvPr id="871" name="Google Shape;871;p18"/>
            <p:cNvSpPr/>
            <p:nvPr/>
          </p:nvSpPr>
          <p:spPr>
            <a:xfrm>
              <a:off x="7358075" y="321275"/>
              <a:ext cx="282550" cy="282550"/>
            </a:xfrm>
            <a:custGeom>
              <a:avLst/>
              <a:gdLst/>
              <a:ahLst/>
              <a:cxnLst/>
              <a:rect l="l" t="t" r="r" b="b"/>
              <a:pathLst>
                <a:path w="11302" h="11302" extrusionOk="0">
                  <a:moveTo>
                    <a:pt x="5640" y="1"/>
                  </a:moveTo>
                  <a:cubicBezTo>
                    <a:pt x="2519" y="1"/>
                    <a:pt x="0" y="2520"/>
                    <a:pt x="0" y="5640"/>
                  </a:cubicBezTo>
                  <a:cubicBezTo>
                    <a:pt x="0" y="8783"/>
                    <a:pt x="2519" y="11302"/>
                    <a:pt x="5640" y="11302"/>
                  </a:cubicBezTo>
                  <a:cubicBezTo>
                    <a:pt x="8783" y="11302"/>
                    <a:pt x="11301" y="8783"/>
                    <a:pt x="11301" y="5640"/>
                  </a:cubicBezTo>
                  <a:cubicBezTo>
                    <a:pt x="11301" y="2520"/>
                    <a:pt x="8783" y="1"/>
                    <a:pt x="564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872" name="Google Shape;872;p18"/>
            <p:cNvSpPr/>
            <p:nvPr/>
          </p:nvSpPr>
          <p:spPr>
            <a:xfrm>
              <a:off x="7353050" y="316275"/>
              <a:ext cx="292025" cy="292575"/>
            </a:xfrm>
            <a:custGeom>
              <a:avLst/>
              <a:gdLst/>
              <a:ahLst/>
              <a:cxnLst/>
              <a:rect l="l" t="t" r="r" b="b"/>
              <a:pathLst>
                <a:path w="11681" h="11703" extrusionOk="0">
                  <a:moveTo>
                    <a:pt x="5841" y="379"/>
                  </a:moveTo>
                  <a:cubicBezTo>
                    <a:pt x="7356" y="379"/>
                    <a:pt x="8716" y="981"/>
                    <a:pt x="9719" y="1984"/>
                  </a:cubicBezTo>
                  <a:cubicBezTo>
                    <a:pt x="10700" y="2965"/>
                    <a:pt x="11324" y="4347"/>
                    <a:pt x="11324" y="5840"/>
                  </a:cubicBezTo>
                  <a:cubicBezTo>
                    <a:pt x="11324" y="7356"/>
                    <a:pt x="10700" y="8738"/>
                    <a:pt x="9719" y="9719"/>
                  </a:cubicBezTo>
                  <a:cubicBezTo>
                    <a:pt x="8716" y="10699"/>
                    <a:pt x="7356" y="11324"/>
                    <a:pt x="5841" y="11324"/>
                  </a:cubicBezTo>
                  <a:cubicBezTo>
                    <a:pt x="4347" y="11324"/>
                    <a:pt x="2965" y="10699"/>
                    <a:pt x="1984" y="9719"/>
                  </a:cubicBezTo>
                  <a:cubicBezTo>
                    <a:pt x="981" y="8738"/>
                    <a:pt x="380" y="7356"/>
                    <a:pt x="380" y="5840"/>
                  </a:cubicBezTo>
                  <a:cubicBezTo>
                    <a:pt x="380" y="4347"/>
                    <a:pt x="981" y="2965"/>
                    <a:pt x="1984" y="1984"/>
                  </a:cubicBezTo>
                  <a:cubicBezTo>
                    <a:pt x="2965" y="981"/>
                    <a:pt x="4347" y="379"/>
                    <a:pt x="5841" y="379"/>
                  </a:cubicBezTo>
                  <a:close/>
                  <a:moveTo>
                    <a:pt x="5841" y="0"/>
                  </a:moveTo>
                  <a:cubicBezTo>
                    <a:pt x="2631" y="0"/>
                    <a:pt x="1" y="2630"/>
                    <a:pt x="1" y="5840"/>
                  </a:cubicBezTo>
                  <a:cubicBezTo>
                    <a:pt x="1" y="9072"/>
                    <a:pt x="2631" y="11703"/>
                    <a:pt x="5841" y="11703"/>
                  </a:cubicBezTo>
                  <a:cubicBezTo>
                    <a:pt x="9073" y="11703"/>
                    <a:pt x="11681" y="9072"/>
                    <a:pt x="11681" y="5840"/>
                  </a:cubicBezTo>
                  <a:cubicBezTo>
                    <a:pt x="11681" y="2630"/>
                    <a:pt x="9073" y="0"/>
                    <a:pt x="584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873" name="Google Shape;873;p18"/>
            <p:cNvSpPr/>
            <p:nvPr/>
          </p:nvSpPr>
          <p:spPr>
            <a:xfrm>
              <a:off x="7419925" y="383125"/>
              <a:ext cx="158275" cy="158300"/>
            </a:xfrm>
            <a:custGeom>
              <a:avLst/>
              <a:gdLst/>
              <a:ahLst/>
              <a:cxnLst/>
              <a:rect l="l" t="t" r="r" b="b"/>
              <a:pathLst>
                <a:path w="6331" h="6332" extrusionOk="0">
                  <a:moveTo>
                    <a:pt x="3166" y="1"/>
                  </a:moveTo>
                  <a:cubicBezTo>
                    <a:pt x="1427" y="1"/>
                    <a:pt x="0" y="1428"/>
                    <a:pt x="0" y="3166"/>
                  </a:cubicBezTo>
                  <a:cubicBezTo>
                    <a:pt x="0" y="4927"/>
                    <a:pt x="1427" y="6331"/>
                    <a:pt x="3166" y="6331"/>
                  </a:cubicBezTo>
                  <a:cubicBezTo>
                    <a:pt x="4927" y="6331"/>
                    <a:pt x="6331" y="4927"/>
                    <a:pt x="6331" y="3166"/>
                  </a:cubicBezTo>
                  <a:cubicBezTo>
                    <a:pt x="6331" y="1428"/>
                    <a:pt x="4927" y="1"/>
                    <a:pt x="316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874" name="Google Shape;874;p18"/>
            <p:cNvSpPr/>
            <p:nvPr/>
          </p:nvSpPr>
          <p:spPr>
            <a:xfrm>
              <a:off x="7415475" y="378675"/>
              <a:ext cx="167750" cy="167775"/>
            </a:xfrm>
            <a:custGeom>
              <a:avLst/>
              <a:gdLst/>
              <a:ahLst/>
              <a:cxnLst/>
              <a:rect l="l" t="t" r="r" b="b"/>
              <a:pathLst>
                <a:path w="6710" h="6711" extrusionOk="0">
                  <a:moveTo>
                    <a:pt x="3344" y="380"/>
                  </a:moveTo>
                  <a:cubicBezTo>
                    <a:pt x="4168" y="380"/>
                    <a:pt x="4926" y="714"/>
                    <a:pt x="5461" y="1249"/>
                  </a:cubicBezTo>
                  <a:cubicBezTo>
                    <a:pt x="5996" y="1784"/>
                    <a:pt x="6330" y="2519"/>
                    <a:pt x="6330" y="3344"/>
                  </a:cubicBezTo>
                  <a:cubicBezTo>
                    <a:pt x="6330" y="4169"/>
                    <a:pt x="5996" y="4927"/>
                    <a:pt x="5461" y="5462"/>
                  </a:cubicBezTo>
                  <a:cubicBezTo>
                    <a:pt x="4926" y="5997"/>
                    <a:pt x="4168" y="6331"/>
                    <a:pt x="3344" y="6331"/>
                  </a:cubicBezTo>
                  <a:cubicBezTo>
                    <a:pt x="2519" y="6331"/>
                    <a:pt x="1783" y="5997"/>
                    <a:pt x="1248" y="5462"/>
                  </a:cubicBezTo>
                  <a:cubicBezTo>
                    <a:pt x="713" y="4927"/>
                    <a:pt x="379" y="4169"/>
                    <a:pt x="379" y="3344"/>
                  </a:cubicBezTo>
                  <a:cubicBezTo>
                    <a:pt x="379" y="2519"/>
                    <a:pt x="713" y="1784"/>
                    <a:pt x="1248" y="1249"/>
                  </a:cubicBezTo>
                  <a:cubicBezTo>
                    <a:pt x="1783" y="714"/>
                    <a:pt x="2519" y="380"/>
                    <a:pt x="3344" y="380"/>
                  </a:cubicBezTo>
                  <a:close/>
                  <a:moveTo>
                    <a:pt x="3344" y="1"/>
                  </a:moveTo>
                  <a:cubicBezTo>
                    <a:pt x="1494" y="1"/>
                    <a:pt x="0" y="1494"/>
                    <a:pt x="0" y="3344"/>
                  </a:cubicBezTo>
                  <a:cubicBezTo>
                    <a:pt x="0" y="5194"/>
                    <a:pt x="1494" y="6710"/>
                    <a:pt x="3344" y="6710"/>
                  </a:cubicBezTo>
                  <a:cubicBezTo>
                    <a:pt x="5194" y="6710"/>
                    <a:pt x="6709" y="5194"/>
                    <a:pt x="6709" y="3344"/>
                  </a:cubicBezTo>
                  <a:cubicBezTo>
                    <a:pt x="6709" y="1494"/>
                    <a:pt x="5194" y="1"/>
                    <a:pt x="334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grpSp>
        <p:nvGrpSpPr>
          <p:cNvPr id="875" name="Google Shape;875;p18"/>
          <p:cNvGrpSpPr/>
          <p:nvPr/>
        </p:nvGrpSpPr>
        <p:grpSpPr>
          <a:xfrm>
            <a:off x="11571134" y="2109067"/>
            <a:ext cx="233351" cy="36000"/>
            <a:chOff x="5662375" y="212375"/>
            <a:chExt cx="175013" cy="27000"/>
          </a:xfrm>
        </p:grpSpPr>
        <p:sp>
          <p:nvSpPr>
            <p:cNvPr id="876" name="Google Shape;876;p18"/>
            <p:cNvSpPr/>
            <p:nvPr/>
          </p:nvSpPr>
          <p:spPr>
            <a:xfrm>
              <a:off x="5662375" y="212375"/>
              <a:ext cx="27000" cy="2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877" name="Google Shape;877;p18"/>
            <p:cNvSpPr/>
            <p:nvPr/>
          </p:nvSpPr>
          <p:spPr>
            <a:xfrm>
              <a:off x="5736381" y="212375"/>
              <a:ext cx="27000" cy="2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878" name="Google Shape;878;p18"/>
            <p:cNvSpPr/>
            <p:nvPr/>
          </p:nvSpPr>
          <p:spPr>
            <a:xfrm>
              <a:off x="5810388" y="212375"/>
              <a:ext cx="27000" cy="2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cxnSp>
        <p:nvCxnSpPr>
          <p:cNvPr id="879" name="Google Shape;879;p18"/>
          <p:cNvCxnSpPr/>
          <p:nvPr/>
        </p:nvCxnSpPr>
        <p:spPr>
          <a:xfrm flipH="1">
            <a:off x="6802272" y="6017433"/>
            <a:ext cx="1510800" cy="4084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880" name="Google Shape;880;p18"/>
          <p:cNvCxnSpPr/>
          <p:nvPr/>
        </p:nvCxnSpPr>
        <p:spPr>
          <a:xfrm rot="10800000">
            <a:off x="8313072" y="5989767"/>
            <a:ext cx="1789600" cy="4204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881" name="Google Shape;881;p18"/>
          <p:cNvCxnSpPr/>
          <p:nvPr/>
        </p:nvCxnSpPr>
        <p:spPr>
          <a:xfrm flipH="1">
            <a:off x="10063372" y="5877333"/>
            <a:ext cx="1776000" cy="5228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882" name="Google Shape;882;p18"/>
          <p:cNvCxnSpPr/>
          <p:nvPr/>
        </p:nvCxnSpPr>
        <p:spPr>
          <a:xfrm flipH="1">
            <a:off x="11829405" y="5324733"/>
            <a:ext cx="365200" cy="5428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grpSp>
        <p:nvGrpSpPr>
          <p:cNvPr id="883" name="Google Shape;883;p18"/>
          <p:cNvGrpSpPr/>
          <p:nvPr/>
        </p:nvGrpSpPr>
        <p:grpSpPr>
          <a:xfrm>
            <a:off x="9705272" y="6017433"/>
            <a:ext cx="775733" cy="776467"/>
            <a:chOff x="8064275" y="887850"/>
            <a:chExt cx="581800" cy="582350"/>
          </a:xfrm>
        </p:grpSpPr>
        <p:sp>
          <p:nvSpPr>
            <p:cNvPr id="884" name="Google Shape;884;p18"/>
            <p:cNvSpPr/>
            <p:nvPr/>
          </p:nvSpPr>
          <p:spPr>
            <a:xfrm>
              <a:off x="8068750" y="892875"/>
              <a:ext cx="572875" cy="572325"/>
            </a:xfrm>
            <a:custGeom>
              <a:avLst/>
              <a:gdLst/>
              <a:ahLst/>
              <a:cxnLst/>
              <a:rect l="l" t="t" r="r" b="b"/>
              <a:pathLst>
                <a:path w="22915" h="22893" extrusionOk="0">
                  <a:moveTo>
                    <a:pt x="11457" y="0"/>
                  </a:moveTo>
                  <a:cubicBezTo>
                    <a:pt x="5127" y="0"/>
                    <a:pt x="0" y="5127"/>
                    <a:pt x="0" y="11435"/>
                  </a:cubicBezTo>
                  <a:cubicBezTo>
                    <a:pt x="0" y="17766"/>
                    <a:pt x="5127" y="22892"/>
                    <a:pt x="11457" y="22892"/>
                  </a:cubicBezTo>
                  <a:cubicBezTo>
                    <a:pt x="17788" y="22892"/>
                    <a:pt x="22914" y="17766"/>
                    <a:pt x="22914" y="11435"/>
                  </a:cubicBezTo>
                  <a:cubicBezTo>
                    <a:pt x="22914" y="5127"/>
                    <a:pt x="17788" y="0"/>
                    <a:pt x="1145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885" name="Google Shape;885;p18"/>
            <p:cNvSpPr/>
            <p:nvPr/>
          </p:nvSpPr>
          <p:spPr>
            <a:xfrm>
              <a:off x="8064275" y="887850"/>
              <a:ext cx="581800" cy="582350"/>
            </a:xfrm>
            <a:custGeom>
              <a:avLst/>
              <a:gdLst/>
              <a:ahLst/>
              <a:cxnLst/>
              <a:rect l="l" t="t" r="r" b="b"/>
              <a:pathLst>
                <a:path w="23272" h="23294" extrusionOk="0">
                  <a:moveTo>
                    <a:pt x="11636" y="380"/>
                  </a:moveTo>
                  <a:cubicBezTo>
                    <a:pt x="14757" y="380"/>
                    <a:pt x="17566" y="1628"/>
                    <a:pt x="19594" y="3679"/>
                  </a:cubicBezTo>
                  <a:cubicBezTo>
                    <a:pt x="21645" y="5707"/>
                    <a:pt x="22893" y="8538"/>
                    <a:pt x="22893" y="11636"/>
                  </a:cubicBezTo>
                  <a:cubicBezTo>
                    <a:pt x="22893" y="14757"/>
                    <a:pt x="21645" y="17565"/>
                    <a:pt x="19594" y="19616"/>
                  </a:cubicBezTo>
                  <a:cubicBezTo>
                    <a:pt x="17566" y="21644"/>
                    <a:pt x="14757" y="22915"/>
                    <a:pt x="11636" y="22915"/>
                  </a:cubicBezTo>
                  <a:cubicBezTo>
                    <a:pt x="8516" y="22915"/>
                    <a:pt x="5707" y="21644"/>
                    <a:pt x="3657" y="19616"/>
                  </a:cubicBezTo>
                  <a:cubicBezTo>
                    <a:pt x="1628" y="17565"/>
                    <a:pt x="358" y="14757"/>
                    <a:pt x="358" y="11636"/>
                  </a:cubicBezTo>
                  <a:cubicBezTo>
                    <a:pt x="358" y="8538"/>
                    <a:pt x="1628" y="5707"/>
                    <a:pt x="3657" y="3679"/>
                  </a:cubicBezTo>
                  <a:cubicBezTo>
                    <a:pt x="5707" y="1628"/>
                    <a:pt x="8516" y="380"/>
                    <a:pt x="11636" y="380"/>
                  </a:cubicBezTo>
                  <a:close/>
                  <a:moveTo>
                    <a:pt x="11636" y="1"/>
                  </a:moveTo>
                  <a:cubicBezTo>
                    <a:pt x="5217" y="1"/>
                    <a:pt x="1" y="5217"/>
                    <a:pt x="1" y="11636"/>
                  </a:cubicBezTo>
                  <a:cubicBezTo>
                    <a:pt x="1" y="18078"/>
                    <a:pt x="5217" y="23294"/>
                    <a:pt x="11636" y="23294"/>
                  </a:cubicBezTo>
                  <a:cubicBezTo>
                    <a:pt x="18056" y="23294"/>
                    <a:pt x="23272" y="18078"/>
                    <a:pt x="23272" y="11636"/>
                  </a:cubicBezTo>
                  <a:cubicBezTo>
                    <a:pt x="23272" y="5217"/>
                    <a:pt x="18056" y="1"/>
                    <a:pt x="1163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886" name="Google Shape;886;p18"/>
            <p:cNvSpPr/>
            <p:nvPr/>
          </p:nvSpPr>
          <p:spPr>
            <a:xfrm>
              <a:off x="8141175" y="965325"/>
              <a:ext cx="428000" cy="427425"/>
            </a:xfrm>
            <a:custGeom>
              <a:avLst/>
              <a:gdLst/>
              <a:ahLst/>
              <a:cxnLst/>
              <a:rect l="l" t="t" r="r" b="b"/>
              <a:pathLst>
                <a:path w="17120" h="17097" extrusionOk="0">
                  <a:moveTo>
                    <a:pt x="8560" y="0"/>
                  </a:moveTo>
                  <a:cubicBezTo>
                    <a:pt x="3835" y="0"/>
                    <a:pt x="1" y="3812"/>
                    <a:pt x="1" y="8537"/>
                  </a:cubicBezTo>
                  <a:cubicBezTo>
                    <a:pt x="1" y="13263"/>
                    <a:pt x="3835" y="17097"/>
                    <a:pt x="8560" y="17097"/>
                  </a:cubicBezTo>
                  <a:cubicBezTo>
                    <a:pt x="13286" y="17097"/>
                    <a:pt x="17120" y="13263"/>
                    <a:pt x="17120" y="8537"/>
                  </a:cubicBezTo>
                  <a:cubicBezTo>
                    <a:pt x="17120" y="3812"/>
                    <a:pt x="13286" y="0"/>
                    <a:pt x="856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887" name="Google Shape;887;p18"/>
            <p:cNvSpPr/>
            <p:nvPr/>
          </p:nvSpPr>
          <p:spPr>
            <a:xfrm>
              <a:off x="8136725" y="960300"/>
              <a:ext cx="436925" cy="437475"/>
            </a:xfrm>
            <a:custGeom>
              <a:avLst/>
              <a:gdLst/>
              <a:ahLst/>
              <a:cxnLst/>
              <a:rect l="l" t="t" r="r" b="b"/>
              <a:pathLst>
                <a:path w="17477" h="17499" extrusionOk="0">
                  <a:moveTo>
                    <a:pt x="8738" y="379"/>
                  </a:moveTo>
                  <a:cubicBezTo>
                    <a:pt x="11057" y="379"/>
                    <a:pt x="13130" y="1316"/>
                    <a:pt x="14645" y="2831"/>
                  </a:cubicBezTo>
                  <a:cubicBezTo>
                    <a:pt x="16161" y="4347"/>
                    <a:pt x="17097" y="6442"/>
                    <a:pt x="17097" y="8738"/>
                  </a:cubicBezTo>
                  <a:cubicBezTo>
                    <a:pt x="17097" y="11056"/>
                    <a:pt x="16161" y="13152"/>
                    <a:pt x="14645" y="14667"/>
                  </a:cubicBezTo>
                  <a:cubicBezTo>
                    <a:pt x="13130" y="16183"/>
                    <a:pt x="11057" y="17119"/>
                    <a:pt x="8738" y="17119"/>
                  </a:cubicBezTo>
                  <a:cubicBezTo>
                    <a:pt x="6420" y="17119"/>
                    <a:pt x="4325" y="16183"/>
                    <a:pt x="2809" y="14667"/>
                  </a:cubicBezTo>
                  <a:cubicBezTo>
                    <a:pt x="1293" y="13152"/>
                    <a:pt x="357" y="11056"/>
                    <a:pt x="357" y="8738"/>
                  </a:cubicBezTo>
                  <a:cubicBezTo>
                    <a:pt x="357" y="6442"/>
                    <a:pt x="1293" y="4347"/>
                    <a:pt x="2809" y="2831"/>
                  </a:cubicBezTo>
                  <a:cubicBezTo>
                    <a:pt x="4325" y="1316"/>
                    <a:pt x="6420" y="379"/>
                    <a:pt x="8738" y="379"/>
                  </a:cubicBezTo>
                  <a:close/>
                  <a:moveTo>
                    <a:pt x="8738" y="0"/>
                  </a:moveTo>
                  <a:cubicBezTo>
                    <a:pt x="3901" y="0"/>
                    <a:pt x="1" y="3924"/>
                    <a:pt x="1" y="8738"/>
                  </a:cubicBezTo>
                  <a:cubicBezTo>
                    <a:pt x="1" y="13575"/>
                    <a:pt x="3901" y="17498"/>
                    <a:pt x="8738" y="17498"/>
                  </a:cubicBezTo>
                  <a:cubicBezTo>
                    <a:pt x="13553" y="17498"/>
                    <a:pt x="17476" y="13575"/>
                    <a:pt x="17476" y="8738"/>
                  </a:cubicBezTo>
                  <a:cubicBezTo>
                    <a:pt x="17476" y="3924"/>
                    <a:pt x="13553" y="0"/>
                    <a:pt x="873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888" name="Google Shape;888;p18"/>
            <p:cNvSpPr/>
            <p:nvPr/>
          </p:nvSpPr>
          <p:spPr>
            <a:xfrm>
              <a:off x="8219750" y="1043875"/>
              <a:ext cx="270300" cy="270300"/>
            </a:xfrm>
            <a:custGeom>
              <a:avLst/>
              <a:gdLst/>
              <a:ahLst/>
              <a:cxnLst/>
              <a:rect l="l" t="t" r="r" b="b"/>
              <a:pathLst>
                <a:path w="10812" h="10812" extrusionOk="0">
                  <a:moveTo>
                    <a:pt x="5417" y="1"/>
                  </a:moveTo>
                  <a:cubicBezTo>
                    <a:pt x="2430" y="1"/>
                    <a:pt x="1" y="2431"/>
                    <a:pt x="1" y="5395"/>
                  </a:cubicBezTo>
                  <a:cubicBezTo>
                    <a:pt x="1" y="8382"/>
                    <a:pt x="2430" y="10812"/>
                    <a:pt x="5417" y="10812"/>
                  </a:cubicBezTo>
                  <a:cubicBezTo>
                    <a:pt x="8404" y="10812"/>
                    <a:pt x="10812" y="8382"/>
                    <a:pt x="10812" y="5395"/>
                  </a:cubicBezTo>
                  <a:cubicBezTo>
                    <a:pt x="10812" y="2431"/>
                    <a:pt x="8404" y="1"/>
                    <a:pt x="541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889" name="Google Shape;889;p18"/>
            <p:cNvSpPr/>
            <p:nvPr/>
          </p:nvSpPr>
          <p:spPr>
            <a:xfrm>
              <a:off x="8215300" y="1039425"/>
              <a:ext cx="279775" cy="279225"/>
            </a:xfrm>
            <a:custGeom>
              <a:avLst/>
              <a:gdLst/>
              <a:ahLst/>
              <a:cxnLst/>
              <a:rect l="l" t="t" r="r" b="b"/>
              <a:pathLst>
                <a:path w="11191" h="11169" extrusionOk="0">
                  <a:moveTo>
                    <a:pt x="5595" y="357"/>
                  </a:moveTo>
                  <a:cubicBezTo>
                    <a:pt x="7044" y="357"/>
                    <a:pt x="8337" y="937"/>
                    <a:pt x="9273" y="1895"/>
                  </a:cubicBezTo>
                  <a:cubicBezTo>
                    <a:pt x="10232" y="2832"/>
                    <a:pt x="10811" y="4147"/>
                    <a:pt x="10811" y="5573"/>
                  </a:cubicBezTo>
                  <a:cubicBezTo>
                    <a:pt x="10811" y="7022"/>
                    <a:pt x="10232" y="8337"/>
                    <a:pt x="9273" y="9273"/>
                  </a:cubicBezTo>
                  <a:cubicBezTo>
                    <a:pt x="8337" y="10210"/>
                    <a:pt x="7044" y="10789"/>
                    <a:pt x="5595" y="10789"/>
                  </a:cubicBezTo>
                  <a:cubicBezTo>
                    <a:pt x="4147" y="10789"/>
                    <a:pt x="2854" y="10210"/>
                    <a:pt x="1895" y="9273"/>
                  </a:cubicBezTo>
                  <a:cubicBezTo>
                    <a:pt x="959" y="8337"/>
                    <a:pt x="379" y="7022"/>
                    <a:pt x="379" y="5573"/>
                  </a:cubicBezTo>
                  <a:cubicBezTo>
                    <a:pt x="379" y="4147"/>
                    <a:pt x="959" y="2832"/>
                    <a:pt x="1895" y="1895"/>
                  </a:cubicBezTo>
                  <a:cubicBezTo>
                    <a:pt x="2854" y="937"/>
                    <a:pt x="4147" y="357"/>
                    <a:pt x="5595" y="357"/>
                  </a:cubicBezTo>
                  <a:close/>
                  <a:moveTo>
                    <a:pt x="5595" y="1"/>
                  </a:moveTo>
                  <a:cubicBezTo>
                    <a:pt x="2497" y="1"/>
                    <a:pt x="1" y="2497"/>
                    <a:pt x="1" y="5573"/>
                  </a:cubicBezTo>
                  <a:cubicBezTo>
                    <a:pt x="1" y="8672"/>
                    <a:pt x="2497" y="11168"/>
                    <a:pt x="5595" y="11168"/>
                  </a:cubicBezTo>
                  <a:cubicBezTo>
                    <a:pt x="8671" y="11168"/>
                    <a:pt x="11190" y="8672"/>
                    <a:pt x="11190" y="5573"/>
                  </a:cubicBezTo>
                  <a:cubicBezTo>
                    <a:pt x="11190" y="2497"/>
                    <a:pt x="8671" y="1"/>
                    <a:pt x="559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grpSp>
        <p:nvGrpSpPr>
          <p:cNvPr id="890" name="Google Shape;890;p18"/>
          <p:cNvGrpSpPr/>
          <p:nvPr/>
        </p:nvGrpSpPr>
        <p:grpSpPr>
          <a:xfrm>
            <a:off x="8132606" y="5787285"/>
            <a:ext cx="389367" cy="390100"/>
            <a:chOff x="7353050" y="316275"/>
            <a:chExt cx="292025" cy="292575"/>
          </a:xfrm>
        </p:grpSpPr>
        <p:sp>
          <p:nvSpPr>
            <p:cNvPr id="891" name="Google Shape;891;p18"/>
            <p:cNvSpPr/>
            <p:nvPr/>
          </p:nvSpPr>
          <p:spPr>
            <a:xfrm>
              <a:off x="7358075" y="321275"/>
              <a:ext cx="282550" cy="282550"/>
            </a:xfrm>
            <a:custGeom>
              <a:avLst/>
              <a:gdLst/>
              <a:ahLst/>
              <a:cxnLst/>
              <a:rect l="l" t="t" r="r" b="b"/>
              <a:pathLst>
                <a:path w="11302" h="11302" extrusionOk="0">
                  <a:moveTo>
                    <a:pt x="5640" y="1"/>
                  </a:moveTo>
                  <a:cubicBezTo>
                    <a:pt x="2519" y="1"/>
                    <a:pt x="0" y="2520"/>
                    <a:pt x="0" y="5640"/>
                  </a:cubicBezTo>
                  <a:cubicBezTo>
                    <a:pt x="0" y="8783"/>
                    <a:pt x="2519" y="11302"/>
                    <a:pt x="5640" y="11302"/>
                  </a:cubicBezTo>
                  <a:cubicBezTo>
                    <a:pt x="8783" y="11302"/>
                    <a:pt x="11301" y="8783"/>
                    <a:pt x="11301" y="5640"/>
                  </a:cubicBezTo>
                  <a:cubicBezTo>
                    <a:pt x="11301" y="2520"/>
                    <a:pt x="8783" y="1"/>
                    <a:pt x="564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892" name="Google Shape;892;p18"/>
            <p:cNvSpPr/>
            <p:nvPr/>
          </p:nvSpPr>
          <p:spPr>
            <a:xfrm>
              <a:off x="7353050" y="316275"/>
              <a:ext cx="292025" cy="292575"/>
            </a:xfrm>
            <a:custGeom>
              <a:avLst/>
              <a:gdLst/>
              <a:ahLst/>
              <a:cxnLst/>
              <a:rect l="l" t="t" r="r" b="b"/>
              <a:pathLst>
                <a:path w="11681" h="11703" extrusionOk="0">
                  <a:moveTo>
                    <a:pt x="5841" y="379"/>
                  </a:moveTo>
                  <a:cubicBezTo>
                    <a:pt x="7356" y="379"/>
                    <a:pt x="8716" y="981"/>
                    <a:pt x="9719" y="1984"/>
                  </a:cubicBezTo>
                  <a:cubicBezTo>
                    <a:pt x="10700" y="2965"/>
                    <a:pt x="11324" y="4347"/>
                    <a:pt x="11324" y="5840"/>
                  </a:cubicBezTo>
                  <a:cubicBezTo>
                    <a:pt x="11324" y="7356"/>
                    <a:pt x="10700" y="8738"/>
                    <a:pt x="9719" y="9719"/>
                  </a:cubicBezTo>
                  <a:cubicBezTo>
                    <a:pt x="8716" y="10699"/>
                    <a:pt x="7356" y="11324"/>
                    <a:pt x="5841" y="11324"/>
                  </a:cubicBezTo>
                  <a:cubicBezTo>
                    <a:pt x="4347" y="11324"/>
                    <a:pt x="2965" y="10699"/>
                    <a:pt x="1984" y="9719"/>
                  </a:cubicBezTo>
                  <a:cubicBezTo>
                    <a:pt x="981" y="8738"/>
                    <a:pt x="380" y="7356"/>
                    <a:pt x="380" y="5840"/>
                  </a:cubicBezTo>
                  <a:cubicBezTo>
                    <a:pt x="380" y="4347"/>
                    <a:pt x="981" y="2965"/>
                    <a:pt x="1984" y="1984"/>
                  </a:cubicBezTo>
                  <a:cubicBezTo>
                    <a:pt x="2965" y="981"/>
                    <a:pt x="4347" y="379"/>
                    <a:pt x="5841" y="379"/>
                  </a:cubicBezTo>
                  <a:close/>
                  <a:moveTo>
                    <a:pt x="5841" y="0"/>
                  </a:moveTo>
                  <a:cubicBezTo>
                    <a:pt x="2631" y="0"/>
                    <a:pt x="1" y="2630"/>
                    <a:pt x="1" y="5840"/>
                  </a:cubicBezTo>
                  <a:cubicBezTo>
                    <a:pt x="1" y="9072"/>
                    <a:pt x="2631" y="11703"/>
                    <a:pt x="5841" y="11703"/>
                  </a:cubicBezTo>
                  <a:cubicBezTo>
                    <a:pt x="9073" y="11703"/>
                    <a:pt x="11681" y="9072"/>
                    <a:pt x="11681" y="5840"/>
                  </a:cubicBezTo>
                  <a:cubicBezTo>
                    <a:pt x="11681" y="2630"/>
                    <a:pt x="9073" y="0"/>
                    <a:pt x="584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893" name="Google Shape;893;p18"/>
            <p:cNvSpPr/>
            <p:nvPr/>
          </p:nvSpPr>
          <p:spPr>
            <a:xfrm>
              <a:off x="7419925" y="383125"/>
              <a:ext cx="158275" cy="158300"/>
            </a:xfrm>
            <a:custGeom>
              <a:avLst/>
              <a:gdLst/>
              <a:ahLst/>
              <a:cxnLst/>
              <a:rect l="l" t="t" r="r" b="b"/>
              <a:pathLst>
                <a:path w="6331" h="6332" extrusionOk="0">
                  <a:moveTo>
                    <a:pt x="3166" y="1"/>
                  </a:moveTo>
                  <a:cubicBezTo>
                    <a:pt x="1427" y="1"/>
                    <a:pt x="0" y="1428"/>
                    <a:pt x="0" y="3166"/>
                  </a:cubicBezTo>
                  <a:cubicBezTo>
                    <a:pt x="0" y="4927"/>
                    <a:pt x="1427" y="6331"/>
                    <a:pt x="3166" y="6331"/>
                  </a:cubicBezTo>
                  <a:cubicBezTo>
                    <a:pt x="4927" y="6331"/>
                    <a:pt x="6331" y="4927"/>
                    <a:pt x="6331" y="3166"/>
                  </a:cubicBezTo>
                  <a:cubicBezTo>
                    <a:pt x="6331" y="1428"/>
                    <a:pt x="4927" y="1"/>
                    <a:pt x="316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894" name="Google Shape;894;p18"/>
            <p:cNvSpPr/>
            <p:nvPr/>
          </p:nvSpPr>
          <p:spPr>
            <a:xfrm>
              <a:off x="7415475" y="378675"/>
              <a:ext cx="167750" cy="167775"/>
            </a:xfrm>
            <a:custGeom>
              <a:avLst/>
              <a:gdLst/>
              <a:ahLst/>
              <a:cxnLst/>
              <a:rect l="l" t="t" r="r" b="b"/>
              <a:pathLst>
                <a:path w="6710" h="6711" extrusionOk="0">
                  <a:moveTo>
                    <a:pt x="3344" y="380"/>
                  </a:moveTo>
                  <a:cubicBezTo>
                    <a:pt x="4168" y="380"/>
                    <a:pt x="4926" y="714"/>
                    <a:pt x="5461" y="1249"/>
                  </a:cubicBezTo>
                  <a:cubicBezTo>
                    <a:pt x="5996" y="1784"/>
                    <a:pt x="6330" y="2519"/>
                    <a:pt x="6330" y="3344"/>
                  </a:cubicBezTo>
                  <a:cubicBezTo>
                    <a:pt x="6330" y="4169"/>
                    <a:pt x="5996" y="4927"/>
                    <a:pt x="5461" y="5462"/>
                  </a:cubicBezTo>
                  <a:cubicBezTo>
                    <a:pt x="4926" y="5997"/>
                    <a:pt x="4168" y="6331"/>
                    <a:pt x="3344" y="6331"/>
                  </a:cubicBezTo>
                  <a:cubicBezTo>
                    <a:pt x="2519" y="6331"/>
                    <a:pt x="1783" y="5997"/>
                    <a:pt x="1248" y="5462"/>
                  </a:cubicBezTo>
                  <a:cubicBezTo>
                    <a:pt x="713" y="4927"/>
                    <a:pt x="379" y="4169"/>
                    <a:pt x="379" y="3344"/>
                  </a:cubicBezTo>
                  <a:cubicBezTo>
                    <a:pt x="379" y="2519"/>
                    <a:pt x="713" y="1784"/>
                    <a:pt x="1248" y="1249"/>
                  </a:cubicBezTo>
                  <a:cubicBezTo>
                    <a:pt x="1783" y="714"/>
                    <a:pt x="2519" y="380"/>
                    <a:pt x="3344" y="380"/>
                  </a:cubicBezTo>
                  <a:close/>
                  <a:moveTo>
                    <a:pt x="3344" y="1"/>
                  </a:moveTo>
                  <a:cubicBezTo>
                    <a:pt x="1494" y="1"/>
                    <a:pt x="0" y="1494"/>
                    <a:pt x="0" y="3344"/>
                  </a:cubicBezTo>
                  <a:cubicBezTo>
                    <a:pt x="0" y="5194"/>
                    <a:pt x="1494" y="6710"/>
                    <a:pt x="3344" y="6710"/>
                  </a:cubicBezTo>
                  <a:cubicBezTo>
                    <a:pt x="5194" y="6710"/>
                    <a:pt x="6709" y="5194"/>
                    <a:pt x="6709" y="3344"/>
                  </a:cubicBezTo>
                  <a:cubicBezTo>
                    <a:pt x="6709" y="1494"/>
                    <a:pt x="5194" y="1"/>
                    <a:pt x="334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grpSp>
        <p:nvGrpSpPr>
          <p:cNvPr id="895" name="Google Shape;895;p18"/>
          <p:cNvGrpSpPr/>
          <p:nvPr/>
        </p:nvGrpSpPr>
        <p:grpSpPr>
          <a:xfrm>
            <a:off x="11723706" y="5753367"/>
            <a:ext cx="233333" cy="233333"/>
            <a:chOff x="8792300" y="321275"/>
            <a:chExt cx="175000" cy="175000"/>
          </a:xfrm>
        </p:grpSpPr>
        <p:sp>
          <p:nvSpPr>
            <p:cNvPr id="896" name="Google Shape;896;p18"/>
            <p:cNvSpPr/>
            <p:nvPr/>
          </p:nvSpPr>
          <p:spPr>
            <a:xfrm>
              <a:off x="8796750" y="326300"/>
              <a:ext cx="166100" cy="165525"/>
            </a:xfrm>
            <a:custGeom>
              <a:avLst/>
              <a:gdLst/>
              <a:ahLst/>
              <a:cxnLst/>
              <a:rect l="l" t="t" r="r" b="b"/>
              <a:pathLst>
                <a:path w="6644" h="6621" extrusionOk="0">
                  <a:moveTo>
                    <a:pt x="3322" y="0"/>
                  </a:moveTo>
                  <a:cubicBezTo>
                    <a:pt x="1494" y="0"/>
                    <a:pt x="1" y="1471"/>
                    <a:pt x="1" y="3299"/>
                  </a:cubicBezTo>
                  <a:cubicBezTo>
                    <a:pt x="1" y="5127"/>
                    <a:pt x="1494" y="6620"/>
                    <a:pt x="3322" y="6620"/>
                  </a:cubicBezTo>
                  <a:cubicBezTo>
                    <a:pt x="5150" y="6620"/>
                    <a:pt x="6643" y="5127"/>
                    <a:pt x="6643" y="3299"/>
                  </a:cubicBezTo>
                  <a:cubicBezTo>
                    <a:pt x="6643" y="1471"/>
                    <a:pt x="5150" y="0"/>
                    <a:pt x="3322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897" name="Google Shape;897;p18"/>
            <p:cNvSpPr/>
            <p:nvPr/>
          </p:nvSpPr>
          <p:spPr>
            <a:xfrm>
              <a:off x="8792300" y="321275"/>
              <a:ext cx="175000" cy="175000"/>
            </a:xfrm>
            <a:custGeom>
              <a:avLst/>
              <a:gdLst/>
              <a:ahLst/>
              <a:cxnLst/>
              <a:rect l="l" t="t" r="r" b="b"/>
              <a:pathLst>
                <a:path w="7000" h="7000" extrusionOk="0">
                  <a:moveTo>
                    <a:pt x="3500" y="380"/>
                  </a:moveTo>
                  <a:cubicBezTo>
                    <a:pt x="4369" y="380"/>
                    <a:pt x="5149" y="736"/>
                    <a:pt x="5707" y="1293"/>
                  </a:cubicBezTo>
                  <a:cubicBezTo>
                    <a:pt x="6286" y="1873"/>
                    <a:pt x="6621" y="2653"/>
                    <a:pt x="6621" y="3500"/>
                  </a:cubicBezTo>
                  <a:cubicBezTo>
                    <a:pt x="6621" y="4370"/>
                    <a:pt x="6286" y="5150"/>
                    <a:pt x="5707" y="5729"/>
                  </a:cubicBezTo>
                  <a:cubicBezTo>
                    <a:pt x="5149" y="6286"/>
                    <a:pt x="4369" y="6643"/>
                    <a:pt x="3500" y="6643"/>
                  </a:cubicBezTo>
                  <a:cubicBezTo>
                    <a:pt x="2631" y="6643"/>
                    <a:pt x="1851" y="6286"/>
                    <a:pt x="1293" y="5729"/>
                  </a:cubicBezTo>
                  <a:cubicBezTo>
                    <a:pt x="714" y="5150"/>
                    <a:pt x="379" y="4370"/>
                    <a:pt x="379" y="3500"/>
                  </a:cubicBezTo>
                  <a:cubicBezTo>
                    <a:pt x="379" y="2653"/>
                    <a:pt x="714" y="1873"/>
                    <a:pt x="1293" y="1293"/>
                  </a:cubicBezTo>
                  <a:cubicBezTo>
                    <a:pt x="1851" y="736"/>
                    <a:pt x="2631" y="380"/>
                    <a:pt x="3500" y="380"/>
                  </a:cubicBezTo>
                  <a:close/>
                  <a:moveTo>
                    <a:pt x="3500" y="1"/>
                  </a:moveTo>
                  <a:cubicBezTo>
                    <a:pt x="1561" y="1"/>
                    <a:pt x="0" y="1583"/>
                    <a:pt x="0" y="3500"/>
                  </a:cubicBezTo>
                  <a:cubicBezTo>
                    <a:pt x="0" y="5439"/>
                    <a:pt x="1561" y="7000"/>
                    <a:pt x="3500" y="7000"/>
                  </a:cubicBezTo>
                  <a:cubicBezTo>
                    <a:pt x="5439" y="7000"/>
                    <a:pt x="7000" y="5439"/>
                    <a:pt x="7000" y="3500"/>
                  </a:cubicBezTo>
                  <a:cubicBezTo>
                    <a:pt x="7000" y="1583"/>
                    <a:pt x="5439" y="1"/>
                    <a:pt x="350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898" name="Google Shape;898;p18"/>
            <p:cNvSpPr/>
            <p:nvPr/>
          </p:nvSpPr>
          <p:spPr>
            <a:xfrm>
              <a:off x="8833525" y="362525"/>
              <a:ext cx="92550" cy="93075"/>
            </a:xfrm>
            <a:custGeom>
              <a:avLst/>
              <a:gdLst/>
              <a:ahLst/>
              <a:cxnLst/>
              <a:rect l="l" t="t" r="r" b="b"/>
              <a:pathLst>
                <a:path w="3702" h="3723" extrusionOk="0">
                  <a:moveTo>
                    <a:pt x="1851" y="0"/>
                  </a:moveTo>
                  <a:cubicBezTo>
                    <a:pt x="826" y="0"/>
                    <a:pt x="1" y="825"/>
                    <a:pt x="1" y="1850"/>
                  </a:cubicBezTo>
                  <a:cubicBezTo>
                    <a:pt x="1" y="2876"/>
                    <a:pt x="826" y="3723"/>
                    <a:pt x="1851" y="3723"/>
                  </a:cubicBezTo>
                  <a:cubicBezTo>
                    <a:pt x="2876" y="3723"/>
                    <a:pt x="3701" y="2876"/>
                    <a:pt x="3701" y="1850"/>
                  </a:cubicBezTo>
                  <a:cubicBezTo>
                    <a:pt x="3701" y="825"/>
                    <a:pt x="2876" y="0"/>
                    <a:pt x="185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899" name="Google Shape;899;p18"/>
            <p:cNvSpPr/>
            <p:nvPr/>
          </p:nvSpPr>
          <p:spPr>
            <a:xfrm>
              <a:off x="8828525" y="358050"/>
              <a:ext cx="102550" cy="102000"/>
            </a:xfrm>
            <a:custGeom>
              <a:avLst/>
              <a:gdLst/>
              <a:ahLst/>
              <a:cxnLst/>
              <a:rect l="l" t="t" r="r" b="b"/>
              <a:pathLst>
                <a:path w="4102" h="4080" extrusionOk="0">
                  <a:moveTo>
                    <a:pt x="2051" y="357"/>
                  </a:moveTo>
                  <a:cubicBezTo>
                    <a:pt x="2519" y="357"/>
                    <a:pt x="2920" y="558"/>
                    <a:pt x="3232" y="848"/>
                  </a:cubicBezTo>
                  <a:cubicBezTo>
                    <a:pt x="3544" y="1160"/>
                    <a:pt x="3723" y="1583"/>
                    <a:pt x="3723" y="2029"/>
                  </a:cubicBezTo>
                  <a:cubicBezTo>
                    <a:pt x="3723" y="2497"/>
                    <a:pt x="3544" y="2921"/>
                    <a:pt x="3232" y="3211"/>
                  </a:cubicBezTo>
                  <a:cubicBezTo>
                    <a:pt x="2920" y="3523"/>
                    <a:pt x="2519" y="3701"/>
                    <a:pt x="2051" y="3701"/>
                  </a:cubicBezTo>
                  <a:cubicBezTo>
                    <a:pt x="1583" y="3701"/>
                    <a:pt x="1182" y="3523"/>
                    <a:pt x="870" y="3211"/>
                  </a:cubicBezTo>
                  <a:cubicBezTo>
                    <a:pt x="558" y="2921"/>
                    <a:pt x="379" y="2497"/>
                    <a:pt x="379" y="2029"/>
                  </a:cubicBezTo>
                  <a:cubicBezTo>
                    <a:pt x="379" y="1583"/>
                    <a:pt x="558" y="1160"/>
                    <a:pt x="870" y="848"/>
                  </a:cubicBezTo>
                  <a:cubicBezTo>
                    <a:pt x="1182" y="558"/>
                    <a:pt x="1583" y="357"/>
                    <a:pt x="2051" y="357"/>
                  </a:cubicBezTo>
                  <a:close/>
                  <a:moveTo>
                    <a:pt x="2051" y="1"/>
                  </a:moveTo>
                  <a:cubicBezTo>
                    <a:pt x="914" y="1"/>
                    <a:pt x="0" y="915"/>
                    <a:pt x="0" y="2029"/>
                  </a:cubicBezTo>
                  <a:cubicBezTo>
                    <a:pt x="0" y="3166"/>
                    <a:pt x="914" y="4080"/>
                    <a:pt x="2051" y="4080"/>
                  </a:cubicBezTo>
                  <a:cubicBezTo>
                    <a:pt x="3188" y="4080"/>
                    <a:pt x="4102" y="3166"/>
                    <a:pt x="4102" y="2029"/>
                  </a:cubicBezTo>
                  <a:cubicBezTo>
                    <a:pt x="4102" y="915"/>
                    <a:pt x="3188" y="1"/>
                    <a:pt x="205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grpSp>
        <p:nvGrpSpPr>
          <p:cNvPr id="900" name="Google Shape;900;p18"/>
          <p:cNvGrpSpPr/>
          <p:nvPr/>
        </p:nvGrpSpPr>
        <p:grpSpPr>
          <a:xfrm flipH="1">
            <a:off x="6630373" y="6210067"/>
            <a:ext cx="390815" cy="391184"/>
            <a:chOff x="3164039" y="430875"/>
            <a:chExt cx="293111" cy="293388"/>
          </a:xfrm>
        </p:grpSpPr>
        <p:sp>
          <p:nvSpPr>
            <p:cNvPr id="901" name="Google Shape;901;p18"/>
            <p:cNvSpPr/>
            <p:nvPr/>
          </p:nvSpPr>
          <p:spPr>
            <a:xfrm flipH="1">
              <a:off x="3166281" y="433407"/>
              <a:ext cx="288614" cy="288337"/>
            </a:xfrm>
            <a:custGeom>
              <a:avLst/>
              <a:gdLst/>
              <a:ahLst/>
              <a:cxnLst/>
              <a:rect l="l" t="t" r="r" b="b"/>
              <a:pathLst>
                <a:path w="22915" h="22893" extrusionOk="0">
                  <a:moveTo>
                    <a:pt x="11457" y="0"/>
                  </a:moveTo>
                  <a:cubicBezTo>
                    <a:pt x="5127" y="0"/>
                    <a:pt x="0" y="5127"/>
                    <a:pt x="0" y="11435"/>
                  </a:cubicBezTo>
                  <a:cubicBezTo>
                    <a:pt x="0" y="17766"/>
                    <a:pt x="5127" y="22892"/>
                    <a:pt x="11457" y="22892"/>
                  </a:cubicBezTo>
                  <a:cubicBezTo>
                    <a:pt x="17788" y="22892"/>
                    <a:pt x="22914" y="17766"/>
                    <a:pt x="22914" y="11435"/>
                  </a:cubicBezTo>
                  <a:cubicBezTo>
                    <a:pt x="22914" y="5127"/>
                    <a:pt x="17788" y="0"/>
                    <a:pt x="1145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902" name="Google Shape;902;p18"/>
            <p:cNvSpPr/>
            <p:nvPr/>
          </p:nvSpPr>
          <p:spPr>
            <a:xfrm flipH="1">
              <a:off x="3164039" y="430875"/>
              <a:ext cx="293111" cy="293388"/>
            </a:xfrm>
            <a:custGeom>
              <a:avLst/>
              <a:gdLst/>
              <a:ahLst/>
              <a:cxnLst/>
              <a:rect l="l" t="t" r="r" b="b"/>
              <a:pathLst>
                <a:path w="23272" h="23294" extrusionOk="0">
                  <a:moveTo>
                    <a:pt x="11636" y="380"/>
                  </a:moveTo>
                  <a:cubicBezTo>
                    <a:pt x="14757" y="380"/>
                    <a:pt x="17566" y="1628"/>
                    <a:pt x="19594" y="3679"/>
                  </a:cubicBezTo>
                  <a:cubicBezTo>
                    <a:pt x="21645" y="5707"/>
                    <a:pt x="22893" y="8538"/>
                    <a:pt x="22893" y="11636"/>
                  </a:cubicBezTo>
                  <a:cubicBezTo>
                    <a:pt x="22893" y="14757"/>
                    <a:pt x="21645" y="17565"/>
                    <a:pt x="19594" y="19616"/>
                  </a:cubicBezTo>
                  <a:cubicBezTo>
                    <a:pt x="17566" y="21644"/>
                    <a:pt x="14757" y="22915"/>
                    <a:pt x="11636" y="22915"/>
                  </a:cubicBezTo>
                  <a:cubicBezTo>
                    <a:pt x="8516" y="22915"/>
                    <a:pt x="5707" y="21644"/>
                    <a:pt x="3657" y="19616"/>
                  </a:cubicBezTo>
                  <a:cubicBezTo>
                    <a:pt x="1628" y="17565"/>
                    <a:pt x="358" y="14757"/>
                    <a:pt x="358" y="11636"/>
                  </a:cubicBezTo>
                  <a:cubicBezTo>
                    <a:pt x="358" y="8538"/>
                    <a:pt x="1628" y="5707"/>
                    <a:pt x="3657" y="3679"/>
                  </a:cubicBezTo>
                  <a:cubicBezTo>
                    <a:pt x="5707" y="1628"/>
                    <a:pt x="8516" y="380"/>
                    <a:pt x="11636" y="380"/>
                  </a:cubicBezTo>
                  <a:close/>
                  <a:moveTo>
                    <a:pt x="11636" y="1"/>
                  </a:moveTo>
                  <a:cubicBezTo>
                    <a:pt x="5217" y="1"/>
                    <a:pt x="1" y="5217"/>
                    <a:pt x="1" y="11636"/>
                  </a:cubicBezTo>
                  <a:cubicBezTo>
                    <a:pt x="1" y="18078"/>
                    <a:pt x="5217" y="23294"/>
                    <a:pt x="11636" y="23294"/>
                  </a:cubicBezTo>
                  <a:cubicBezTo>
                    <a:pt x="18056" y="23294"/>
                    <a:pt x="23272" y="18078"/>
                    <a:pt x="23272" y="11636"/>
                  </a:cubicBezTo>
                  <a:cubicBezTo>
                    <a:pt x="23272" y="5217"/>
                    <a:pt x="18056" y="1"/>
                    <a:pt x="1163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903" name="Google Shape;903;p18"/>
            <p:cNvSpPr/>
            <p:nvPr/>
          </p:nvSpPr>
          <p:spPr>
            <a:xfrm flipH="1">
              <a:off x="3202780" y="469909"/>
              <a:ext cx="215626" cy="215337"/>
            </a:xfrm>
            <a:custGeom>
              <a:avLst/>
              <a:gdLst/>
              <a:ahLst/>
              <a:cxnLst/>
              <a:rect l="l" t="t" r="r" b="b"/>
              <a:pathLst>
                <a:path w="17120" h="17097" extrusionOk="0">
                  <a:moveTo>
                    <a:pt x="8560" y="0"/>
                  </a:moveTo>
                  <a:cubicBezTo>
                    <a:pt x="3835" y="0"/>
                    <a:pt x="1" y="3812"/>
                    <a:pt x="1" y="8537"/>
                  </a:cubicBezTo>
                  <a:cubicBezTo>
                    <a:pt x="1" y="13263"/>
                    <a:pt x="3835" y="17097"/>
                    <a:pt x="8560" y="17097"/>
                  </a:cubicBezTo>
                  <a:cubicBezTo>
                    <a:pt x="13286" y="17097"/>
                    <a:pt x="17120" y="13263"/>
                    <a:pt x="17120" y="8537"/>
                  </a:cubicBezTo>
                  <a:cubicBezTo>
                    <a:pt x="17120" y="3812"/>
                    <a:pt x="13286" y="0"/>
                    <a:pt x="856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904" name="Google Shape;904;p18"/>
            <p:cNvSpPr/>
            <p:nvPr/>
          </p:nvSpPr>
          <p:spPr>
            <a:xfrm flipH="1">
              <a:off x="3200525" y="467377"/>
              <a:ext cx="220123" cy="220400"/>
            </a:xfrm>
            <a:custGeom>
              <a:avLst/>
              <a:gdLst/>
              <a:ahLst/>
              <a:cxnLst/>
              <a:rect l="l" t="t" r="r" b="b"/>
              <a:pathLst>
                <a:path w="17477" h="17499" extrusionOk="0">
                  <a:moveTo>
                    <a:pt x="8738" y="379"/>
                  </a:moveTo>
                  <a:cubicBezTo>
                    <a:pt x="11057" y="379"/>
                    <a:pt x="13130" y="1316"/>
                    <a:pt x="14645" y="2831"/>
                  </a:cubicBezTo>
                  <a:cubicBezTo>
                    <a:pt x="16161" y="4347"/>
                    <a:pt x="17097" y="6442"/>
                    <a:pt x="17097" y="8738"/>
                  </a:cubicBezTo>
                  <a:cubicBezTo>
                    <a:pt x="17097" y="11056"/>
                    <a:pt x="16161" y="13152"/>
                    <a:pt x="14645" y="14667"/>
                  </a:cubicBezTo>
                  <a:cubicBezTo>
                    <a:pt x="13130" y="16183"/>
                    <a:pt x="11057" y="17119"/>
                    <a:pt x="8738" y="17119"/>
                  </a:cubicBezTo>
                  <a:cubicBezTo>
                    <a:pt x="6420" y="17119"/>
                    <a:pt x="4325" y="16183"/>
                    <a:pt x="2809" y="14667"/>
                  </a:cubicBezTo>
                  <a:cubicBezTo>
                    <a:pt x="1293" y="13152"/>
                    <a:pt x="357" y="11056"/>
                    <a:pt x="357" y="8738"/>
                  </a:cubicBezTo>
                  <a:cubicBezTo>
                    <a:pt x="357" y="6442"/>
                    <a:pt x="1293" y="4347"/>
                    <a:pt x="2809" y="2831"/>
                  </a:cubicBezTo>
                  <a:cubicBezTo>
                    <a:pt x="4325" y="1316"/>
                    <a:pt x="6420" y="379"/>
                    <a:pt x="8738" y="379"/>
                  </a:cubicBezTo>
                  <a:close/>
                  <a:moveTo>
                    <a:pt x="8738" y="0"/>
                  </a:moveTo>
                  <a:cubicBezTo>
                    <a:pt x="3901" y="0"/>
                    <a:pt x="1" y="3924"/>
                    <a:pt x="1" y="8738"/>
                  </a:cubicBezTo>
                  <a:cubicBezTo>
                    <a:pt x="1" y="13575"/>
                    <a:pt x="3901" y="17498"/>
                    <a:pt x="8738" y="17498"/>
                  </a:cubicBezTo>
                  <a:cubicBezTo>
                    <a:pt x="13553" y="17498"/>
                    <a:pt x="17476" y="13575"/>
                    <a:pt x="17476" y="8738"/>
                  </a:cubicBezTo>
                  <a:cubicBezTo>
                    <a:pt x="17476" y="3924"/>
                    <a:pt x="13553" y="0"/>
                    <a:pt x="873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905" name="Google Shape;905;p18"/>
            <p:cNvSpPr/>
            <p:nvPr/>
          </p:nvSpPr>
          <p:spPr>
            <a:xfrm flipH="1">
              <a:off x="3242641" y="509484"/>
              <a:ext cx="136177" cy="136177"/>
            </a:xfrm>
            <a:custGeom>
              <a:avLst/>
              <a:gdLst/>
              <a:ahLst/>
              <a:cxnLst/>
              <a:rect l="l" t="t" r="r" b="b"/>
              <a:pathLst>
                <a:path w="10812" h="10812" extrusionOk="0">
                  <a:moveTo>
                    <a:pt x="5417" y="1"/>
                  </a:moveTo>
                  <a:cubicBezTo>
                    <a:pt x="2430" y="1"/>
                    <a:pt x="1" y="2431"/>
                    <a:pt x="1" y="5395"/>
                  </a:cubicBezTo>
                  <a:cubicBezTo>
                    <a:pt x="1" y="8382"/>
                    <a:pt x="2430" y="10812"/>
                    <a:pt x="5417" y="10812"/>
                  </a:cubicBezTo>
                  <a:cubicBezTo>
                    <a:pt x="8404" y="10812"/>
                    <a:pt x="10812" y="8382"/>
                    <a:pt x="10812" y="5395"/>
                  </a:cubicBezTo>
                  <a:cubicBezTo>
                    <a:pt x="10812" y="2431"/>
                    <a:pt x="8404" y="1"/>
                    <a:pt x="541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906" name="Google Shape;906;p18"/>
            <p:cNvSpPr/>
            <p:nvPr/>
          </p:nvSpPr>
          <p:spPr>
            <a:xfrm flipH="1">
              <a:off x="3240109" y="507242"/>
              <a:ext cx="140951" cy="140674"/>
            </a:xfrm>
            <a:custGeom>
              <a:avLst/>
              <a:gdLst/>
              <a:ahLst/>
              <a:cxnLst/>
              <a:rect l="l" t="t" r="r" b="b"/>
              <a:pathLst>
                <a:path w="11191" h="11169" extrusionOk="0">
                  <a:moveTo>
                    <a:pt x="5595" y="357"/>
                  </a:moveTo>
                  <a:cubicBezTo>
                    <a:pt x="7044" y="357"/>
                    <a:pt x="8337" y="937"/>
                    <a:pt x="9273" y="1895"/>
                  </a:cubicBezTo>
                  <a:cubicBezTo>
                    <a:pt x="10232" y="2832"/>
                    <a:pt x="10811" y="4147"/>
                    <a:pt x="10811" y="5573"/>
                  </a:cubicBezTo>
                  <a:cubicBezTo>
                    <a:pt x="10811" y="7022"/>
                    <a:pt x="10232" y="8337"/>
                    <a:pt x="9273" y="9273"/>
                  </a:cubicBezTo>
                  <a:cubicBezTo>
                    <a:pt x="8337" y="10210"/>
                    <a:pt x="7044" y="10789"/>
                    <a:pt x="5595" y="10789"/>
                  </a:cubicBezTo>
                  <a:cubicBezTo>
                    <a:pt x="4147" y="10789"/>
                    <a:pt x="2854" y="10210"/>
                    <a:pt x="1895" y="9273"/>
                  </a:cubicBezTo>
                  <a:cubicBezTo>
                    <a:pt x="959" y="8337"/>
                    <a:pt x="379" y="7022"/>
                    <a:pt x="379" y="5573"/>
                  </a:cubicBezTo>
                  <a:cubicBezTo>
                    <a:pt x="379" y="4147"/>
                    <a:pt x="959" y="2832"/>
                    <a:pt x="1895" y="1895"/>
                  </a:cubicBezTo>
                  <a:cubicBezTo>
                    <a:pt x="2854" y="937"/>
                    <a:pt x="4147" y="357"/>
                    <a:pt x="5595" y="357"/>
                  </a:cubicBezTo>
                  <a:close/>
                  <a:moveTo>
                    <a:pt x="5595" y="1"/>
                  </a:moveTo>
                  <a:cubicBezTo>
                    <a:pt x="2497" y="1"/>
                    <a:pt x="1" y="2497"/>
                    <a:pt x="1" y="5573"/>
                  </a:cubicBezTo>
                  <a:cubicBezTo>
                    <a:pt x="1" y="8672"/>
                    <a:pt x="2497" y="11168"/>
                    <a:pt x="5595" y="11168"/>
                  </a:cubicBezTo>
                  <a:cubicBezTo>
                    <a:pt x="8671" y="11168"/>
                    <a:pt x="11190" y="8672"/>
                    <a:pt x="11190" y="5573"/>
                  </a:cubicBezTo>
                  <a:cubicBezTo>
                    <a:pt x="11190" y="2497"/>
                    <a:pt x="8671" y="1"/>
                    <a:pt x="559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grpSp>
        <p:nvGrpSpPr>
          <p:cNvPr id="907" name="Google Shape;907;p18"/>
          <p:cNvGrpSpPr/>
          <p:nvPr/>
        </p:nvGrpSpPr>
        <p:grpSpPr>
          <a:xfrm>
            <a:off x="11629073" y="5523233"/>
            <a:ext cx="233351" cy="36000"/>
            <a:chOff x="5662375" y="212375"/>
            <a:chExt cx="175013" cy="27000"/>
          </a:xfrm>
        </p:grpSpPr>
        <p:sp>
          <p:nvSpPr>
            <p:cNvPr id="908" name="Google Shape;908;p18"/>
            <p:cNvSpPr/>
            <p:nvPr/>
          </p:nvSpPr>
          <p:spPr>
            <a:xfrm>
              <a:off x="5662375" y="212375"/>
              <a:ext cx="27000" cy="2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909" name="Google Shape;909;p18"/>
            <p:cNvSpPr/>
            <p:nvPr/>
          </p:nvSpPr>
          <p:spPr>
            <a:xfrm>
              <a:off x="5736381" y="212375"/>
              <a:ext cx="27000" cy="2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910" name="Google Shape;910;p18"/>
            <p:cNvSpPr/>
            <p:nvPr/>
          </p:nvSpPr>
          <p:spPr>
            <a:xfrm>
              <a:off x="5810388" y="212375"/>
              <a:ext cx="27000" cy="2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sp>
        <p:nvSpPr>
          <p:cNvPr id="72" name="Content Placeholder 2">
            <a:extLst>
              <a:ext uri="{FF2B5EF4-FFF2-40B4-BE49-F238E27FC236}">
                <a16:creationId xmlns:a16="http://schemas.microsoft.com/office/drawing/2014/main" id="{5F21D606-7811-6C4D-AB74-96BB7C03952E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1068767" y="1659666"/>
            <a:ext cx="10251300" cy="4736434"/>
          </a:xfrm>
          <a:prstGeom prst="rect">
            <a:avLst/>
          </a:prstGeom>
        </p:spPr>
        <p:txBody>
          <a:bodyPr/>
          <a:lstStyle>
            <a:lvl1pPr marL="285750" indent="-285750">
              <a:lnSpc>
                <a:spcPct val="100000"/>
              </a:lnSpc>
              <a:buFont typeface="Arial" panose="020B0604020202020204" pitchFamily="34" charset="0"/>
              <a:buChar char="•"/>
              <a:tabLst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560388" indent="-285750">
              <a:lnSpc>
                <a:spcPct val="100000"/>
              </a:lnSpc>
              <a:buFont typeface="Arial" panose="020B0604020202020204" pitchFamily="34" charset="0"/>
              <a:buChar char="•"/>
              <a:tabLst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 marL="738188" indent="-285750">
              <a:lnSpc>
                <a:spcPct val="100000"/>
              </a:lnSpc>
              <a:buFont typeface="Arial" panose="020B0604020202020204" pitchFamily="34" charset="0"/>
              <a:buChar char="•"/>
              <a:tabLst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 marL="960438" indent="-285750">
              <a:lnSpc>
                <a:spcPct val="100000"/>
              </a:lnSpc>
              <a:buFont typeface="Arial" panose="020B0604020202020204" pitchFamily="34" charset="0"/>
              <a:buChar char="•"/>
              <a:tabLst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 marL="1182687" indent="-285750">
              <a:lnSpc>
                <a:spcPct val="100000"/>
              </a:lnSpc>
              <a:buFont typeface="Arial" panose="020B0604020202020204" pitchFamily="34" charset="0"/>
              <a:buChar char="•"/>
              <a:tabLst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713893109"/>
      </p:ext>
    </p:extLst>
  </p:cSld>
  <p:clrMapOvr>
    <a:masterClrMapping/>
  </p:clrMapOvr>
  <p:hf sldNum="0"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hree columns of text 3" preserve="1" userDrawn="1">
  <p:cSld name="1_Three columns of text 3">
    <p:spTree>
      <p:nvGrpSpPr>
        <p:cNvPr id="1" name="Shape 10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3" name="Google Shape;1063;p21"/>
          <p:cNvSpPr txBox="1">
            <a:spLocks noGrp="1"/>
          </p:cNvSpPr>
          <p:nvPr>
            <p:ph type="title"/>
          </p:nvPr>
        </p:nvSpPr>
        <p:spPr>
          <a:xfrm>
            <a:off x="1124997" y="451104"/>
            <a:ext cx="10122804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None/>
              <a:defRPr sz="4000"/>
            </a:lvl1pPr>
            <a:lvl2pPr lvl="1" algn="ctr"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grpSp>
        <p:nvGrpSpPr>
          <p:cNvPr id="1064" name="Google Shape;1064;p21"/>
          <p:cNvGrpSpPr/>
          <p:nvPr/>
        </p:nvGrpSpPr>
        <p:grpSpPr>
          <a:xfrm>
            <a:off x="348948" y="-1544"/>
            <a:ext cx="11400435" cy="5308800"/>
            <a:chOff x="261711" y="-1158"/>
            <a:chExt cx="8550326" cy="3981600"/>
          </a:xfrm>
        </p:grpSpPr>
        <p:cxnSp>
          <p:nvCxnSpPr>
            <p:cNvPr id="1065" name="Google Shape;1065;p21"/>
            <p:cNvCxnSpPr/>
            <p:nvPr/>
          </p:nvCxnSpPr>
          <p:spPr>
            <a:xfrm>
              <a:off x="515925" y="-1158"/>
              <a:ext cx="0" cy="39816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066" name="Google Shape;1066;p21"/>
            <p:cNvCxnSpPr/>
            <p:nvPr/>
          </p:nvCxnSpPr>
          <p:spPr>
            <a:xfrm>
              <a:off x="8666025" y="-1158"/>
              <a:ext cx="0" cy="19020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grpSp>
          <p:nvGrpSpPr>
            <p:cNvPr id="1067" name="Google Shape;1067;p21"/>
            <p:cNvGrpSpPr/>
            <p:nvPr/>
          </p:nvGrpSpPr>
          <p:grpSpPr>
            <a:xfrm rot="10800000">
              <a:off x="343275" y="3300779"/>
              <a:ext cx="344736" cy="345385"/>
              <a:chOff x="7353050" y="316275"/>
              <a:chExt cx="292025" cy="292575"/>
            </a:xfrm>
          </p:grpSpPr>
          <p:sp>
            <p:nvSpPr>
              <p:cNvPr id="1068" name="Google Shape;1068;p21"/>
              <p:cNvSpPr/>
              <p:nvPr/>
            </p:nvSpPr>
            <p:spPr>
              <a:xfrm>
                <a:off x="7358075" y="321275"/>
                <a:ext cx="282550" cy="282550"/>
              </a:xfrm>
              <a:custGeom>
                <a:avLst/>
                <a:gdLst/>
                <a:ahLst/>
                <a:cxnLst/>
                <a:rect l="l" t="t" r="r" b="b"/>
                <a:pathLst>
                  <a:path w="11302" h="11302" extrusionOk="0">
                    <a:moveTo>
                      <a:pt x="5640" y="1"/>
                    </a:moveTo>
                    <a:cubicBezTo>
                      <a:pt x="2519" y="1"/>
                      <a:pt x="0" y="2520"/>
                      <a:pt x="0" y="5640"/>
                    </a:cubicBezTo>
                    <a:cubicBezTo>
                      <a:pt x="0" y="8783"/>
                      <a:pt x="2519" y="11302"/>
                      <a:pt x="5640" y="11302"/>
                    </a:cubicBezTo>
                    <a:cubicBezTo>
                      <a:pt x="8783" y="11302"/>
                      <a:pt x="11301" y="8783"/>
                      <a:pt x="11301" y="5640"/>
                    </a:cubicBezTo>
                    <a:cubicBezTo>
                      <a:pt x="11301" y="2520"/>
                      <a:pt x="8783" y="1"/>
                      <a:pt x="5640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069" name="Google Shape;1069;p21"/>
              <p:cNvSpPr/>
              <p:nvPr/>
            </p:nvSpPr>
            <p:spPr>
              <a:xfrm>
                <a:off x="7353050" y="316275"/>
                <a:ext cx="292025" cy="292575"/>
              </a:xfrm>
              <a:custGeom>
                <a:avLst/>
                <a:gdLst/>
                <a:ahLst/>
                <a:cxnLst/>
                <a:rect l="l" t="t" r="r" b="b"/>
                <a:pathLst>
                  <a:path w="11681" h="11703" extrusionOk="0">
                    <a:moveTo>
                      <a:pt x="5841" y="379"/>
                    </a:moveTo>
                    <a:cubicBezTo>
                      <a:pt x="7356" y="379"/>
                      <a:pt x="8716" y="981"/>
                      <a:pt x="9719" y="1984"/>
                    </a:cubicBezTo>
                    <a:cubicBezTo>
                      <a:pt x="10700" y="2965"/>
                      <a:pt x="11324" y="4347"/>
                      <a:pt x="11324" y="5840"/>
                    </a:cubicBezTo>
                    <a:cubicBezTo>
                      <a:pt x="11324" y="7356"/>
                      <a:pt x="10700" y="8738"/>
                      <a:pt x="9719" y="9719"/>
                    </a:cubicBezTo>
                    <a:cubicBezTo>
                      <a:pt x="8716" y="10699"/>
                      <a:pt x="7356" y="11324"/>
                      <a:pt x="5841" y="11324"/>
                    </a:cubicBezTo>
                    <a:cubicBezTo>
                      <a:pt x="4347" y="11324"/>
                      <a:pt x="2965" y="10699"/>
                      <a:pt x="1984" y="9719"/>
                    </a:cubicBezTo>
                    <a:cubicBezTo>
                      <a:pt x="981" y="8738"/>
                      <a:pt x="380" y="7356"/>
                      <a:pt x="380" y="5840"/>
                    </a:cubicBezTo>
                    <a:cubicBezTo>
                      <a:pt x="380" y="4347"/>
                      <a:pt x="981" y="2965"/>
                      <a:pt x="1984" y="1984"/>
                    </a:cubicBezTo>
                    <a:cubicBezTo>
                      <a:pt x="2965" y="981"/>
                      <a:pt x="4347" y="379"/>
                      <a:pt x="5841" y="379"/>
                    </a:cubicBezTo>
                    <a:close/>
                    <a:moveTo>
                      <a:pt x="5841" y="0"/>
                    </a:moveTo>
                    <a:cubicBezTo>
                      <a:pt x="2631" y="0"/>
                      <a:pt x="1" y="2630"/>
                      <a:pt x="1" y="5840"/>
                    </a:cubicBezTo>
                    <a:cubicBezTo>
                      <a:pt x="1" y="9072"/>
                      <a:pt x="2631" y="11703"/>
                      <a:pt x="5841" y="11703"/>
                    </a:cubicBezTo>
                    <a:cubicBezTo>
                      <a:pt x="9073" y="11703"/>
                      <a:pt x="11681" y="9072"/>
                      <a:pt x="11681" y="5840"/>
                    </a:cubicBezTo>
                    <a:cubicBezTo>
                      <a:pt x="11681" y="2630"/>
                      <a:pt x="9073" y="0"/>
                      <a:pt x="584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070" name="Google Shape;1070;p21"/>
              <p:cNvSpPr/>
              <p:nvPr/>
            </p:nvSpPr>
            <p:spPr>
              <a:xfrm>
                <a:off x="7419925" y="383125"/>
                <a:ext cx="158275" cy="158300"/>
              </a:xfrm>
              <a:custGeom>
                <a:avLst/>
                <a:gdLst/>
                <a:ahLst/>
                <a:cxnLst/>
                <a:rect l="l" t="t" r="r" b="b"/>
                <a:pathLst>
                  <a:path w="6331" h="6332" extrusionOk="0">
                    <a:moveTo>
                      <a:pt x="3166" y="1"/>
                    </a:moveTo>
                    <a:cubicBezTo>
                      <a:pt x="1427" y="1"/>
                      <a:pt x="0" y="1428"/>
                      <a:pt x="0" y="3166"/>
                    </a:cubicBezTo>
                    <a:cubicBezTo>
                      <a:pt x="0" y="4927"/>
                      <a:pt x="1427" y="6331"/>
                      <a:pt x="3166" y="6331"/>
                    </a:cubicBezTo>
                    <a:cubicBezTo>
                      <a:pt x="4927" y="6331"/>
                      <a:pt x="6331" y="4927"/>
                      <a:pt x="6331" y="3166"/>
                    </a:cubicBezTo>
                    <a:cubicBezTo>
                      <a:pt x="6331" y="1428"/>
                      <a:pt x="4927" y="1"/>
                      <a:pt x="3166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071" name="Google Shape;1071;p21"/>
              <p:cNvSpPr/>
              <p:nvPr/>
            </p:nvSpPr>
            <p:spPr>
              <a:xfrm>
                <a:off x="7415475" y="378675"/>
                <a:ext cx="167750" cy="167775"/>
              </a:xfrm>
              <a:custGeom>
                <a:avLst/>
                <a:gdLst/>
                <a:ahLst/>
                <a:cxnLst/>
                <a:rect l="l" t="t" r="r" b="b"/>
                <a:pathLst>
                  <a:path w="6710" h="6711" extrusionOk="0">
                    <a:moveTo>
                      <a:pt x="3344" y="380"/>
                    </a:moveTo>
                    <a:cubicBezTo>
                      <a:pt x="4168" y="380"/>
                      <a:pt x="4926" y="714"/>
                      <a:pt x="5461" y="1249"/>
                    </a:cubicBezTo>
                    <a:cubicBezTo>
                      <a:pt x="5996" y="1784"/>
                      <a:pt x="6330" y="2519"/>
                      <a:pt x="6330" y="3344"/>
                    </a:cubicBezTo>
                    <a:cubicBezTo>
                      <a:pt x="6330" y="4169"/>
                      <a:pt x="5996" y="4927"/>
                      <a:pt x="5461" y="5462"/>
                    </a:cubicBezTo>
                    <a:cubicBezTo>
                      <a:pt x="4926" y="5997"/>
                      <a:pt x="4168" y="6331"/>
                      <a:pt x="3344" y="6331"/>
                    </a:cubicBezTo>
                    <a:cubicBezTo>
                      <a:pt x="2519" y="6331"/>
                      <a:pt x="1783" y="5997"/>
                      <a:pt x="1248" y="5462"/>
                    </a:cubicBezTo>
                    <a:cubicBezTo>
                      <a:pt x="713" y="4927"/>
                      <a:pt x="379" y="4169"/>
                      <a:pt x="379" y="3344"/>
                    </a:cubicBezTo>
                    <a:cubicBezTo>
                      <a:pt x="379" y="2519"/>
                      <a:pt x="713" y="1784"/>
                      <a:pt x="1248" y="1249"/>
                    </a:cubicBezTo>
                    <a:cubicBezTo>
                      <a:pt x="1783" y="714"/>
                      <a:pt x="2519" y="380"/>
                      <a:pt x="3344" y="380"/>
                    </a:cubicBezTo>
                    <a:close/>
                    <a:moveTo>
                      <a:pt x="3344" y="1"/>
                    </a:moveTo>
                    <a:cubicBezTo>
                      <a:pt x="1494" y="1"/>
                      <a:pt x="0" y="1494"/>
                      <a:pt x="0" y="3344"/>
                    </a:cubicBezTo>
                    <a:cubicBezTo>
                      <a:pt x="0" y="5194"/>
                      <a:pt x="1494" y="6710"/>
                      <a:pt x="3344" y="6710"/>
                    </a:cubicBezTo>
                    <a:cubicBezTo>
                      <a:pt x="5194" y="6710"/>
                      <a:pt x="6709" y="5194"/>
                      <a:pt x="6709" y="3344"/>
                    </a:cubicBezTo>
                    <a:cubicBezTo>
                      <a:pt x="6709" y="1494"/>
                      <a:pt x="5194" y="1"/>
                      <a:pt x="3344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</p:grpSp>
        <p:grpSp>
          <p:nvGrpSpPr>
            <p:cNvPr id="1072" name="Google Shape;1072;p21"/>
            <p:cNvGrpSpPr/>
            <p:nvPr/>
          </p:nvGrpSpPr>
          <p:grpSpPr>
            <a:xfrm rot="10800000">
              <a:off x="8520013" y="714742"/>
              <a:ext cx="292025" cy="292575"/>
              <a:chOff x="7353050" y="316275"/>
              <a:chExt cx="292025" cy="292575"/>
            </a:xfrm>
          </p:grpSpPr>
          <p:sp>
            <p:nvSpPr>
              <p:cNvPr id="1073" name="Google Shape;1073;p21"/>
              <p:cNvSpPr/>
              <p:nvPr/>
            </p:nvSpPr>
            <p:spPr>
              <a:xfrm>
                <a:off x="7358075" y="321275"/>
                <a:ext cx="282550" cy="282550"/>
              </a:xfrm>
              <a:custGeom>
                <a:avLst/>
                <a:gdLst/>
                <a:ahLst/>
                <a:cxnLst/>
                <a:rect l="l" t="t" r="r" b="b"/>
                <a:pathLst>
                  <a:path w="11302" h="11302" extrusionOk="0">
                    <a:moveTo>
                      <a:pt x="5640" y="1"/>
                    </a:moveTo>
                    <a:cubicBezTo>
                      <a:pt x="2519" y="1"/>
                      <a:pt x="0" y="2520"/>
                      <a:pt x="0" y="5640"/>
                    </a:cubicBezTo>
                    <a:cubicBezTo>
                      <a:pt x="0" y="8783"/>
                      <a:pt x="2519" y="11302"/>
                      <a:pt x="5640" y="11302"/>
                    </a:cubicBezTo>
                    <a:cubicBezTo>
                      <a:pt x="8783" y="11302"/>
                      <a:pt x="11301" y="8783"/>
                      <a:pt x="11301" y="5640"/>
                    </a:cubicBezTo>
                    <a:cubicBezTo>
                      <a:pt x="11301" y="2520"/>
                      <a:pt x="8783" y="1"/>
                      <a:pt x="5640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074" name="Google Shape;1074;p21"/>
              <p:cNvSpPr/>
              <p:nvPr/>
            </p:nvSpPr>
            <p:spPr>
              <a:xfrm>
                <a:off x="7353050" y="316275"/>
                <a:ext cx="292025" cy="292575"/>
              </a:xfrm>
              <a:custGeom>
                <a:avLst/>
                <a:gdLst/>
                <a:ahLst/>
                <a:cxnLst/>
                <a:rect l="l" t="t" r="r" b="b"/>
                <a:pathLst>
                  <a:path w="11681" h="11703" extrusionOk="0">
                    <a:moveTo>
                      <a:pt x="5841" y="379"/>
                    </a:moveTo>
                    <a:cubicBezTo>
                      <a:pt x="7356" y="379"/>
                      <a:pt x="8716" y="981"/>
                      <a:pt x="9719" y="1984"/>
                    </a:cubicBezTo>
                    <a:cubicBezTo>
                      <a:pt x="10700" y="2965"/>
                      <a:pt x="11324" y="4347"/>
                      <a:pt x="11324" y="5840"/>
                    </a:cubicBezTo>
                    <a:cubicBezTo>
                      <a:pt x="11324" y="7356"/>
                      <a:pt x="10700" y="8738"/>
                      <a:pt x="9719" y="9719"/>
                    </a:cubicBezTo>
                    <a:cubicBezTo>
                      <a:pt x="8716" y="10699"/>
                      <a:pt x="7356" y="11324"/>
                      <a:pt x="5841" y="11324"/>
                    </a:cubicBezTo>
                    <a:cubicBezTo>
                      <a:pt x="4347" y="11324"/>
                      <a:pt x="2965" y="10699"/>
                      <a:pt x="1984" y="9719"/>
                    </a:cubicBezTo>
                    <a:cubicBezTo>
                      <a:pt x="981" y="8738"/>
                      <a:pt x="380" y="7356"/>
                      <a:pt x="380" y="5840"/>
                    </a:cubicBezTo>
                    <a:cubicBezTo>
                      <a:pt x="380" y="4347"/>
                      <a:pt x="981" y="2965"/>
                      <a:pt x="1984" y="1984"/>
                    </a:cubicBezTo>
                    <a:cubicBezTo>
                      <a:pt x="2965" y="981"/>
                      <a:pt x="4347" y="379"/>
                      <a:pt x="5841" y="379"/>
                    </a:cubicBezTo>
                    <a:close/>
                    <a:moveTo>
                      <a:pt x="5841" y="0"/>
                    </a:moveTo>
                    <a:cubicBezTo>
                      <a:pt x="2631" y="0"/>
                      <a:pt x="1" y="2630"/>
                      <a:pt x="1" y="5840"/>
                    </a:cubicBezTo>
                    <a:cubicBezTo>
                      <a:pt x="1" y="9072"/>
                      <a:pt x="2631" y="11703"/>
                      <a:pt x="5841" y="11703"/>
                    </a:cubicBezTo>
                    <a:cubicBezTo>
                      <a:pt x="9073" y="11703"/>
                      <a:pt x="11681" y="9072"/>
                      <a:pt x="11681" y="5840"/>
                    </a:cubicBezTo>
                    <a:cubicBezTo>
                      <a:pt x="11681" y="2630"/>
                      <a:pt x="9073" y="0"/>
                      <a:pt x="584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075" name="Google Shape;1075;p21"/>
              <p:cNvSpPr/>
              <p:nvPr/>
            </p:nvSpPr>
            <p:spPr>
              <a:xfrm>
                <a:off x="7419925" y="383125"/>
                <a:ext cx="158275" cy="158300"/>
              </a:xfrm>
              <a:custGeom>
                <a:avLst/>
                <a:gdLst/>
                <a:ahLst/>
                <a:cxnLst/>
                <a:rect l="l" t="t" r="r" b="b"/>
                <a:pathLst>
                  <a:path w="6331" h="6332" extrusionOk="0">
                    <a:moveTo>
                      <a:pt x="3166" y="1"/>
                    </a:moveTo>
                    <a:cubicBezTo>
                      <a:pt x="1427" y="1"/>
                      <a:pt x="0" y="1428"/>
                      <a:pt x="0" y="3166"/>
                    </a:cubicBezTo>
                    <a:cubicBezTo>
                      <a:pt x="0" y="4927"/>
                      <a:pt x="1427" y="6331"/>
                      <a:pt x="3166" y="6331"/>
                    </a:cubicBezTo>
                    <a:cubicBezTo>
                      <a:pt x="4927" y="6331"/>
                      <a:pt x="6331" y="4927"/>
                      <a:pt x="6331" y="3166"/>
                    </a:cubicBezTo>
                    <a:cubicBezTo>
                      <a:pt x="6331" y="1428"/>
                      <a:pt x="4927" y="1"/>
                      <a:pt x="3166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076" name="Google Shape;1076;p21"/>
              <p:cNvSpPr/>
              <p:nvPr/>
            </p:nvSpPr>
            <p:spPr>
              <a:xfrm>
                <a:off x="7415475" y="378675"/>
                <a:ext cx="167750" cy="167775"/>
              </a:xfrm>
              <a:custGeom>
                <a:avLst/>
                <a:gdLst/>
                <a:ahLst/>
                <a:cxnLst/>
                <a:rect l="l" t="t" r="r" b="b"/>
                <a:pathLst>
                  <a:path w="6710" h="6711" extrusionOk="0">
                    <a:moveTo>
                      <a:pt x="3344" y="380"/>
                    </a:moveTo>
                    <a:cubicBezTo>
                      <a:pt x="4168" y="380"/>
                      <a:pt x="4926" y="714"/>
                      <a:pt x="5461" y="1249"/>
                    </a:cubicBezTo>
                    <a:cubicBezTo>
                      <a:pt x="5996" y="1784"/>
                      <a:pt x="6330" y="2519"/>
                      <a:pt x="6330" y="3344"/>
                    </a:cubicBezTo>
                    <a:cubicBezTo>
                      <a:pt x="6330" y="4169"/>
                      <a:pt x="5996" y="4927"/>
                      <a:pt x="5461" y="5462"/>
                    </a:cubicBezTo>
                    <a:cubicBezTo>
                      <a:pt x="4926" y="5997"/>
                      <a:pt x="4168" y="6331"/>
                      <a:pt x="3344" y="6331"/>
                    </a:cubicBezTo>
                    <a:cubicBezTo>
                      <a:pt x="2519" y="6331"/>
                      <a:pt x="1783" y="5997"/>
                      <a:pt x="1248" y="5462"/>
                    </a:cubicBezTo>
                    <a:cubicBezTo>
                      <a:pt x="713" y="4927"/>
                      <a:pt x="379" y="4169"/>
                      <a:pt x="379" y="3344"/>
                    </a:cubicBezTo>
                    <a:cubicBezTo>
                      <a:pt x="379" y="2519"/>
                      <a:pt x="713" y="1784"/>
                      <a:pt x="1248" y="1249"/>
                    </a:cubicBezTo>
                    <a:cubicBezTo>
                      <a:pt x="1783" y="714"/>
                      <a:pt x="2519" y="380"/>
                      <a:pt x="3344" y="380"/>
                    </a:cubicBezTo>
                    <a:close/>
                    <a:moveTo>
                      <a:pt x="3344" y="1"/>
                    </a:moveTo>
                    <a:cubicBezTo>
                      <a:pt x="1494" y="1"/>
                      <a:pt x="0" y="1494"/>
                      <a:pt x="0" y="3344"/>
                    </a:cubicBezTo>
                    <a:cubicBezTo>
                      <a:pt x="0" y="5194"/>
                      <a:pt x="1494" y="6710"/>
                      <a:pt x="3344" y="6710"/>
                    </a:cubicBezTo>
                    <a:cubicBezTo>
                      <a:pt x="5194" y="6710"/>
                      <a:pt x="6709" y="5194"/>
                      <a:pt x="6709" y="3344"/>
                    </a:cubicBezTo>
                    <a:cubicBezTo>
                      <a:pt x="6709" y="1494"/>
                      <a:pt x="5194" y="1"/>
                      <a:pt x="3344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</p:grpSp>
        <p:grpSp>
          <p:nvGrpSpPr>
            <p:cNvPr id="1077" name="Google Shape;1077;p21"/>
            <p:cNvGrpSpPr/>
            <p:nvPr/>
          </p:nvGrpSpPr>
          <p:grpSpPr>
            <a:xfrm rot="10800000">
              <a:off x="261711" y="465077"/>
              <a:ext cx="507562" cy="507984"/>
              <a:chOff x="8064275" y="887850"/>
              <a:chExt cx="581800" cy="582350"/>
            </a:xfrm>
          </p:grpSpPr>
          <p:sp>
            <p:nvSpPr>
              <p:cNvPr id="1078" name="Google Shape;1078;p21"/>
              <p:cNvSpPr/>
              <p:nvPr/>
            </p:nvSpPr>
            <p:spPr>
              <a:xfrm>
                <a:off x="8068750" y="892875"/>
                <a:ext cx="572875" cy="572325"/>
              </a:xfrm>
              <a:custGeom>
                <a:avLst/>
                <a:gdLst/>
                <a:ahLst/>
                <a:cxnLst/>
                <a:rect l="l" t="t" r="r" b="b"/>
                <a:pathLst>
                  <a:path w="22915" h="22893" extrusionOk="0">
                    <a:moveTo>
                      <a:pt x="11457" y="0"/>
                    </a:moveTo>
                    <a:cubicBezTo>
                      <a:pt x="5127" y="0"/>
                      <a:pt x="0" y="5127"/>
                      <a:pt x="0" y="11435"/>
                    </a:cubicBezTo>
                    <a:cubicBezTo>
                      <a:pt x="0" y="17766"/>
                      <a:pt x="5127" y="22892"/>
                      <a:pt x="11457" y="22892"/>
                    </a:cubicBezTo>
                    <a:cubicBezTo>
                      <a:pt x="17788" y="22892"/>
                      <a:pt x="22914" y="17766"/>
                      <a:pt x="22914" y="11435"/>
                    </a:cubicBezTo>
                    <a:cubicBezTo>
                      <a:pt x="22914" y="5127"/>
                      <a:pt x="17788" y="0"/>
                      <a:pt x="11457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079" name="Google Shape;1079;p21"/>
              <p:cNvSpPr/>
              <p:nvPr/>
            </p:nvSpPr>
            <p:spPr>
              <a:xfrm>
                <a:off x="8064275" y="887850"/>
                <a:ext cx="581800" cy="582350"/>
              </a:xfrm>
              <a:custGeom>
                <a:avLst/>
                <a:gdLst/>
                <a:ahLst/>
                <a:cxnLst/>
                <a:rect l="l" t="t" r="r" b="b"/>
                <a:pathLst>
                  <a:path w="23272" h="23294" extrusionOk="0">
                    <a:moveTo>
                      <a:pt x="11636" y="380"/>
                    </a:moveTo>
                    <a:cubicBezTo>
                      <a:pt x="14757" y="380"/>
                      <a:pt x="17566" y="1628"/>
                      <a:pt x="19594" y="3679"/>
                    </a:cubicBezTo>
                    <a:cubicBezTo>
                      <a:pt x="21645" y="5707"/>
                      <a:pt x="22893" y="8538"/>
                      <a:pt x="22893" y="11636"/>
                    </a:cubicBezTo>
                    <a:cubicBezTo>
                      <a:pt x="22893" y="14757"/>
                      <a:pt x="21645" y="17565"/>
                      <a:pt x="19594" y="19616"/>
                    </a:cubicBezTo>
                    <a:cubicBezTo>
                      <a:pt x="17566" y="21644"/>
                      <a:pt x="14757" y="22915"/>
                      <a:pt x="11636" y="22915"/>
                    </a:cubicBezTo>
                    <a:cubicBezTo>
                      <a:pt x="8516" y="22915"/>
                      <a:pt x="5707" y="21644"/>
                      <a:pt x="3657" y="19616"/>
                    </a:cubicBezTo>
                    <a:cubicBezTo>
                      <a:pt x="1628" y="17565"/>
                      <a:pt x="358" y="14757"/>
                      <a:pt x="358" y="11636"/>
                    </a:cubicBezTo>
                    <a:cubicBezTo>
                      <a:pt x="358" y="8538"/>
                      <a:pt x="1628" y="5707"/>
                      <a:pt x="3657" y="3679"/>
                    </a:cubicBezTo>
                    <a:cubicBezTo>
                      <a:pt x="5707" y="1628"/>
                      <a:pt x="8516" y="380"/>
                      <a:pt x="11636" y="380"/>
                    </a:cubicBezTo>
                    <a:close/>
                    <a:moveTo>
                      <a:pt x="11636" y="1"/>
                    </a:moveTo>
                    <a:cubicBezTo>
                      <a:pt x="5217" y="1"/>
                      <a:pt x="1" y="5217"/>
                      <a:pt x="1" y="11636"/>
                    </a:cubicBezTo>
                    <a:cubicBezTo>
                      <a:pt x="1" y="18078"/>
                      <a:pt x="5217" y="23294"/>
                      <a:pt x="11636" y="23294"/>
                    </a:cubicBezTo>
                    <a:cubicBezTo>
                      <a:pt x="18056" y="23294"/>
                      <a:pt x="23272" y="18078"/>
                      <a:pt x="23272" y="11636"/>
                    </a:cubicBezTo>
                    <a:cubicBezTo>
                      <a:pt x="23272" y="5217"/>
                      <a:pt x="18056" y="1"/>
                      <a:pt x="11636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080" name="Google Shape;1080;p21"/>
              <p:cNvSpPr/>
              <p:nvPr/>
            </p:nvSpPr>
            <p:spPr>
              <a:xfrm>
                <a:off x="8141175" y="965325"/>
                <a:ext cx="428000" cy="427425"/>
              </a:xfrm>
              <a:custGeom>
                <a:avLst/>
                <a:gdLst/>
                <a:ahLst/>
                <a:cxnLst/>
                <a:rect l="l" t="t" r="r" b="b"/>
                <a:pathLst>
                  <a:path w="17120" h="17097" extrusionOk="0">
                    <a:moveTo>
                      <a:pt x="8560" y="0"/>
                    </a:moveTo>
                    <a:cubicBezTo>
                      <a:pt x="3835" y="0"/>
                      <a:pt x="1" y="3812"/>
                      <a:pt x="1" y="8537"/>
                    </a:cubicBezTo>
                    <a:cubicBezTo>
                      <a:pt x="1" y="13263"/>
                      <a:pt x="3835" y="17097"/>
                      <a:pt x="8560" y="17097"/>
                    </a:cubicBezTo>
                    <a:cubicBezTo>
                      <a:pt x="13286" y="17097"/>
                      <a:pt x="17120" y="13263"/>
                      <a:pt x="17120" y="8537"/>
                    </a:cubicBezTo>
                    <a:cubicBezTo>
                      <a:pt x="17120" y="3812"/>
                      <a:pt x="13286" y="0"/>
                      <a:pt x="856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081" name="Google Shape;1081;p21"/>
              <p:cNvSpPr/>
              <p:nvPr/>
            </p:nvSpPr>
            <p:spPr>
              <a:xfrm>
                <a:off x="8136725" y="960300"/>
                <a:ext cx="436925" cy="437475"/>
              </a:xfrm>
              <a:custGeom>
                <a:avLst/>
                <a:gdLst/>
                <a:ahLst/>
                <a:cxnLst/>
                <a:rect l="l" t="t" r="r" b="b"/>
                <a:pathLst>
                  <a:path w="17477" h="17499" extrusionOk="0">
                    <a:moveTo>
                      <a:pt x="8738" y="379"/>
                    </a:moveTo>
                    <a:cubicBezTo>
                      <a:pt x="11057" y="379"/>
                      <a:pt x="13130" y="1316"/>
                      <a:pt x="14645" y="2831"/>
                    </a:cubicBezTo>
                    <a:cubicBezTo>
                      <a:pt x="16161" y="4347"/>
                      <a:pt x="17097" y="6442"/>
                      <a:pt x="17097" y="8738"/>
                    </a:cubicBezTo>
                    <a:cubicBezTo>
                      <a:pt x="17097" y="11056"/>
                      <a:pt x="16161" y="13152"/>
                      <a:pt x="14645" y="14667"/>
                    </a:cubicBezTo>
                    <a:cubicBezTo>
                      <a:pt x="13130" y="16183"/>
                      <a:pt x="11057" y="17119"/>
                      <a:pt x="8738" y="17119"/>
                    </a:cubicBezTo>
                    <a:cubicBezTo>
                      <a:pt x="6420" y="17119"/>
                      <a:pt x="4325" y="16183"/>
                      <a:pt x="2809" y="14667"/>
                    </a:cubicBezTo>
                    <a:cubicBezTo>
                      <a:pt x="1293" y="13152"/>
                      <a:pt x="357" y="11056"/>
                      <a:pt x="357" y="8738"/>
                    </a:cubicBezTo>
                    <a:cubicBezTo>
                      <a:pt x="357" y="6442"/>
                      <a:pt x="1293" y="4347"/>
                      <a:pt x="2809" y="2831"/>
                    </a:cubicBezTo>
                    <a:cubicBezTo>
                      <a:pt x="4325" y="1316"/>
                      <a:pt x="6420" y="379"/>
                      <a:pt x="8738" y="379"/>
                    </a:cubicBezTo>
                    <a:close/>
                    <a:moveTo>
                      <a:pt x="8738" y="0"/>
                    </a:moveTo>
                    <a:cubicBezTo>
                      <a:pt x="3901" y="0"/>
                      <a:pt x="1" y="3924"/>
                      <a:pt x="1" y="8738"/>
                    </a:cubicBezTo>
                    <a:cubicBezTo>
                      <a:pt x="1" y="13575"/>
                      <a:pt x="3901" y="17498"/>
                      <a:pt x="8738" y="17498"/>
                    </a:cubicBezTo>
                    <a:cubicBezTo>
                      <a:pt x="13553" y="17498"/>
                      <a:pt x="17476" y="13575"/>
                      <a:pt x="17476" y="8738"/>
                    </a:cubicBezTo>
                    <a:cubicBezTo>
                      <a:pt x="17476" y="3924"/>
                      <a:pt x="13553" y="0"/>
                      <a:pt x="8738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082" name="Google Shape;1082;p21"/>
              <p:cNvSpPr/>
              <p:nvPr/>
            </p:nvSpPr>
            <p:spPr>
              <a:xfrm>
                <a:off x="8219750" y="1043875"/>
                <a:ext cx="270300" cy="270300"/>
              </a:xfrm>
              <a:custGeom>
                <a:avLst/>
                <a:gdLst/>
                <a:ahLst/>
                <a:cxnLst/>
                <a:rect l="l" t="t" r="r" b="b"/>
                <a:pathLst>
                  <a:path w="10812" h="10812" extrusionOk="0">
                    <a:moveTo>
                      <a:pt x="5417" y="1"/>
                    </a:moveTo>
                    <a:cubicBezTo>
                      <a:pt x="2430" y="1"/>
                      <a:pt x="1" y="2431"/>
                      <a:pt x="1" y="5395"/>
                    </a:cubicBezTo>
                    <a:cubicBezTo>
                      <a:pt x="1" y="8382"/>
                      <a:pt x="2430" y="10812"/>
                      <a:pt x="5417" y="10812"/>
                    </a:cubicBezTo>
                    <a:cubicBezTo>
                      <a:pt x="8404" y="10812"/>
                      <a:pt x="10812" y="8382"/>
                      <a:pt x="10812" y="5395"/>
                    </a:cubicBezTo>
                    <a:cubicBezTo>
                      <a:pt x="10812" y="2431"/>
                      <a:pt x="8404" y="1"/>
                      <a:pt x="5417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083" name="Google Shape;1083;p21"/>
              <p:cNvSpPr/>
              <p:nvPr/>
            </p:nvSpPr>
            <p:spPr>
              <a:xfrm>
                <a:off x="8215300" y="1039425"/>
                <a:ext cx="279775" cy="279225"/>
              </a:xfrm>
              <a:custGeom>
                <a:avLst/>
                <a:gdLst/>
                <a:ahLst/>
                <a:cxnLst/>
                <a:rect l="l" t="t" r="r" b="b"/>
                <a:pathLst>
                  <a:path w="11191" h="11169" extrusionOk="0">
                    <a:moveTo>
                      <a:pt x="5595" y="357"/>
                    </a:moveTo>
                    <a:cubicBezTo>
                      <a:pt x="7044" y="357"/>
                      <a:pt x="8337" y="937"/>
                      <a:pt x="9273" y="1895"/>
                    </a:cubicBezTo>
                    <a:cubicBezTo>
                      <a:pt x="10232" y="2832"/>
                      <a:pt x="10811" y="4147"/>
                      <a:pt x="10811" y="5573"/>
                    </a:cubicBezTo>
                    <a:cubicBezTo>
                      <a:pt x="10811" y="7022"/>
                      <a:pt x="10232" y="8337"/>
                      <a:pt x="9273" y="9273"/>
                    </a:cubicBezTo>
                    <a:cubicBezTo>
                      <a:pt x="8337" y="10210"/>
                      <a:pt x="7044" y="10789"/>
                      <a:pt x="5595" y="10789"/>
                    </a:cubicBezTo>
                    <a:cubicBezTo>
                      <a:pt x="4147" y="10789"/>
                      <a:pt x="2854" y="10210"/>
                      <a:pt x="1895" y="9273"/>
                    </a:cubicBezTo>
                    <a:cubicBezTo>
                      <a:pt x="959" y="8337"/>
                      <a:pt x="379" y="7022"/>
                      <a:pt x="379" y="5573"/>
                    </a:cubicBezTo>
                    <a:cubicBezTo>
                      <a:pt x="379" y="4147"/>
                      <a:pt x="959" y="2832"/>
                      <a:pt x="1895" y="1895"/>
                    </a:cubicBezTo>
                    <a:cubicBezTo>
                      <a:pt x="2854" y="937"/>
                      <a:pt x="4147" y="357"/>
                      <a:pt x="5595" y="357"/>
                    </a:cubicBezTo>
                    <a:close/>
                    <a:moveTo>
                      <a:pt x="5595" y="1"/>
                    </a:moveTo>
                    <a:cubicBezTo>
                      <a:pt x="2497" y="1"/>
                      <a:pt x="1" y="2497"/>
                      <a:pt x="1" y="5573"/>
                    </a:cubicBezTo>
                    <a:cubicBezTo>
                      <a:pt x="1" y="8672"/>
                      <a:pt x="2497" y="11168"/>
                      <a:pt x="5595" y="11168"/>
                    </a:cubicBezTo>
                    <a:cubicBezTo>
                      <a:pt x="8671" y="11168"/>
                      <a:pt x="11190" y="8672"/>
                      <a:pt x="11190" y="5573"/>
                    </a:cubicBezTo>
                    <a:cubicBezTo>
                      <a:pt x="11190" y="2497"/>
                      <a:pt x="8671" y="1"/>
                      <a:pt x="5595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</p:grpSp>
      </p:grpSp>
      <p:sp>
        <p:nvSpPr>
          <p:cNvPr id="29" name="Content Placeholder 2">
            <a:extLst>
              <a:ext uri="{FF2B5EF4-FFF2-40B4-BE49-F238E27FC236}">
                <a16:creationId xmlns:a16="http://schemas.microsoft.com/office/drawing/2014/main" id="{C20D5011-98C7-E44D-B0A2-48A1F4CDF5FD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1068767" y="1659666"/>
            <a:ext cx="10251300" cy="4736434"/>
          </a:xfrm>
          <a:prstGeom prst="rect">
            <a:avLst/>
          </a:prstGeom>
        </p:spPr>
        <p:txBody>
          <a:bodyPr/>
          <a:lstStyle>
            <a:lvl1pPr marL="285750" indent="-285750">
              <a:lnSpc>
                <a:spcPct val="100000"/>
              </a:lnSpc>
              <a:buFont typeface="Arial" panose="020B0604020202020204" pitchFamily="34" charset="0"/>
              <a:buChar char="•"/>
              <a:tabLst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560388" indent="-285750">
              <a:lnSpc>
                <a:spcPct val="100000"/>
              </a:lnSpc>
              <a:buFont typeface="Arial" panose="020B0604020202020204" pitchFamily="34" charset="0"/>
              <a:buChar char="•"/>
              <a:tabLst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 marL="738188" indent="-285750">
              <a:lnSpc>
                <a:spcPct val="100000"/>
              </a:lnSpc>
              <a:buFont typeface="Arial" panose="020B0604020202020204" pitchFamily="34" charset="0"/>
              <a:buChar char="•"/>
              <a:tabLst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 marL="960438" indent="-285750">
              <a:lnSpc>
                <a:spcPct val="100000"/>
              </a:lnSpc>
              <a:buFont typeface="Arial" panose="020B0604020202020204" pitchFamily="34" charset="0"/>
              <a:buChar char="•"/>
              <a:tabLst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 marL="1182687" indent="-285750">
              <a:lnSpc>
                <a:spcPct val="100000"/>
              </a:lnSpc>
              <a:buFont typeface="Arial" panose="020B0604020202020204" pitchFamily="34" charset="0"/>
              <a:buChar char="•"/>
              <a:tabLst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702046777"/>
      </p:ext>
    </p:extLst>
  </p:cSld>
  <p:clrMapOvr>
    <a:masterClrMapping/>
  </p:clrMapOvr>
  <p:hf sldNum="0"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 3" preserve="1" userDrawn="1">
  <p:cSld name="1_Title and body 3">
    <p:spTree>
      <p:nvGrpSpPr>
        <p:cNvPr id="1" name="Shape 1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0" name="Google Shape;1140;p23"/>
          <p:cNvSpPr txBox="1">
            <a:spLocks noGrp="1"/>
          </p:cNvSpPr>
          <p:nvPr>
            <p:ph type="title"/>
          </p:nvPr>
        </p:nvSpPr>
        <p:spPr>
          <a:xfrm>
            <a:off x="1068767" y="451104"/>
            <a:ext cx="10179300" cy="768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 sz="4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r>
              <a:rPr lang="en-US" dirty="0"/>
              <a:t>Click to edit Master title style</a:t>
            </a:r>
            <a:endParaRPr dirty="0"/>
          </a:p>
        </p:txBody>
      </p:sp>
      <p:cxnSp>
        <p:nvCxnSpPr>
          <p:cNvPr id="1142" name="Google Shape;1142;p23"/>
          <p:cNvCxnSpPr/>
          <p:nvPr/>
        </p:nvCxnSpPr>
        <p:spPr>
          <a:xfrm rot="10800000">
            <a:off x="404000" y="4479167"/>
            <a:ext cx="202400" cy="12764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143" name="Google Shape;1143;p23"/>
          <p:cNvCxnSpPr/>
          <p:nvPr/>
        </p:nvCxnSpPr>
        <p:spPr>
          <a:xfrm rot="10800000" flipH="1">
            <a:off x="0" y="5776733"/>
            <a:ext cx="595600" cy="8852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grpSp>
        <p:nvGrpSpPr>
          <p:cNvPr id="1144" name="Google Shape;1144;p23"/>
          <p:cNvGrpSpPr/>
          <p:nvPr/>
        </p:nvGrpSpPr>
        <p:grpSpPr>
          <a:xfrm flipH="1">
            <a:off x="400985" y="5557067"/>
            <a:ext cx="389367" cy="390100"/>
            <a:chOff x="7353050" y="316275"/>
            <a:chExt cx="292025" cy="292575"/>
          </a:xfrm>
        </p:grpSpPr>
        <p:sp>
          <p:nvSpPr>
            <p:cNvPr id="1145" name="Google Shape;1145;p23"/>
            <p:cNvSpPr/>
            <p:nvPr/>
          </p:nvSpPr>
          <p:spPr>
            <a:xfrm>
              <a:off x="7358075" y="321275"/>
              <a:ext cx="282550" cy="282550"/>
            </a:xfrm>
            <a:custGeom>
              <a:avLst/>
              <a:gdLst/>
              <a:ahLst/>
              <a:cxnLst/>
              <a:rect l="l" t="t" r="r" b="b"/>
              <a:pathLst>
                <a:path w="11302" h="11302" extrusionOk="0">
                  <a:moveTo>
                    <a:pt x="5640" y="1"/>
                  </a:moveTo>
                  <a:cubicBezTo>
                    <a:pt x="2519" y="1"/>
                    <a:pt x="0" y="2520"/>
                    <a:pt x="0" y="5640"/>
                  </a:cubicBezTo>
                  <a:cubicBezTo>
                    <a:pt x="0" y="8783"/>
                    <a:pt x="2519" y="11302"/>
                    <a:pt x="5640" y="11302"/>
                  </a:cubicBezTo>
                  <a:cubicBezTo>
                    <a:pt x="8783" y="11302"/>
                    <a:pt x="11301" y="8783"/>
                    <a:pt x="11301" y="5640"/>
                  </a:cubicBezTo>
                  <a:cubicBezTo>
                    <a:pt x="11301" y="2520"/>
                    <a:pt x="8783" y="1"/>
                    <a:pt x="564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146" name="Google Shape;1146;p23"/>
            <p:cNvSpPr/>
            <p:nvPr/>
          </p:nvSpPr>
          <p:spPr>
            <a:xfrm>
              <a:off x="7353050" y="316275"/>
              <a:ext cx="292025" cy="292575"/>
            </a:xfrm>
            <a:custGeom>
              <a:avLst/>
              <a:gdLst/>
              <a:ahLst/>
              <a:cxnLst/>
              <a:rect l="l" t="t" r="r" b="b"/>
              <a:pathLst>
                <a:path w="11681" h="11703" extrusionOk="0">
                  <a:moveTo>
                    <a:pt x="5841" y="379"/>
                  </a:moveTo>
                  <a:cubicBezTo>
                    <a:pt x="7356" y="379"/>
                    <a:pt x="8716" y="981"/>
                    <a:pt x="9719" y="1984"/>
                  </a:cubicBezTo>
                  <a:cubicBezTo>
                    <a:pt x="10700" y="2965"/>
                    <a:pt x="11324" y="4347"/>
                    <a:pt x="11324" y="5840"/>
                  </a:cubicBezTo>
                  <a:cubicBezTo>
                    <a:pt x="11324" y="7356"/>
                    <a:pt x="10700" y="8738"/>
                    <a:pt x="9719" y="9719"/>
                  </a:cubicBezTo>
                  <a:cubicBezTo>
                    <a:pt x="8716" y="10699"/>
                    <a:pt x="7356" y="11324"/>
                    <a:pt x="5841" y="11324"/>
                  </a:cubicBezTo>
                  <a:cubicBezTo>
                    <a:pt x="4347" y="11324"/>
                    <a:pt x="2965" y="10699"/>
                    <a:pt x="1984" y="9719"/>
                  </a:cubicBezTo>
                  <a:cubicBezTo>
                    <a:pt x="981" y="8738"/>
                    <a:pt x="380" y="7356"/>
                    <a:pt x="380" y="5840"/>
                  </a:cubicBezTo>
                  <a:cubicBezTo>
                    <a:pt x="380" y="4347"/>
                    <a:pt x="981" y="2965"/>
                    <a:pt x="1984" y="1984"/>
                  </a:cubicBezTo>
                  <a:cubicBezTo>
                    <a:pt x="2965" y="981"/>
                    <a:pt x="4347" y="379"/>
                    <a:pt x="5841" y="379"/>
                  </a:cubicBezTo>
                  <a:close/>
                  <a:moveTo>
                    <a:pt x="5841" y="0"/>
                  </a:moveTo>
                  <a:cubicBezTo>
                    <a:pt x="2631" y="0"/>
                    <a:pt x="1" y="2630"/>
                    <a:pt x="1" y="5840"/>
                  </a:cubicBezTo>
                  <a:cubicBezTo>
                    <a:pt x="1" y="9072"/>
                    <a:pt x="2631" y="11703"/>
                    <a:pt x="5841" y="11703"/>
                  </a:cubicBezTo>
                  <a:cubicBezTo>
                    <a:pt x="9073" y="11703"/>
                    <a:pt x="11681" y="9072"/>
                    <a:pt x="11681" y="5840"/>
                  </a:cubicBezTo>
                  <a:cubicBezTo>
                    <a:pt x="11681" y="2630"/>
                    <a:pt x="9073" y="0"/>
                    <a:pt x="584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147" name="Google Shape;1147;p23"/>
            <p:cNvSpPr/>
            <p:nvPr/>
          </p:nvSpPr>
          <p:spPr>
            <a:xfrm>
              <a:off x="7419925" y="383125"/>
              <a:ext cx="158275" cy="158300"/>
            </a:xfrm>
            <a:custGeom>
              <a:avLst/>
              <a:gdLst/>
              <a:ahLst/>
              <a:cxnLst/>
              <a:rect l="l" t="t" r="r" b="b"/>
              <a:pathLst>
                <a:path w="6331" h="6332" extrusionOk="0">
                  <a:moveTo>
                    <a:pt x="3166" y="1"/>
                  </a:moveTo>
                  <a:cubicBezTo>
                    <a:pt x="1427" y="1"/>
                    <a:pt x="0" y="1428"/>
                    <a:pt x="0" y="3166"/>
                  </a:cubicBezTo>
                  <a:cubicBezTo>
                    <a:pt x="0" y="4927"/>
                    <a:pt x="1427" y="6331"/>
                    <a:pt x="3166" y="6331"/>
                  </a:cubicBezTo>
                  <a:cubicBezTo>
                    <a:pt x="4927" y="6331"/>
                    <a:pt x="6331" y="4927"/>
                    <a:pt x="6331" y="3166"/>
                  </a:cubicBezTo>
                  <a:cubicBezTo>
                    <a:pt x="6331" y="1428"/>
                    <a:pt x="4927" y="1"/>
                    <a:pt x="316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148" name="Google Shape;1148;p23"/>
            <p:cNvSpPr/>
            <p:nvPr/>
          </p:nvSpPr>
          <p:spPr>
            <a:xfrm>
              <a:off x="7415475" y="378675"/>
              <a:ext cx="167750" cy="167775"/>
            </a:xfrm>
            <a:custGeom>
              <a:avLst/>
              <a:gdLst/>
              <a:ahLst/>
              <a:cxnLst/>
              <a:rect l="l" t="t" r="r" b="b"/>
              <a:pathLst>
                <a:path w="6710" h="6711" extrusionOk="0">
                  <a:moveTo>
                    <a:pt x="3344" y="380"/>
                  </a:moveTo>
                  <a:cubicBezTo>
                    <a:pt x="4168" y="380"/>
                    <a:pt x="4926" y="714"/>
                    <a:pt x="5461" y="1249"/>
                  </a:cubicBezTo>
                  <a:cubicBezTo>
                    <a:pt x="5996" y="1784"/>
                    <a:pt x="6330" y="2519"/>
                    <a:pt x="6330" y="3344"/>
                  </a:cubicBezTo>
                  <a:cubicBezTo>
                    <a:pt x="6330" y="4169"/>
                    <a:pt x="5996" y="4927"/>
                    <a:pt x="5461" y="5462"/>
                  </a:cubicBezTo>
                  <a:cubicBezTo>
                    <a:pt x="4926" y="5997"/>
                    <a:pt x="4168" y="6331"/>
                    <a:pt x="3344" y="6331"/>
                  </a:cubicBezTo>
                  <a:cubicBezTo>
                    <a:pt x="2519" y="6331"/>
                    <a:pt x="1783" y="5997"/>
                    <a:pt x="1248" y="5462"/>
                  </a:cubicBezTo>
                  <a:cubicBezTo>
                    <a:pt x="713" y="4927"/>
                    <a:pt x="379" y="4169"/>
                    <a:pt x="379" y="3344"/>
                  </a:cubicBezTo>
                  <a:cubicBezTo>
                    <a:pt x="379" y="2519"/>
                    <a:pt x="713" y="1784"/>
                    <a:pt x="1248" y="1249"/>
                  </a:cubicBezTo>
                  <a:cubicBezTo>
                    <a:pt x="1783" y="714"/>
                    <a:pt x="2519" y="380"/>
                    <a:pt x="3344" y="380"/>
                  </a:cubicBezTo>
                  <a:close/>
                  <a:moveTo>
                    <a:pt x="3344" y="1"/>
                  </a:moveTo>
                  <a:cubicBezTo>
                    <a:pt x="1494" y="1"/>
                    <a:pt x="0" y="1494"/>
                    <a:pt x="0" y="3344"/>
                  </a:cubicBezTo>
                  <a:cubicBezTo>
                    <a:pt x="0" y="5194"/>
                    <a:pt x="1494" y="6710"/>
                    <a:pt x="3344" y="6710"/>
                  </a:cubicBezTo>
                  <a:cubicBezTo>
                    <a:pt x="5194" y="6710"/>
                    <a:pt x="6709" y="5194"/>
                    <a:pt x="6709" y="3344"/>
                  </a:cubicBezTo>
                  <a:cubicBezTo>
                    <a:pt x="6709" y="1494"/>
                    <a:pt x="5194" y="1"/>
                    <a:pt x="334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grpSp>
        <p:nvGrpSpPr>
          <p:cNvPr id="1149" name="Google Shape;1149;p23"/>
          <p:cNvGrpSpPr/>
          <p:nvPr/>
        </p:nvGrpSpPr>
        <p:grpSpPr>
          <a:xfrm>
            <a:off x="198386" y="4299067"/>
            <a:ext cx="390815" cy="391184"/>
            <a:chOff x="3164039" y="430875"/>
            <a:chExt cx="293111" cy="293388"/>
          </a:xfrm>
        </p:grpSpPr>
        <p:sp>
          <p:nvSpPr>
            <p:cNvPr id="1150" name="Google Shape;1150;p23"/>
            <p:cNvSpPr/>
            <p:nvPr/>
          </p:nvSpPr>
          <p:spPr>
            <a:xfrm flipH="1">
              <a:off x="3166281" y="433407"/>
              <a:ext cx="288614" cy="288337"/>
            </a:xfrm>
            <a:custGeom>
              <a:avLst/>
              <a:gdLst/>
              <a:ahLst/>
              <a:cxnLst/>
              <a:rect l="l" t="t" r="r" b="b"/>
              <a:pathLst>
                <a:path w="22915" h="22893" extrusionOk="0">
                  <a:moveTo>
                    <a:pt x="11457" y="0"/>
                  </a:moveTo>
                  <a:cubicBezTo>
                    <a:pt x="5127" y="0"/>
                    <a:pt x="0" y="5127"/>
                    <a:pt x="0" y="11435"/>
                  </a:cubicBezTo>
                  <a:cubicBezTo>
                    <a:pt x="0" y="17766"/>
                    <a:pt x="5127" y="22892"/>
                    <a:pt x="11457" y="22892"/>
                  </a:cubicBezTo>
                  <a:cubicBezTo>
                    <a:pt x="17788" y="22892"/>
                    <a:pt x="22914" y="17766"/>
                    <a:pt x="22914" y="11435"/>
                  </a:cubicBezTo>
                  <a:cubicBezTo>
                    <a:pt x="22914" y="5127"/>
                    <a:pt x="17788" y="0"/>
                    <a:pt x="1145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151" name="Google Shape;1151;p23"/>
            <p:cNvSpPr/>
            <p:nvPr/>
          </p:nvSpPr>
          <p:spPr>
            <a:xfrm flipH="1">
              <a:off x="3164039" y="430875"/>
              <a:ext cx="293111" cy="293388"/>
            </a:xfrm>
            <a:custGeom>
              <a:avLst/>
              <a:gdLst/>
              <a:ahLst/>
              <a:cxnLst/>
              <a:rect l="l" t="t" r="r" b="b"/>
              <a:pathLst>
                <a:path w="23272" h="23294" extrusionOk="0">
                  <a:moveTo>
                    <a:pt x="11636" y="380"/>
                  </a:moveTo>
                  <a:cubicBezTo>
                    <a:pt x="14757" y="380"/>
                    <a:pt x="17566" y="1628"/>
                    <a:pt x="19594" y="3679"/>
                  </a:cubicBezTo>
                  <a:cubicBezTo>
                    <a:pt x="21645" y="5707"/>
                    <a:pt x="22893" y="8538"/>
                    <a:pt x="22893" y="11636"/>
                  </a:cubicBezTo>
                  <a:cubicBezTo>
                    <a:pt x="22893" y="14757"/>
                    <a:pt x="21645" y="17565"/>
                    <a:pt x="19594" y="19616"/>
                  </a:cubicBezTo>
                  <a:cubicBezTo>
                    <a:pt x="17566" y="21644"/>
                    <a:pt x="14757" y="22915"/>
                    <a:pt x="11636" y="22915"/>
                  </a:cubicBezTo>
                  <a:cubicBezTo>
                    <a:pt x="8516" y="22915"/>
                    <a:pt x="5707" y="21644"/>
                    <a:pt x="3657" y="19616"/>
                  </a:cubicBezTo>
                  <a:cubicBezTo>
                    <a:pt x="1628" y="17565"/>
                    <a:pt x="358" y="14757"/>
                    <a:pt x="358" y="11636"/>
                  </a:cubicBezTo>
                  <a:cubicBezTo>
                    <a:pt x="358" y="8538"/>
                    <a:pt x="1628" y="5707"/>
                    <a:pt x="3657" y="3679"/>
                  </a:cubicBezTo>
                  <a:cubicBezTo>
                    <a:pt x="5707" y="1628"/>
                    <a:pt x="8516" y="380"/>
                    <a:pt x="11636" y="380"/>
                  </a:cubicBezTo>
                  <a:close/>
                  <a:moveTo>
                    <a:pt x="11636" y="1"/>
                  </a:moveTo>
                  <a:cubicBezTo>
                    <a:pt x="5217" y="1"/>
                    <a:pt x="1" y="5217"/>
                    <a:pt x="1" y="11636"/>
                  </a:cubicBezTo>
                  <a:cubicBezTo>
                    <a:pt x="1" y="18078"/>
                    <a:pt x="5217" y="23294"/>
                    <a:pt x="11636" y="23294"/>
                  </a:cubicBezTo>
                  <a:cubicBezTo>
                    <a:pt x="18056" y="23294"/>
                    <a:pt x="23272" y="18078"/>
                    <a:pt x="23272" y="11636"/>
                  </a:cubicBezTo>
                  <a:cubicBezTo>
                    <a:pt x="23272" y="5217"/>
                    <a:pt x="18056" y="1"/>
                    <a:pt x="1163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152" name="Google Shape;1152;p23"/>
            <p:cNvSpPr/>
            <p:nvPr/>
          </p:nvSpPr>
          <p:spPr>
            <a:xfrm flipH="1">
              <a:off x="3202780" y="469909"/>
              <a:ext cx="215626" cy="215337"/>
            </a:xfrm>
            <a:custGeom>
              <a:avLst/>
              <a:gdLst/>
              <a:ahLst/>
              <a:cxnLst/>
              <a:rect l="l" t="t" r="r" b="b"/>
              <a:pathLst>
                <a:path w="17120" h="17097" extrusionOk="0">
                  <a:moveTo>
                    <a:pt x="8560" y="0"/>
                  </a:moveTo>
                  <a:cubicBezTo>
                    <a:pt x="3835" y="0"/>
                    <a:pt x="1" y="3812"/>
                    <a:pt x="1" y="8537"/>
                  </a:cubicBezTo>
                  <a:cubicBezTo>
                    <a:pt x="1" y="13263"/>
                    <a:pt x="3835" y="17097"/>
                    <a:pt x="8560" y="17097"/>
                  </a:cubicBezTo>
                  <a:cubicBezTo>
                    <a:pt x="13286" y="17097"/>
                    <a:pt x="17120" y="13263"/>
                    <a:pt x="17120" y="8537"/>
                  </a:cubicBezTo>
                  <a:cubicBezTo>
                    <a:pt x="17120" y="3812"/>
                    <a:pt x="13286" y="0"/>
                    <a:pt x="856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153" name="Google Shape;1153;p23"/>
            <p:cNvSpPr/>
            <p:nvPr/>
          </p:nvSpPr>
          <p:spPr>
            <a:xfrm flipH="1">
              <a:off x="3200525" y="467377"/>
              <a:ext cx="220123" cy="220400"/>
            </a:xfrm>
            <a:custGeom>
              <a:avLst/>
              <a:gdLst/>
              <a:ahLst/>
              <a:cxnLst/>
              <a:rect l="l" t="t" r="r" b="b"/>
              <a:pathLst>
                <a:path w="17477" h="17499" extrusionOk="0">
                  <a:moveTo>
                    <a:pt x="8738" y="379"/>
                  </a:moveTo>
                  <a:cubicBezTo>
                    <a:pt x="11057" y="379"/>
                    <a:pt x="13130" y="1316"/>
                    <a:pt x="14645" y="2831"/>
                  </a:cubicBezTo>
                  <a:cubicBezTo>
                    <a:pt x="16161" y="4347"/>
                    <a:pt x="17097" y="6442"/>
                    <a:pt x="17097" y="8738"/>
                  </a:cubicBezTo>
                  <a:cubicBezTo>
                    <a:pt x="17097" y="11056"/>
                    <a:pt x="16161" y="13152"/>
                    <a:pt x="14645" y="14667"/>
                  </a:cubicBezTo>
                  <a:cubicBezTo>
                    <a:pt x="13130" y="16183"/>
                    <a:pt x="11057" y="17119"/>
                    <a:pt x="8738" y="17119"/>
                  </a:cubicBezTo>
                  <a:cubicBezTo>
                    <a:pt x="6420" y="17119"/>
                    <a:pt x="4325" y="16183"/>
                    <a:pt x="2809" y="14667"/>
                  </a:cubicBezTo>
                  <a:cubicBezTo>
                    <a:pt x="1293" y="13152"/>
                    <a:pt x="357" y="11056"/>
                    <a:pt x="357" y="8738"/>
                  </a:cubicBezTo>
                  <a:cubicBezTo>
                    <a:pt x="357" y="6442"/>
                    <a:pt x="1293" y="4347"/>
                    <a:pt x="2809" y="2831"/>
                  </a:cubicBezTo>
                  <a:cubicBezTo>
                    <a:pt x="4325" y="1316"/>
                    <a:pt x="6420" y="379"/>
                    <a:pt x="8738" y="379"/>
                  </a:cubicBezTo>
                  <a:close/>
                  <a:moveTo>
                    <a:pt x="8738" y="0"/>
                  </a:moveTo>
                  <a:cubicBezTo>
                    <a:pt x="3901" y="0"/>
                    <a:pt x="1" y="3924"/>
                    <a:pt x="1" y="8738"/>
                  </a:cubicBezTo>
                  <a:cubicBezTo>
                    <a:pt x="1" y="13575"/>
                    <a:pt x="3901" y="17498"/>
                    <a:pt x="8738" y="17498"/>
                  </a:cubicBezTo>
                  <a:cubicBezTo>
                    <a:pt x="13553" y="17498"/>
                    <a:pt x="17476" y="13575"/>
                    <a:pt x="17476" y="8738"/>
                  </a:cubicBezTo>
                  <a:cubicBezTo>
                    <a:pt x="17476" y="3924"/>
                    <a:pt x="13553" y="0"/>
                    <a:pt x="873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154" name="Google Shape;1154;p23"/>
            <p:cNvSpPr/>
            <p:nvPr/>
          </p:nvSpPr>
          <p:spPr>
            <a:xfrm flipH="1">
              <a:off x="3242641" y="509484"/>
              <a:ext cx="136177" cy="136177"/>
            </a:xfrm>
            <a:custGeom>
              <a:avLst/>
              <a:gdLst/>
              <a:ahLst/>
              <a:cxnLst/>
              <a:rect l="l" t="t" r="r" b="b"/>
              <a:pathLst>
                <a:path w="10812" h="10812" extrusionOk="0">
                  <a:moveTo>
                    <a:pt x="5417" y="1"/>
                  </a:moveTo>
                  <a:cubicBezTo>
                    <a:pt x="2430" y="1"/>
                    <a:pt x="1" y="2431"/>
                    <a:pt x="1" y="5395"/>
                  </a:cubicBezTo>
                  <a:cubicBezTo>
                    <a:pt x="1" y="8382"/>
                    <a:pt x="2430" y="10812"/>
                    <a:pt x="5417" y="10812"/>
                  </a:cubicBezTo>
                  <a:cubicBezTo>
                    <a:pt x="8404" y="10812"/>
                    <a:pt x="10812" y="8382"/>
                    <a:pt x="10812" y="5395"/>
                  </a:cubicBezTo>
                  <a:cubicBezTo>
                    <a:pt x="10812" y="2431"/>
                    <a:pt x="8404" y="1"/>
                    <a:pt x="541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155" name="Google Shape;1155;p23"/>
            <p:cNvSpPr/>
            <p:nvPr/>
          </p:nvSpPr>
          <p:spPr>
            <a:xfrm flipH="1">
              <a:off x="3240109" y="507242"/>
              <a:ext cx="140951" cy="140674"/>
            </a:xfrm>
            <a:custGeom>
              <a:avLst/>
              <a:gdLst/>
              <a:ahLst/>
              <a:cxnLst/>
              <a:rect l="l" t="t" r="r" b="b"/>
              <a:pathLst>
                <a:path w="11191" h="11169" extrusionOk="0">
                  <a:moveTo>
                    <a:pt x="5595" y="357"/>
                  </a:moveTo>
                  <a:cubicBezTo>
                    <a:pt x="7044" y="357"/>
                    <a:pt x="8337" y="937"/>
                    <a:pt x="9273" y="1895"/>
                  </a:cubicBezTo>
                  <a:cubicBezTo>
                    <a:pt x="10232" y="2832"/>
                    <a:pt x="10811" y="4147"/>
                    <a:pt x="10811" y="5573"/>
                  </a:cubicBezTo>
                  <a:cubicBezTo>
                    <a:pt x="10811" y="7022"/>
                    <a:pt x="10232" y="8337"/>
                    <a:pt x="9273" y="9273"/>
                  </a:cubicBezTo>
                  <a:cubicBezTo>
                    <a:pt x="8337" y="10210"/>
                    <a:pt x="7044" y="10789"/>
                    <a:pt x="5595" y="10789"/>
                  </a:cubicBezTo>
                  <a:cubicBezTo>
                    <a:pt x="4147" y="10789"/>
                    <a:pt x="2854" y="10210"/>
                    <a:pt x="1895" y="9273"/>
                  </a:cubicBezTo>
                  <a:cubicBezTo>
                    <a:pt x="959" y="8337"/>
                    <a:pt x="379" y="7022"/>
                    <a:pt x="379" y="5573"/>
                  </a:cubicBezTo>
                  <a:cubicBezTo>
                    <a:pt x="379" y="4147"/>
                    <a:pt x="959" y="2832"/>
                    <a:pt x="1895" y="1895"/>
                  </a:cubicBezTo>
                  <a:cubicBezTo>
                    <a:pt x="2854" y="937"/>
                    <a:pt x="4147" y="357"/>
                    <a:pt x="5595" y="357"/>
                  </a:cubicBezTo>
                  <a:close/>
                  <a:moveTo>
                    <a:pt x="5595" y="1"/>
                  </a:moveTo>
                  <a:cubicBezTo>
                    <a:pt x="2497" y="1"/>
                    <a:pt x="1" y="2497"/>
                    <a:pt x="1" y="5573"/>
                  </a:cubicBezTo>
                  <a:cubicBezTo>
                    <a:pt x="1" y="8672"/>
                    <a:pt x="2497" y="11168"/>
                    <a:pt x="5595" y="11168"/>
                  </a:cubicBezTo>
                  <a:cubicBezTo>
                    <a:pt x="8671" y="11168"/>
                    <a:pt x="11190" y="8672"/>
                    <a:pt x="11190" y="5573"/>
                  </a:cubicBezTo>
                  <a:cubicBezTo>
                    <a:pt x="11190" y="2497"/>
                    <a:pt x="8671" y="1"/>
                    <a:pt x="559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cxnSp>
        <p:nvCxnSpPr>
          <p:cNvPr id="1156" name="Google Shape;1156;p23"/>
          <p:cNvCxnSpPr/>
          <p:nvPr/>
        </p:nvCxnSpPr>
        <p:spPr>
          <a:xfrm rot="10800000">
            <a:off x="9595967" y="393467"/>
            <a:ext cx="1542800" cy="7236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157" name="Google Shape;1157;p23"/>
          <p:cNvCxnSpPr/>
          <p:nvPr/>
        </p:nvCxnSpPr>
        <p:spPr>
          <a:xfrm flipH="1">
            <a:off x="11138767" y="-8833"/>
            <a:ext cx="1055200" cy="11152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grpSp>
        <p:nvGrpSpPr>
          <p:cNvPr id="1158" name="Google Shape;1158;p23"/>
          <p:cNvGrpSpPr/>
          <p:nvPr/>
        </p:nvGrpSpPr>
        <p:grpSpPr>
          <a:xfrm>
            <a:off x="10752367" y="702567"/>
            <a:ext cx="775733" cy="776467"/>
            <a:chOff x="8064275" y="887850"/>
            <a:chExt cx="581800" cy="582350"/>
          </a:xfrm>
        </p:grpSpPr>
        <p:sp>
          <p:nvSpPr>
            <p:cNvPr id="1159" name="Google Shape;1159;p23"/>
            <p:cNvSpPr/>
            <p:nvPr/>
          </p:nvSpPr>
          <p:spPr>
            <a:xfrm>
              <a:off x="8068750" y="892875"/>
              <a:ext cx="572875" cy="572325"/>
            </a:xfrm>
            <a:custGeom>
              <a:avLst/>
              <a:gdLst/>
              <a:ahLst/>
              <a:cxnLst/>
              <a:rect l="l" t="t" r="r" b="b"/>
              <a:pathLst>
                <a:path w="22915" h="22893" extrusionOk="0">
                  <a:moveTo>
                    <a:pt x="11457" y="0"/>
                  </a:moveTo>
                  <a:cubicBezTo>
                    <a:pt x="5127" y="0"/>
                    <a:pt x="0" y="5127"/>
                    <a:pt x="0" y="11435"/>
                  </a:cubicBezTo>
                  <a:cubicBezTo>
                    <a:pt x="0" y="17766"/>
                    <a:pt x="5127" y="22892"/>
                    <a:pt x="11457" y="22892"/>
                  </a:cubicBezTo>
                  <a:cubicBezTo>
                    <a:pt x="17788" y="22892"/>
                    <a:pt x="22914" y="17766"/>
                    <a:pt x="22914" y="11435"/>
                  </a:cubicBezTo>
                  <a:cubicBezTo>
                    <a:pt x="22914" y="5127"/>
                    <a:pt x="17788" y="0"/>
                    <a:pt x="1145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160" name="Google Shape;1160;p23"/>
            <p:cNvSpPr/>
            <p:nvPr/>
          </p:nvSpPr>
          <p:spPr>
            <a:xfrm>
              <a:off x="8064275" y="887850"/>
              <a:ext cx="581800" cy="582350"/>
            </a:xfrm>
            <a:custGeom>
              <a:avLst/>
              <a:gdLst/>
              <a:ahLst/>
              <a:cxnLst/>
              <a:rect l="l" t="t" r="r" b="b"/>
              <a:pathLst>
                <a:path w="23272" h="23294" extrusionOk="0">
                  <a:moveTo>
                    <a:pt x="11636" y="380"/>
                  </a:moveTo>
                  <a:cubicBezTo>
                    <a:pt x="14757" y="380"/>
                    <a:pt x="17566" y="1628"/>
                    <a:pt x="19594" y="3679"/>
                  </a:cubicBezTo>
                  <a:cubicBezTo>
                    <a:pt x="21645" y="5707"/>
                    <a:pt x="22893" y="8538"/>
                    <a:pt x="22893" y="11636"/>
                  </a:cubicBezTo>
                  <a:cubicBezTo>
                    <a:pt x="22893" y="14757"/>
                    <a:pt x="21645" y="17565"/>
                    <a:pt x="19594" y="19616"/>
                  </a:cubicBezTo>
                  <a:cubicBezTo>
                    <a:pt x="17566" y="21644"/>
                    <a:pt x="14757" y="22915"/>
                    <a:pt x="11636" y="22915"/>
                  </a:cubicBezTo>
                  <a:cubicBezTo>
                    <a:pt x="8516" y="22915"/>
                    <a:pt x="5707" y="21644"/>
                    <a:pt x="3657" y="19616"/>
                  </a:cubicBezTo>
                  <a:cubicBezTo>
                    <a:pt x="1628" y="17565"/>
                    <a:pt x="358" y="14757"/>
                    <a:pt x="358" y="11636"/>
                  </a:cubicBezTo>
                  <a:cubicBezTo>
                    <a:pt x="358" y="8538"/>
                    <a:pt x="1628" y="5707"/>
                    <a:pt x="3657" y="3679"/>
                  </a:cubicBezTo>
                  <a:cubicBezTo>
                    <a:pt x="5707" y="1628"/>
                    <a:pt x="8516" y="380"/>
                    <a:pt x="11636" y="380"/>
                  </a:cubicBezTo>
                  <a:close/>
                  <a:moveTo>
                    <a:pt x="11636" y="1"/>
                  </a:moveTo>
                  <a:cubicBezTo>
                    <a:pt x="5217" y="1"/>
                    <a:pt x="1" y="5217"/>
                    <a:pt x="1" y="11636"/>
                  </a:cubicBezTo>
                  <a:cubicBezTo>
                    <a:pt x="1" y="18078"/>
                    <a:pt x="5217" y="23294"/>
                    <a:pt x="11636" y="23294"/>
                  </a:cubicBezTo>
                  <a:cubicBezTo>
                    <a:pt x="18056" y="23294"/>
                    <a:pt x="23272" y="18078"/>
                    <a:pt x="23272" y="11636"/>
                  </a:cubicBezTo>
                  <a:cubicBezTo>
                    <a:pt x="23272" y="5217"/>
                    <a:pt x="18056" y="1"/>
                    <a:pt x="1163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161" name="Google Shape;1161;p23"/>
            <p:cNvSpPr/>
            <p:nvPr/>
          </p:nvSpPr>
          <p:spPr>
            <a:xfrm>
              <a:off x="8141175" y="965325"/>
              <a:ext cx="428000" cy="427425"/>
            </a:xfrm>
            <a:custGeom>
              <a:avLst/>
              <a:gdLst/>
              <a:ahLst/>
              <a:cxnLst/>
              <a:rect l="l" t="t" r="r" b="b"/>
              <a:pathLst>
                <a:path w="17120" h="17097" extrusionOk="0">
                  <a:moveTo>
                    <a:pt x="8560" y="0"/>
                  </a:moveTo>
                  <a:cubicBezTo>
                    <a:pt x="3835" y="0"/>
                    <a:pt x="1" y="3812"/>
                    <a:pt x="1" y="8537"/>
                  </a:cubicBezTo>
                  <a:cubicBezTo>
                    <a:pt x="1" y="13263"/>
                    <a:pt x="3835" y="17097"/>
                    <a:pt x="8560" y="17097"/>
                  </a:cubicBezTo>
                  <a:cubicBezTo>
                    <a:pt x="13286" y="17097"/>
                    <a:pt x="17120" y="13263"/>
                    <a:pt x="17120" y="8537"/>
                  </a:cubicBezTo>
                  <a:cubicBezTo>
                    <a:pt x="17120" y="3812"/>
                    <a:pt x="13286" y="0"/>
                    <a:pt x="856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162" name="Google Shape;1162;p23"/>
            <p:cNvSpPr/>
            <p:nvPr/>
          </p:nvSpPr>
          <p:spPr>
            <a:xfrm>
              <a:off x="8136725" y="960300"/>
              <a:ext cx="436925" cy="437475"/>
            </a:xfrm>
            <a:custGeom>
              <a:avLst/>
              <a:gdLst/>
              <a:ahLst/>
              <a:cxnLst/>
              <a:rect l="l" t="t" r="r" b="b"/>
              <a:pathLst>
                <a:path w="17477" h="17499" extrusionOk="0">
                  <a:moveTo>
                    <a:pt x="8738" y="379"/>
                  </a:moveTo>
                  <a:cubicBezTo>
                    <a:pt x="11057" y="379"/>
                    <a:pt x="13130" y="1316"/>
                    <a:pt x="14645" y="2831"/>
                  </a:cubicBezTo>
                  <a:cubicBezTo>
                    <a:pt x="16161" y="4347"/>
                    <a:pt x="17097" y="6442"/>
                    <a:pt x="17097" y="8738"/>
                  </a:cubicBezTo>
                  <a:cubicBezTo>
                    <a:pt x="17097" y="11056"/>
                    <a:pt x="16161" y="13152"/>
                    <a:pt x="14645" y="14667"/>
                  </a:cubicBezTo>
                  <a:cubicBezTo>
                    <a:pt x="13130" y="16183"/>
                    <a:pt x="11057" y="17119"/>
                    <a:pt x="8738" y="17119"/>
                  </a:cubicBezTo>
                  <a:cubicBezTo>
                    <a:pt x="6420" y="17119"/>
                    <a:pt x="4325" y="16183"/>
                    <a:pt x="2809" y="14667"/>
                  </a:cubicBezTo>
                  <a:cubicBezTo>
                    <a:pt x="1293" y="13152"/>
                    <a:pt x="357" y="11056"/>
                    <a:pt x="357" y="8738"/>
                  </a:cubicBezTo>
                  <a:cubicBezTo>
                    <a:pt x="357" y="6442"/>
                    <a:pt x="1293" y="4347"/>
                    <a:pt x="2809" y="2831"/>
                  </a:cubicBezTo>
                  <a:cubicBezTo>
                    <a:pt x="4325" y="1316"/>
                    <a:pt x="6420" y="379"/>
                    <a:pt x="8738" y="379"/>
                  </a:cubicBezTo>
                  <a:close/>
                  <a:moveTo>
                    <a:pt x="8738" y="0"/>
                  </a:moveTo>
                  <a:cubicBezTo>
                    <a:pt x="3901" y="0"/>
                    <a:pt x="1" y="3924"/>
                    <a:pt x="1" y="8738"/>
                  </a:cubicBezTo>
                  <a:cubicBezTo>
                    <a:pt x="1" y="13575"/>
                    <a:pt x="3901" y="17498"/>
                    <a:pt x="8738" y="17498"/>
                  </a:cubicBezTo>
                  <a:cubicBezTo>
                    <a:pt x="13553" y="17498"/>
                    <a:pt x="17476" y="13575"/>
                    <a:pt x="17476" y="8738"/>
                  </a:cubicBezTo>
                  <a:cubicBezTo>
                    <a:pt x="17476" y="3924"/>
                    <a:pt x="13553" y="0"/>
                    <a:pt x="873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163" name="Google Shape;1163;p23"/>
            <p:cNvSpPr/>
            <p:nvPr/>
          </p:nvSpPr>
          <p:spPr>
            <a:xfrm>
              <a:off x="8219750" y="1043875"/>
              <a:ext cx="270300" cy="270300"/>
            </a:xfrm>
            <a:custGeom>
              <a:avLst/>
              <a:gdLst/>
              <a:ahLst/>
              <a:cxnLst/>
              <a:rect l="l" t="t" r="r" b="b"/>
              <a:pathLst>
                <a:path w="10812" h="10812" extrusionOk="0">
                  <a:moveTo>
                    <a:pt x="5417" y="1"/>
                  </a:moveTo>
                  <a:cubicBezTo>
                    <a:pt x="2430" y="1"/>
                    <a:pt x="1" y="2431"/>
                    <a:pt x="1" y="5395"/>
                  </a:cubicBezTo>
                  <a:cubicBezTo>
                    <a:pt x="1" y="8382"/>
                    <a:pt x="2430" y="10812"/>
                    <a:pt x="5417" y="10812"/>
                  </a:cubicBezTo>
                  <a:cubicBezTo>
                    <a:pt x="8404" y="10812"/>
                    <a:pt x="10812" y="8382"/>
                    <a:pt x="10812" y="5395"/>
                  </a:cubicBezTo>
                  <a:cubicBezTo>
                    <a:pt x="10812" y="2431"/>
                    <a:pt x="8404" y="1"/>
                    <a:pt x="541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164" name="Google Shape;1164;p23"/>
            <p:cNvSpPr/>
            <p:nvPr/>
          </p:nvSpPr>
          <p:spPr>
            <a:xfrm>
              <a:off x="8215300" y="1039425"/>
              <a:ext cx="279775" cy="279225"/>
            </a:xfrm>
            <a:custGeom>
              <a:avLst/>
              <a:gdLst/>
              <a:ahLst/>
              <a:cxnLst/>
              <a:rect l="l" t="t" r="r" b="b"/>
              <a:pathLst>
                <a:path w="11191" h="11169" extrusionOk="0">
                  <a:moveTo>
                    <a:pt x="5595" y="357"/>
                  </a:moveTo>
                  <a:cubicBezTo>
                    <a:pt x="7044" y="357"/>
                    <a:pt x="8337" y="937"/>
                    <a:pt x="9273" y="1895"/>
                  </a:cubicBezTo>
                  <a:cubicBezTo>
                    <a:pt x="10232" y="2832"/>
                    <a:pt x="10811" y="4147"/>
                    <a:pt x="10811" y="5573"/>
                  </a:cubicBezTo>
                  <a:cubicBezTo>
                    <a:pt x="10811" y="7022"/>
                    <a:pt x="10232" y="8337"/>
                    <a:pt x="9273" y="9273"/>
                  </a:cubicBezTo>
                  <a:cubicBezTo>
                    <a:pt x="8337" y="10210"/>
                    <a:pt x="7044" y="10789"/>
                    <a:pt x="5595" y="10789"/>
                  </a:cubicBezTo>
                  <a:cubicBezTo>
                    <a:pt x="4147" y="10789"/>
                    <a:pt x="2854" y="10210"/>
                    <a:pt x="1895" y="9273"/>
                  </a:cubicBezTo>
                  <a:cubicBezTo>
                    <a:pt x="959" y="8337"/>
                    <a:pt x="379" y="7022"/>
                    <a:pt x="379" y="5573"/>
                  </a:cubicBezTo>
                  <a:cubicBezTo>
                    <a:pt x="379" y="4147"/>
                    <a:pt x="959" y="2832"/>
                    <a:pt x="1895" y="1895"/>
                  </a:cubicBezTo>
                  <a:cubicBezTo>
                    <a:pt x="2854" y="937"/>
                    <a:pt x="4147" y="357"/>
                    <a:pt x="5595" y="357"/>
                  </a:cubicBezTo>
                  <a:close/>
                  <a:moveTo>
                    <a:pt x="5595" y="1"/>
                  </a:moveTo>
                  <a:cubicBezTo>
                    <a:pt x="2497" y="1"/>
                    <a:pt x="1" y="2497"/>
                    <a:pt x="1" y="5573"/>
                  </a:cubicBezTo>
                  <a:cubicBezTo>
                    <a:pt x="1" y="8672"/>
                    <a:pt x="2497" y="11168"/>
                    <a:pt x="5595" y="11168"/>
                  </a:cubicBezTo>
                  <a:cubicBezTo>
                    <a:pt x="8671" y="11168"/>
                    <a:pt x="11190" y="8672"/>
                    <a:pt x="11190" y="5573"/>
                  </a:cubicBezTo>
                  <a:cubicBezTo>
                    <a:pt x="11190" y="2497"/>
                    <a:pt x="8671" y="1"/>
                    <a:pt x="559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grpSp>
        <p:nvGrpSpPr>
          <p:cNvPr id="1165" name="Google Shape;1165;p23"/>
          <p:cNvGrpSpPr/>
          <p:nvPr/>
        </p:nvGrpSpPr>
        <p:grpSpPr>
          <a:xfrm>
            <a:off x="9378501" y="227834"/>
            <a:ext cx="389367" cy="390100"/>
            <a:chOff x="7353050" y="316275"/>
            <a:chExt cx="292025" cy="292575"/>
          </a:xfrm>
        </p:grpSpPr>
        <p:sp>
          <p:nvSpPr>
            <p:cNvPr id="1166" name="Google Shape;1166;p23"/>
            <p:cNvSpPr/>
            <p:nvPr/>
          </p:nvSpPr>
          <p:spPr>
            <a:xfrm>
              <a:off x="7358075" y="321275"/>
              <a:ext cx="282550" cy="282550"/>
            </a:xfrm>
            <a:custGeom>
              <a:avLst/>
              <a:gdLst/>
              <a:ahLst/>
              <a:cxnLst/>
              <a:rect l="l" t="t" r="r" b="b"/>
              <a:pathLst>
                <a:path w="11302" h="11302" extrusionOk="0">
                  <a:moveTo>
                    <a:pt x="5640" y="1"/>
                  </a:moveTo>
                  <a:cubicBezTo>
                    <a:pt x="2519" y="1"/>
                    <a:pt x="0" y="2520"/>
                    <a:pt x="0" y="5640"/>
                  </a:cubicBezTo>
                  <a:cubicBezTo>
                    <a:pt x="0" y="8783"/>
                    <a:pt x="2519" y="11302"/>
                    <a:pt x="5640" y="11302"/>
                  </a:cubicBezTo>
                  <a:cubicBezTo>
                    <a:pt x="8783" y="11302"/>
                    <a:pt x="11301" y="8783"/>
                    <a:pt x="11301" y="5640"/>
                  </a:cubicBezTo>
                  <a:cubicBezTo>
                    <a:pt x="11301" y="2520"/>
                    <a:pt x="8783" y="1"/>
                    <a:pt x="564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167" name="Google Shape;1167;p23"/>
            <p:cNvSpPr/>
            <p:nvPr/>
          </p:nvSpPr>
          <p:spPr>
            <a:xfrm>
              <a:off x="7353050" y="316275"/>
              <a:ext cx="292025" cy="292575"/>
            </a:xfrm>
            <a:custGeom>
              <a:avLst/>
              <a:gdLst/>
              <a:ahLst/>
              <a:cxnLst/>
              <a:rect l="l" t="t" r="r" b="b"/>
              <a:pathLst>
                <a:path w="11681" h="11703" extrusionOk="0">
                  <a:moveTo>
                    <a:pt x="5841" y="379"/>
                  </a:moveTo>
                  <a:cubicBezTo>
                    <a:pt x="7356" y="379"/>
                    <a:pt x="8716" y="981"/>
                    <a:pt x="9719" y="1984"/>
                  </a:cubicBezTo>
                  <a:cubicBezTo>
                    <a:pt x="10700" y="2965"/>
                    <a:pt x="11324" y="4347"/>
                    <a:pt x="11324" y="5840"/>
                  </a:cubicBezTo>
                  <a:cubicBezTo>
                    <a:pt x="11324" y="7356"/>
                    <a:pt x="10700" y="8738"/>
                    <a:pt x="9719" y="9719"/>
                  </a:cubicBezTo>
                  <a:cubicBezTo>
                    <a:pt x="8716" y="10699"/>
                    <a:pt x="7356" y="11324"/>
                    <a:pt x="5841" y="11324"/>
                  </a:cubicBezTo>
                  <a:cubicBezTo>
                    <a:pt x="4347" y="11324"/>
                    <a:pt x="2965" y="10699"/>
                    <a:pt x="1984" y="9719"/>
                  </a:cubicBezTo>
                  <a:cubicBezTo>
                    <a:pt x="981" y="8738"/>
                    <a:pt x="380" y="7356"/>
                    <a:pt x="380" y="5840"/>
                  </a:cubicBezTo>
                  <a:cubicBezTo>
                    <a:pt x="380" y="4347"/>
                    <a:pt x="981" y="2965"/>
                    <a:pt x="1984" y="1984"/>
                  </a:cubicBezTo>
                  <a:cubicBezTo>
                    <a:pt x="2965" y="981"/>
                    <a:pt x="4347" y="379"/>
                    <a:pt x="5841" y="379"/>
                  </a:cubicBezTo>
                  <a:close/>
                  <a:moveTo>
                    <a:pt x="5841" y="0"/>
                  </a:moveTo>
                  <a:cubicBezTo>
                    <a:pt x="2631" y="0"/>
                    <a:pt x="1" y="2630"/>
                    <a:pt x="1" y="5840"/>
                  </a:cubicBezTo>
                  <a:cubicBezTo>
                    <a:pt x="1" y="9072"/>
                    <a:pt x="2631" y="11703"/>
                    <a:pt x="5841" y="11703"/>
                  </a:cubicBezTo>
                  <a:cubicBezTo>
                    <a:pt x="9073" y="11703"/>
                    <a:pt x="11681" y="9072"/>
                    <a:pt x="11681" y="5840"/>
                  </a:cubicBezTo>
                  <a:cubicBezTo>
                    <a:pt x="11681" y="2630"/>
                    <a:pt x="9073" y="0"/>
                    <a:pt x="584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168" name="Google Shape;1168;p23"/>
            <p:cNvSpPr/>
            <p:nvPr/>
          </p:nvSpPr>
          <p:spPr>
            <a:xfrm>
              <a:off x="7419925" y="383125"/>
              <a:ext cx="158275" cy="158300"/>
            </a:xfrm>
            <a:custGeom>
              <a:avLst/>
              <a:gdLst/>
              <a:ahLst/>
              <a:cxnLst/>
              <a:rect l="l" t="t" r="r" b="b"/>
              <a:pathLst>
                <a:path w="6331" h="6332" extrusionOk="0">
                  <a:moveTo>
                    <a:pt x="3166" y="1"/>
                  </a:moveTo>
                  <a:cubicBezTo>
                    <a:pt x="1427" y="1"/>
                    <a:pt x="0" y="1428"/>
                    <a:pt x="0" y="3166"/>
                  </a:cubicBezTo>
                  <a:cubicBezTo>
                    <a:pt x="0" y="4927"/>
                    <a:pt x="1427" y="6331"/>
                    <a:pt x="3166" y="6331"/>
                  </a:cubicBezTo>
                  <a:cubicBezTo>
                    <a:pt x="4927" y="6331"/>
                    <a:pt x="6331" y="4927"/>
                    <a:pt x="6331" y="3166"/>
                  </a:cubicBezTo>
                  <a:cubicBezTo>
                    <a:pt x="6331" y="1428"/>
                    <a:pt x="4927" y="1"/>
                    <a:pt x="316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169" name="Google Shape;1169;p23"/>
            <p:cNvSpPr/>
            <p:nvPr/>
          </p:nvSpPr>
          <p:spPr>
            <a:xfrm>
              <a:off x="7415475" y="378675"/>
              <a:ext cx="167750" cy="167775"/>
            </a:xfrm>
            <a:custGeom>
              <a:avLst/>
              <a:gdLst/>
              <a:ahLst/>
              <a:cxnLst/>
              <a:rect l="l" t="t" r="r" b="b"/>
              <a:pathLst>
                <a:path w="6710" h="6711" extrusionOk="0">
                  <a:moveTo>
                    <a:pt x="3344" y="380"/>
                  </a:moveTo>
                  <a:cubicBezTo>
                    <a:pt x="4168" y="380"/>
                    <a:pt x="4926" y="714"/>
                    <a:pt x="5461" y="1249"/>
                  </a:cubicBezTo>
                  <a:cubicBezTo>
                    <a:pt x="5996" y="1784"/>
                    <a:pt x="6330" y="2519"/>
                    <a:pt x="6330" y="3344"/>
                  </a:cubicBezTo>
                  <a:cubicBezTo>
                    <a:pt x="6330" y="4169"/>
                    <a:pt x="5996" y="4927"/>
                    <a:pt x="5461" y="5462"/>
                  </a:cubicBezTo>
                  <a:cubicBezTo>
                    <a:pt x="4926" y="5997"/>
                    <a:pt x="4168" y="6331"/>
                    <a:pt x="3344" y="6331"/>
                  </a:cubicBezTo>
                  <a:cubicBezTo>
                    <a:pt x="2519" y="6331"/>
                    <a:pt x="1783" y="5997"/>
                    <a:pt x="1248" y="5462"/>
                  </a:cubicBezTo>
                  <a:cubicBezTo>
                    <a:pt x="713" y="4927"/>
                    <a:pt x="379" y="4169"/>
                    <a:pt x="379" y="3344"/>
                  </a:cubicBezTo>
                  <a:cubicBezTo>
                    <a:pt x="379" y="2519"/>
                    <a:pt x="713" y="1784"/>
                    <a:pt x="1248" y="1249"/>
                  </a:cubicBezTo>
                  <a:cubicBezTo>
                    <a:pt x="1783" y="714"/>
                    <a:pt x="2519" y="380"/>
                    <a:pt x="3344" y="380"/>
                  </a:cubicBezTo>
                  <a:close/>
                  <a:moveTo>
                    <a:pt x="3344" y="1"/>
                  </a:moveTo>
                  <a:cubicBezTo>
                    <a:pt x="1494" y="1"/>
                    <a:pt x="0" y="1494"/>
                    <a:pt x="0" y="3344"/>
                  </a:cubicBezTo>
                  <a:cubicBezTo>
                    <a:pt x="0" y="5194"/>
                    <a:pt x="1494" y="6710"/>
                    <a:pt x="3344" y="6710"/>
                  </a:cubicBezTo>
                  <a:cubicBezTo>
                    <a:pt x="5194" y="6710"/>
                    <a:pt x="6709" y="5194"/>
                    <a:pt x="6709" y="3344"/>
                  </a:cubicBezTo>
                  <a:cubicBezTo>
                    <a:pt x="6709" y="1494"/>
                    <a:pt x="5194" y="1"/>
                    <a:pt x="334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grpSp>
        <p:nvGrpSpPr>
          <p:cNvPr id="1170" name="Google Shape;1170;p23"/>
          <p:cNvGrpSpPr/>
          <p:nvPr/>
        </p:nvGrpSpPr>
        <p:grpSpPr>
          <a:xfrm>
            <a:off x="11677267" y="306200"/>
            <a:ext cx="233333" cy="233333"/>
            <a:chOff x="8792300" y="321275"/>
            <a:chExt cx="175000" cy="175000"/>
          </a:xfrm>
        </p:grpSpPr>
        <p:sp>
          <p:nvSpPr>
            <p:cNvPr id="1171" name="Google Shape;1171;p23"/>
            <p:cNvSpPr/>
            <p:nvPr/>
          </p:nvSpPr>
          <p:spPr>
            <a:xfrm>
              <a:off x="8796750" y="326300"/>
              <a:ext cx="166100" cy="165525"/>
            </a:xfrm>
            <a:custGeom>
              <a:avLst/>
              <a:gdLst/>
              <a:ahLst/>
              <a:cxnLst/>
              <a:rect l="l" t="t" r="r" b="b"/>
              <a:pathLst>
                <a:path w="6644" h="6621" extrusionOk="0">
                  <a:moveTo>
                    <a:pt x="3322" y="0"/>
                  </a:moveTo>
                  <a:cubicBezTo>
                    <a:pt x="1494" y="0"/>
                    <a:pt x="1" y="1471"/>
                    <a:pt x="1" y="3299"/>
                  </a:cubicBezTo>
                  <a:cubicBezTo>
                    <a:pt x="1" y="5127"/>
                    <a:pt x="1494" y="6620"/>
                    <a:pt x="3322" y="6620"/>
                  </a:cubicBezTo>
                  <a:cubicBezTo>
                    <a:pt x="5150" y="6620"/>
                    <a:pt x="6643" y="5127"/>
                    <a:pt x="6643" y="3299"/>
                  </a:cubicBezTo>
                  <a:cubicBezTo>
                    <a:pt x="6643" y="1471"/>
                    <a:pt x="5150" y="0"/>
                    <a:pt x="33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172" name="Google Shape;1172;p23"/>
            <p:cNvSpPr/>
            <p:nvPr/>
          </p:nvSpPr>
          <p:spPr>
            <a:xfrm>
              <a:off x="8792300" y="321275"/>
              <a:ext cx="175000" cy="175000"/>
            </a:xfrm>
            <a:custGeom>
              <a:avLst/>
              <a:gdLst/>
              <a:ahLst/>
              <a:cxnLst/>
              <a:rect l="l" t="t" r="r" b="b"/>
              <a:pathLst>
                <a:path w="7000" h="7000" extrusionOk="0">
                  <a:moveTo>
                    <a:pt x="3500" y="380"/>
                  </a:moveTo>
                  <a:cubicBezTo>
                    <a:pt x="4369" y="380"/>
                    <a:pt x="5149" y="736"/>
                    <a:pt x="5707" y="1293"/>
                  </a:cubicBezTo>
                  <a:cubicBezTo>
                    <a:pt x="6286" y="1873"/>
                    <a:pt x="6621" y="2653"/>
                    <a:pt x="6621" y="3500"/>
                  </a:cubicBezTo>
                  <a:cubicBezTo>
                    <a:pt x="6621" y="4370"/>
                    <a:pt x="6286" y="5150"/>
                    <a:pt x="5707" y="5729"/>
                  </a:cubicBezTo>
                  <a:cubicBezTo>
                    <a:pt x="5149" y="6286"/>
                    <a:pt x="4369" y="6643"/>
                    <a:pt x="3500" y="6643"/>
                  </a:cubicBezTo>
                  <a:cubicBezTo>
                    <a:pt x="2631" y="6643"/>
                    <a:pt x="1851" y="6286"/>
                    <a:pt x="1293" y="5729"/>
                  </a:cubicBezTo>
                  <a:cubicBezTo>
                    <a:pt x="714" y="5150"/>
                    <a:pt x="379" y="4370"/>
                    <a:pt x="379" y="3500"/>
                  </a:cubicBezTo>
                  <a:cubicBezTo>
                    <a:pt x="379" y="2653"/>
                    <a:pt x="714" y="1873"/>
                    <a:pt x="1293" y="1293"/>
                  </a:cubicBezTo>
                  <a:cubicBezTo>
                    <a:pt x="1851" y="736"/>
                    <a:pt x="2631" y="380"/>
                    <a:pt x="3500" y="380"/>
                  </a:cubicBezTo>
                  <a:close/>
                  <a:moveTo>
                    <a:pt x="3500" y="1"/>
                  </a:moveTo>
                  <a:cubicBezTo>
                    <a:pt x="1561" y="1"/>
                    <a:pt x="0" y="1583"/>
                    <a:pt x="0" y="3500"/>
                  </a:cubicBezTo>
                  <a:cubicBezTo>
                    <a:pt x="0" y="5439"/>
                    <a:pt x="1561" y="7000"/>
                    <a:pt x="3500" y="7000"/>
                  </a:cubicBezTo>
                  <a:cubicBezTo>
                    <a:pt x="5439" y="7000"/>
                    <a:pt x="7000" y="5439"/>
                    <a:pt x="7000" y="3500"/>
                  </a:cubicBezTo>
                  <a:cubicBezTo>
                    <a:pt x="7000" y="1583"/>
                    <a:pt x="5439" y="1"/>
                    <a:pt x="350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173" name="Google Shape;1173;p23"/>
            <p:cNvSpPr/>
            <p:nvPr/>
          </p:nvSpPr>
          <p:spPr>
            <a:xfrm>
              <a:off x="8833525" y="362525"/>
              <a:ext cx="92550" cy="93075"/>
            </a:xfrm>
            <a:custGeom>
              <a:avLst/>
              <a:gdLst/>
              <a:ahLst/>
              <a:cxnLst/>
              <a:rect l="l" t="t" r="r" b="b"/>
              <a:pathLst>
                <a:path w="3702" h="3723" extrusionOk="0">
                  <a:moveTo>
                    <a:pt x="1851" y="0"/>
                  </a:moveTo>
                  <a:cubicBezTo>
                    <a:pt x="826" y="0"/>
                    <a:pt x="1" y="825"/>
                    <a:pt x="1" y="1850"/>
                  </a:cubicBezTo>
                  <a:cubicBezTo>
                    <a:pt x="1" y="2876"/>
                    <a:pt x="826" y="3723"/>
                    <a:pt x="1851" y="3723"/>
                  </a:cubicBezTo>
                  <a:cubicBezTo>
                    <a:pt x="2876" y="3723"/>
                    <a:pt x="3701" y="2876"/>
                    <a:pt x="3701" y="1850"/>
                  </a:cubicBezTo>
                  <a:cubicBezTo>
                    <a:pt x="3701" y="825"/>
                    <a:pt x="2876" y="0"/>
                    <a:pt x="185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174" name="Google Shape;1174;p23"/>
            <p:cNvSpPr/>
            <p:nvPr/>
          </p:nvSpPr>
          <p:spPr>
            <a:xfrm>
              <a:off x="8828525" y="358050"/>
              <a:ext cx="102550" cy="102000"/>
            </a:xfrm>
            <a:custGeom>
              <a:avLst/>
              <a:gdLst/>
              <a:ahLst/>
              <a:cxnLst/>
              <a:rect l="l" t="t" r="r" b="b"/>
              <a:pathLst>
                <a:path w="4102" h="4080" extrusionOk="0">
                  <a:moveTo>
                    <a:pt x="2051" y="357"/>
                  </a:moveTo>
                  <a:cubicBezTo>
                    <a:pt x="2519" y="357"/>
                    <a:pt x="2920" y="558"/>
                    <a:pt x="3232" y="848"/>
                  </a:cubicBezTo>
                  <a:cubicBezTo>
                    <a:pt x="3544" y="1160"/>
                    <a:pt x="3723" y="1583"/>
                    <a:pt x="3723" y="2029"/>
                  </a:cubicBezTo>
                  <a:cubicBezTo>
                    <a:pt x="3723" y="2497"/>
                    <a:pt x="3544" y="2921"/>
                    <a:pt x="3232" y="3211"/>
                  </a:cubicBezTo>
                  <a:cubicBezTo>
                    <a:pt x="2920" y="3523"/>
                    <a:pt x="2519" y="3701"/>
                    <a:pt x="2051" y="3701"/>
                  </a:cubicBezTo>
                  <a:cubicBezTo>
                    <a:pt x="1583" y="3701"/>
                    <a:pt x="1182" y="3523"/>
                    <a:pt x="870" y="3211"/>
                  </a:cubicBezTo>
                  <a:cubicBezTo>
                    <a:pt x="558" y="2921"/>
                    <a:pt x="379" y="2497"/>
                    <a:pt x="379" y="2029"/>
                  </a:cubicBezTo>
                  <a:cubicBezTo>
                    <a:pt x="379" y="1583"/>
                    <a:pt x="558" y="1160"/>
                    <a:pt x="870" y="848"/>
                  </a:cubicBezTo>
                  <a:cubicBezTo>
                    <a:pt x="1182" y="558"/>
                    <a:pt x="1583" y="357"/>
                    <a:pt x="2051" y="357"/>
                  </a:cubicBezTo>
                  <a:close/>
                  <a:moveTo>
                    <a:pt x="2051" y="1"/>
                  </a:moveTo>
                  <a:cubicBezTo>
                    <a:pt x="914" y="1"/>
                    <a:pt x="0" y="915"/>
                    <a:pt x="0" y="2029"/>
                  </a:cubicBezTo>
                  <a:cubicBezTo>
                    <a:pt x="0" y="3166"/>
                    <a:pt x="914" y="4080"/>
                    <a:pt x="2051" y="4080"/>
                  </a:cubicBezTo>
                  <a:cubicBezTo>
                    <a:pt x="3188" y="4080"/>
                    <a:pt x="4102" y="3166"/>
                    <a:pt x="4102" y="2029"/>
                  </a:cubicBezTo>
                  <a:cubicBezTo>
                    <a:pt x="4102" y="915"/>
                    <a:pt x="3188" y="1"/>
                    <a:pt x="205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grpSp>
        <p:nvGrpSpPr>
          <p:cNvPr id="1175" name="Google Shape;1175;p23"/>
          <p:cNvGrpSpPr/>
          <p:nvPr/>
        </p:nvGrpSpPr>
        <p:grpSpPr>
          <a:xfrm>
            <a:off x="11320067" y="227833"/>
            <a:ext cx="233351" cy="36000"/>
            <a:chOff x="5662375" y="212375"/>
            <a:chExt cx="175013" cy="27000"/>
          </a:xfrm>
        </p:grpSpPr>
        <p:sp>
          <p:nvSpPr>
            <p:cNvPr id="1176" name="Google Shape;1176;p23"/>
            <p:cNvSpPr/>
            <p:nvPr/>
          </p:nvSpPr>
          <p:spPr>
            <a:xfrm>
              <a:off x="5662375" y="212375"/>
              <a:ext cx="27000" cy="2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177" name="Google Shape;1177;p23"/>
            <p:cNvSpPr/>
            <p:nvPr/>
          </p:nvSpPr>
          <p:spPr>
            <a:xfrm>
              <a:off x="5736381" y="212375"/>
              <a:ext cx="27000" cy="2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178" name="Google Shape;1178;p23"/>
            <p:cNvSpPr/>
            <p:nvPr/>
          </p:nvSpPr>
          <p:spPr>
            <a:xfrm>
              <a:off x="5810388" y="212375"/>
              <a:ext cx="27000" cy="2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grpSp>
        <p:nvGrpSpPr>
          <p:cNvPr id="1179" name="Google Shape;1179;p23"/>
          <p:cNvGrpSpPr/>
          <p:nvPr/>
        </p:nvGrpSpPr>
        <p:grpSpPr>
          <a:xfrm>
            <a:off x="10555134" y="1499467"/>
            <a:ext cx="233351" cy="36000"/>
            <a:chOff x="5662375" y="212375"/>
            <a:chExt cx="175013" cy="27000"/>
          </a:xfrm>
        </p:grpSpPr>
        <p:sp>
          <p:nvSpPr>
            <p:cNvPr id="1180" name="Google Shape;1180;p23"/>
            <p:cNvSpPr/>
            <p:nvPr/>
          </p:nvSpPr>
          <p:spPr>
            <a:xfrm>
              <a:off x="5662375" y="212375"/>
              <a:ext cx="27000" cy="2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181" name="Google Shape;1181;p23"/>
            <p:cNvSpPr/>
            <p:nvPr/>
          </p:nvSpPr>
          <p:spPr>
            <a:xfrm>
              <a:off x="5736381" y="212375"/>
              <a:ext cx="27000" cy="2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182" name="Google Shape;1182;p23"/>
            <p:cNvSpPr/>
            <p:nvPr/>
          </p:nvSpPr>
          <p:spPr>
            <a:xfrm>
              <a:off x="5810388" y="212375"/>
              <a:ext cx="27000" cy="2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sp>
        <p:nvSpPr>
          <p:cNvPr id="45" name="Content Placeholder 2">
            <a:extLst>
              <a:ext uri="{FF2B5EF4-FFF2-40B4-BE49-F238E27FC236}">
                <a16:creationId xmlns:a16="http://schemas.microsoft.com/office/drawing/2014/main" id="{6CEEFBA8-6500-934C-849B-E53792D89D9F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1068767" y="1659666"/>
            <a:ext cx="10251300" cy="4736434"/>
          </a:xfrm>
          <a:prstGeom prst="rect">
            <a:avLst/>
          </a:prstGeom>
        </p:spPr>
        <p:txBody>
          <a:bodyPr/>
          <a:lstStyle>
            <a:lvl1pPr marL="285750" indent="-285750">
              <a:lnSpc>
                <a:spcPct val="100000"/>
              </a:lnSpc>
              <a:buFont typeface="Arial" panose="020B0604020202020204" pitchFamily="34" charset="0"/>
              <a:buChar char="•"/>
              <a:tabLst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560388" indent="-285750">
              <a:lnSpc>
                <a:spcPct val="100000"/>
              </a:lnSpc>
              <a:buFont typeface="Arial" panose="020B0604020202020204" pitchFamily="34" charset="0"/>
              <a:buChar char="•"/>
              <a:tabLst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 marL="738188" indent="-285750">
              <a:lnSpc>
                <a:spcPct val="100000"/>
              </a:lnSpc>
              <a:buFont typeface="Arial" panose="020B0604020202020204" pitchFamily="34" charset="0"/>
              <a:buChar char="•"/>
              <a:tabLst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 marL="960438" indent="-285750">
              <a:lnSpc>
                <a:spcPct val="100000"/>
              </a:lnSpc>
              <a:buFont typeface="Arial" panose="020B0604020202020204" pitchFamily="34" charset="0"/>
              <a:buChar char="•"/>
              <a:tabLst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 marL="1182687" indent="-285750">
              <a:lnSpc>
                <a:spcPct val="100000"/>
              </a:lnSpc>
              <a:buFont typeface="Arial" panose="020B0604020202020204" pitchFamily="34" charset="0"/>
              <a:buChar char="•"/>
              <a:tabLst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444298899"/>
      </p:ext>
    </p:extLst>
  </p:cSld>
  <p:clrMapOvr>
    <a:masterClrMapping/>
  </p:clrMapOvr>
  <p:hf sldNum="0"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 3" preserve="1" userDrawn="1">
  <p:cSld name="1_Title and body 3">
    <p:spTree>
      <p:nvGrpSpPr>
        <p:cNvPr id="1" name="Shape 1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0" name="Google Shape;1140;p23"/>
          <p:cNvSpPr txBox="1">
            <a:spLocks noGrp="1"/>
          </p:cNvSpPr>
          <p:nvPr>
            <p:ph type="title"/>
          </p:nvPr>
        </p:nvSpPr>
        <p:spPr>
          <a:xfrm>
            <a:off x="2225919" y="451104"/>
            <a:ext cx="8225396" cy="768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 sz="4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cxnSp>
        <p:nvCxnSpPr>
          <p:cNvPr id="1142" name="Google Shape;1142;p23"/>
          <p:cNvCxnSpPr>
            <a:cxnSpLocks/>
          </p:cNvCxnSpPr>
          <p:nvPr/>
        </p:nvCxnSpPr>
        <p:spPr>
          <a:xfrm rot="10800000">
            <a:off x="11752852" y="4673255"/>
            <a:ext cx="202400" cy="12764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143" name="Google Shape;1143;p23"/>
          <p:cNvCxnSpPr>
            <a:cxnSpLocks/>
          </p:cNvCxnSpPr>
          <p:nvPr/>
        </p:nvCxnSpPr>
        <p:spPr>
          <a:xfrm rot="10800000" flipH="1">
            <a:off x="11348852" y="5970821"/>
            <a:ext cx="595600" cy="8852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grpSp>
        <p:nvGrpSpPr>
          <p:cNvPr id="1144" name="Google Shape;1144;p23"/>
          <p:cNvGrpSpPr/>
          <p:nvPr/>
        </p:nvGrpSpPr>
        <p:grpSpPr>
          <a:xfrm flipH="1">
            <a:off x="11749837" y="5751155"/>
            <a:ext cx="389367" cy="390100"/>
            <a:chOff x="7353050" y="316275"/>
            <a:chExt cx="292025" cy="292575"/>
          </a:xfrm>
        </p:grpSpPr>
        <p:sp>
          <p:nvSpPr>
            <p:cNvPr id="1145" name="Google Shape;1145;p23"/>
            <p:cNvSpPr/>
            <p:nvPr/>
          </p:nvSpPr>
          <p:spPr>
            <a:xfrm>
              <a:off x="7358075" y="321275"/>
              <a:ext cx="282550" cy="282550"/>
            </a:xfrm>
            <a:custGeom>
              <a:avLst/>
              <a:gdLst/>
              <a:ahLst/>
              <a:cxnLst/>
              <a:rect l="l" t="t" r="r" b="b"/>
              <a:pathLst>
                <a:path w="11302" h="11302" extrusionOk="0">
                  <a:moveTo>
                    <a:pt x="5640" y="1"/>
                  </a:moveTo>
                  <a:cubicBezTo>
                    <a:pt x="2519" y="1"/>
                    <a:pt x="0" y="2520"/>
                    <a:pt x="0" y="5640"/>
                  </a:cubicBezTo>
                  <a:cubicBezTo>
                    <a:pt x="0" y="8783"/>
                    <a:pt x="2519" y="11302"/>
                    <a:pt x="5640" y="11302"/>
                  </a:cubicBezTo>
                  <a:cubicBezTo>
                    <a:pt x="8783" y="11302"/>
                    <a:pt x="11301" y="8783"/>
                    <a:pt x="11301" y="5640"/>
                  </a:cubicBezTo>
                  <a:cubicBezTo>
                    <a:pt x="11301" y="2520"/>
                    <a:pt x="8783" y="1"/>
                    <a:pt x="564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146" name="Google Shape;1146;p23"/>
            <p:cNvSpPr/>
            <p:nvPr/>
          </p:nvSpPr>
          <p:spPr>
            <a:xfrm>
              <a:off x="7353050" y="316275"/>
              <a:ext cx="292025" cy="292575"/>
            </a:xfrm>
            <a:custGeom>
              <a:avLst/>
              <a:gdLst/>
              <a:ahLst/>
              <a:cxnLst/>
              <a:rect l="l" t="t" r="r" b="b"/>
              <a:pathLst>
                <a:path w="11681" h="11703" extrusionOk="0">
                  <a:moveTo>
                    <a:pt x="5841" y="379"/>
                  </a:moveTo>
                  <a:cubicBezTo>
                    <a:pt x="7356" y="379"/>
                    <a:pt x="8716" y="981"/>
                    <a:pt x="9719" y="1984"/>
                  </a:cubicBezTo>
                  <a:cubicBezTo>
                    <a:pt x="10700" y="2965"/>
                    <a:pt x="11324" y="4347"/>
                    <a:pt x="11324" y="5840"/>
                  </a:cubicBezTo>
                  <a:cubicBezTo>
                    <a:pt x="11324" y="7356"/>
                    <a:pt x="10700" y="8738"/>
                    <a:pt x="9719" y="9719"/>
                  </a:cubicBezTo>
                  <a:cubicBezTo>
                    <a:pt x="8716" y="10699"/>
                    <a:pt x="7356" y="11324"/>
                    <a:pt x="5841" y="11324"/>
                  </a:cubicBezTo>
                  <a:cubicBezTo>
                    <a:pt x="4347" y="11324"/>
                    <a:pt x="2965" y="10699"/>
                    <a:pt x="1984" y="9719"/>
                  </a:cubicBezTo>
                  <a:cubicBezTo>
                    <a:pt x="981" y="8738"/>
                    <a:pt x="380" y="7356"/>
                    <a:pt x="380" y="5840"/>
                  </a:cubicBezTo>
                  <a:cubicBezTo>
                    <a:pt x="380" y="4347"/>
                    <a:pt x="981" y="2965"/>
                    <a:pt x="1984" y="1984"/>
                  </a:cubicBezTo>
                  <a:cubicBezTo>
                    <a:pt x="2965" y="981"/>
                    <a:pt x="4347" y="379"/>
                    <a:pt x="5841" y="379"/>
                  </a:cubicBezTo>
                  <a:close/>
                  <a:moveTo>
                    <a:pt x="5841" y="0"/>
                  </a:moveTo>
                  <a:cubicBezTo>
                    <a:pt x="2631" y="0"/>
                    <a:pt x="1" y="2630"/>
                    <a:pt x="1" y="5840"/>
                  </a:cubicBezTo>
                  <a:cubicBezTo>
                    <a:pt x="1" y="9072"/>
                    <a:pt x="2631" y="11703"/>
                    <a:pt x="5841" y="11703"/>
                  </a:cubicBezTo>
                  <a:cubicBezTo>
                    <a:pt x="9073" y="11703"/>
                    <a:pt x="11681" y="9072"/>
                    <a:pt x="11681" y="5840"/>
                  </a:cubicBezTo>
                  <a:cubicBezTo>
                    <a:pt x="11681" y="2630"/>
                    <a:pt x="9073" y="0"/>
                    <a:pt x="584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147" name="Google Shape;1147;p23"/>
            <p:cNvSpPr/>
            <p:nvPr/>
          </p:nvSpPr>
          <p:spPr>
            <a:xfrm>
              <a:off x="7419925" y="383125"/>
              <a:ext cx="158275" cy="158300"/>
            </a:xfrm>
            <a:custGeom>
              <a:avLst/>
              <a:gdLst/>
              <a:ahLst/>
              <a:cxnLst/>
              <a:rect l="l" t="t" r="r" b="b"/>
              <a:pathLst>
                <a:path w="6331" h="6332" extrusionOk="0">
                  <a:moveTo>
                    <a:pt x="3166" y="1"/>
                  </a:moveTo>
                  <a:cubicBezTo>
                    <a:pt x="1427" y="1"/>
                    <a:pt x="0" y="1428"/>
                    <a:pt x="0" y="3166"/>
                  </a:cubicBezTo>
                  <a:cubicBezTo>
                    <a:pt x="0" y="4927"/>
                    <a:pt x="1427" y="6331"/>
                    <a:pt x="3166" y="6331"/>
                  </a:cubicBezTo>
                  <a:cubicBezTo>
                    <a:pt x="4927" y="6331"/>
                    <a:pt x="6331" y="4927"/>
                    <a:pt x="6331" y="3166"/>
                  </a:cubicBezTo>
                  <a:cubicBezTo>
                    <a:pt x="6331" y="1428"/>
                    <a:pt x="4927" y="1"/>
                    <a:pt x="316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148" name="Google Shape;1148;p23"/>
            <p:cNvSpPr/>
            <p:nvPr/>
          </p:nvSpPr>
          <p:spPr>
            <a:xfrm>
              <a:off x="7415475" y="378675"/>
              <a:ext cx="167750" cy="167775"/>
            </a:xfrm>
            <a:custGeom>
              <a:avLst/>
              <a:gdLst/>
              <a:ahLst/>
              <a:cxnLst/>
              <a:rect l="l" t="t" r="r" b="b"/>
              <a:pathLst>
                <a:path w="6710" h="6711" extrusionOk="0">
                  <a:moveTo>
                    <a:pt x="3344" y="380"/>
                  </a:moveTo>
                  <a:cubicBezTo>
                    <a:pt x="4168" y="380"/>
                    <a:pt x="4926" y="714"/>
                    <a:pt x="5461" y="1249"/>
                  </a:cubicBezTo>
                  <a:cubicBezTo>
                    <a:pt x="5996" y="1784"/>
                    <a:pt x="6330" y="2519"/>
                    <a:pt x="6330" y="3344"/>
                  </a:cubicBezTo>
                  <a:cubicBezTo>
                    <a:pt x="6330" y="4169"/>
                    <a:pt x="5996" y="4927"/>
                    <a:pt x="5461" y="5462"/>
                  </a:cubicBezTo>
                  <a:cubicBezTo>
                    <a:pt x="4926" y="5997"/>
                    <a:pt x="4168" y="6331"/>
                    <a:pt x="3344" y="6331"/>
                  </a:cubicBezTo>
                  <a:cubicBezTo>
                    <a:pt x="2519" y="6331"/>
                    <a:pt x="1783" y="5997"/>
                    <a:pt x="1248" y="5462"/>
                  </a:cubicBezTo>
                  <a:cubicBezTo>
                    <a:pt x="713" y="4927"/>
                    <a:pt x="379" y="4169"/>
                    <a:pt x="379" y="3344"/>
                  </a:cubicBezTo>
                  <a:cubicBezTo>
                    <a:pt x="379" y="2519"/>
                    <a:pt x="713" y="1784"/>
                    <a:pt x="1248" y="1249"/>
                  </a:cubicBezTo>
                  <a:cubicBezTo>
                    <a:pt x="1783" y="714"/>
                    <a:pt x="2519" y="380"/>
                    <a:pt x="3344" y="380"/>
                  </a:cubicBezTo>
                  <a:close/>
                  <a:moveTo>
                    <a:pt x="3344" y="1"/>
                  </a:moveTo>
                  <a:cubicBezTo>
                    <a:pt x="1494" y="1"/>
                    <a:pt x="0" y="1494"/>
                    <a:pt x="0" y="3344"/>
                  </a:cubicBezTo>
                  <a:cubicBezTo>
                    <a:pt x="0" y="5194"/>
                    <a:pt x="1494" y="6710"/>
                    <a:pt x="3344" y="6710"/>
                  </a:cubicBezTo>
                  <a:cubicBezTo>
                    <a:pt x="5194" y="6710"/>
                    <a:pt x="6709" y="5194"/>
                    <a:pt x="6709" y="3344"/>
                  </a:cubicBezTo>
                  <a:cubicBezTo>
                    <a:pt x="6709" y="1494"/>
                    <a:pt x="5194" y="1"/>
                    <a:pt x="334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grpSp>
        <p:nvGrpSpPr>
          <p:cNvPr id="1149" name="Google Shape;1149;p23"/>
          <p:cNvGrpSpPr/>
          <p:nvPr/>
        </p:nvGrpSpPr>
        <p:grpSpPr>
          <a:xfrm>
            <a:off x="11547238" y="4493155"/>
            <a:ext cx="390815" cy="391184"/>
            <a:chOff x="3164039" y="430875"/>
            <a:chExt cx="293111" cy="293388"/>
          </a:xfrm>
        </p:grpSpPr>
        <p:sp>
          <p:nvSpPr>
            <p:cNvPr id="1150" name="Google Shape;1150;p23"/>
            <p:cNvSpPr/>
            <p:nvPr/>
          </p:nvSpPr>
          <p:spPr>
            <a:xfrm flipH="1">
              <a:off x="3166281" y="433407"/>
              <a:ext cx="288614" cy="288337"/>
            </a:xfrm>
            <a:custGeom>
              <a:avLst/>
              <a:gdLst/>
              <a:ahLst/>
              <a:cxnLst/>
              <a:rect l="l" t="t" r="r" b="b"/>
              <a:pathLst>
                <a:path w="22915" h="22893" extrusionOk="0">
                  <a:moveTo>
                    <a:pt x="11457" y="0"/>
                  </a:moveTo>
                  <a:cubicBezTo>
                    <a:pt x="5127" y="0"/>
                    <a:pt x="0" y="5127"/>
                    <a:pt x="0" y="11435"/>
                  </a:cubicBezTo>
                  <a:cubicBezTo>
                    <a:pt x="0" y="17766"/>
                    <a:pt x="5127" y="22892"/>
                    <a:pt x="11457" y="22892"/>
                  </a:cubicBezTo>
                  <a:cubicBezTo>
                    <a:pt x="17788" y="22892"/>
                    <a:pt x="22914" y="17766"/>
                    <a:pt x="22914" y="11435"/>
                  </a:cubicBezTo>
                  <a:cubicBezTo>
                    <a:pt x="22914" y="5127"/>
                    <a:pt x="17788" y="0"/>
                    <a:pt x="1145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151" name="Google Shape;1151;p23"/>
            <p:cNvSpPr/>
            <p:nvPr/>
          </p:nvSpPr>
          <p:spPr>
            <a:xfrm flipH="1">
              <a:off x="3164039" y="430875"/>
              <a:ext cx="293111" cy="293388"/>
            </a:xfrm>
            <a:custGeom>
              <a:avLst/>
              <a:gdLst/>
              <a:ahLst/>
              <a:cxnLst/>
              <a:rect l="l" t="t" r="r" b="b"/>
              <a:pathLst>
                <a:path w="23272" h="23294" extrusionOk="0">
                  <a:moveTo>
                    <a:pt x="11636" y="380"/>
                  </a:moveTo>
                  <a:cubicBezTo>
                    <a:pt x="14757" y="380"/>
                    <a:pt x="17566" y="1628"/>
                    <a:pt x="19594" y="3679"/>
                  </a:cubicBezTo>
                  <a:cubicBezTo>
                    <a:pt x="21645" y="5707"/>
                    <a:pt x="22893" y="8538"/>
                    <a:pt x="22893" y="11636"/>
                  </a:cubicBezTo>
                  <a:cubicBezTo>
                    <a:pt x="22893" y="14757"/>
                    <a:pt x="21645" y="17565"/>
                    <a:pt x="19594" y="19616"/>
                  </a:cubicBezTo>
                  <a:cubicBezTo>
                    <a:pt x="17566" y="21644"/>
                    <a:pt x="14757" y="22915"/>
                    <a:pt x="11636" y="22915"/>
                  </a:cubicBezTo>
                  <a:cubicBezTo>
                    <a:pt x="8516" y="22915"/>
                    <a:pt x="5707" y="21644"/>
                    <a:pt x="3657" y="19616"/>
                  </a:cubicBezTo>
                  <a:cubicBezTo>
                    <a:pt x="1628" y="17565"/>
                    <a:pt x="358" y="14757"/>
                    <a:pt x="358" y="11636"/>
                  </a:cubicBezTo>
                  <a:cubicBezTo>
                    <a:pt x="358" y="8538"/>
                    <a:pt x="1628" y="5707"/>
                    <a:pt x="3657" y="3679"/>
                  </a:cubicBezTo>
                  <a:cubicBezTo>
                    <a:pt x="5707" y="1628"/>
                    <a:pt x="8516" y="380"/>
                    <a:pt x="11636" y="380"/>
                  </a:cubicBezTo>
                  <a:close/>
                  <a:moveTo>
                    <a:pt x="11636" y="1"/>
                  </a:moveTo>
                  <a:cubicBezTo>
                    <a:pt x="5217" y="1"/>
                    <a:pt x="1" y="5217"/>
                    <a:pt x="1" y="11636"/>
                  </a:cubicBezTo>
                  <a:cubicBezTo>
                    <a:pt x="1" y="18078"/>
                    <a:pt x="5217" y="23294"/>
                    <a:pt x="11636" y="23294"/>
                  </a:cubicBezTo>
                  <a:cubicBezTo>
                    <a:pt x="18056" y="23294"/>
                    <a:pt x="23272" y="18078"/>
                    <a:pt x="23272" y="11636"/>
                  </a:cubicBezTo>
                  <a:cubicBezTo>
                    <a:pt x="23272" y="5217"/>
                    <a:pt x="18056" y="1"/>
                    <a:pt x="1163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152" name="Google Shape;1152;p23"/>
            <p:cNvSpPr/>
            <p:nvPr/>
          </p:nvSpPr>
          <p:spPr>
            <a:xfrm flipH="1">
              <a:off x="3202780" y="469909"/>
              <a:ext cx="215626" cy="215337"/>
            </a:xfrm>
            <a:custGeom>
              <a:avLst/>
              <a:gdLst/>
              <a:ahLst/>
              <a:cxnLst/>
              <a:rect l="l" t="t" r="r" b="b"/>
              <a:pathLst>
                <a:path w="17120" h="17097" extrusionOk="0">
                  <a:moveTo>
                    <a:pt x="8560" y="0"/>
                  </a:moveTo>
                  <a:cubicBezTo>
                    <a:pt x="3835" y="0"/>
                    <a:pt x="1" y="3812"/>
                    <a:pt x="1" y="8537"/>
                  </a:cubicBezTo>
                  <a:cubicBezTo>
                    <a:pt x="1" y="13263"/>
                    <a:pt x="3835" y="17097"/>
                    <a:pt x="8560" y="17097"/>
                  </a:cubicBezTo>
                  <a:cubicBezTo>
                    <a:pt x="13286" y="17097"/>
                    <a:pt x="17120" y="13263"/>
                    <a:pt x="17120" y="8537"/>
                  </a:cubicBezTo>
                  <a:cubicBezTo>
                    <a:pt x="17120" y="3812"/>
                    <a:pt x="13286" y="0"/>
                    <a:pt x="856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153" name="Google Shape;1153;p23"/>
            <p:cNvSpPr/>
            <p:nvPr/>
          </p:nvSpPr>
          <p:spPr>
            <a:xfrm flipH="1">
              <a:off x="3200525" y="467377"/>
              <a:ext cx="220123" cy="220400"/>
            </a:xfrm>
            <a:custGeom>
              <a:avLst/>
              <a:gdLst/>
              <a:ahLst/>
              <a:cxnLst/>
              <a:rect l="l" t="t" r="r" b="b"/>
              <a:pathLst>
                <a:path w="17477" h="17499" extrusionOk="0">
                  <a:moveTo>
                    <a:pt x="8738" y="379"/>
                  </a:moveTo>
                  <a:cubicBezTo>
                    <a:pt x="11057" y="379"/>
                    <a:pt x="13130" y="1316"/>
                    <a:pt x="14645" y="2831"/>
                  </a:cubicBezTo>
                  <a:cubicBezTo>
                    <a:pt x="16161" y="4347"/>
                    <a:pt x="17097" y="6442"/>
                    <a:pt x="17097" y="8738"/>
                  </a:cubicBezTo>
                  <a:cubicBezTo>
                    <a:pt x="17097" y="11056"/>
                    <a:pt x="16161" y="13152"/>
                    <a:pt x="14645" y="14667"/>
                  </a:cubicBezTo>
                  <a:cubicBezTo>
                    <a:pt x="13130" y="16183"/>
                    <a:pt x="11057" y="17119"/>
                    <a:pt x="8738" y="17119"/>
                  </a:cubicBezTo>
                  <a:cubicBezTo>
                    <a:pt x="6420" y="17119"/>
                    <a:pt x="4325" y="16183"/>
                    <a:pt x="2809" y="14667"/>
                  </a:cubicBezTo>
                  <a:cubicBezTo>
                    <a:pt x="1293" y="13152"/>
                    <a:pt x="357" y="11056"/>
                    <a:pt x="357" y="8738"/>
                  </a:cubicBezTo>
                  <a:cubicBezTo>
                    <a:pt x="357" y="6442"/>
                    <a:pt x="1293" y="4347"/>
                    <a:pt x="2809" y="2831"/>
                  </a:cubicBezTo>
                  <a:cubicBezTo>
                    <a:pt x="4325" y="1316"/>
                    <a:pt x="6420" y="379"/>
                    <a:pt x="8738" y="379"/>
                  </a:cubicBezTo>
                  <a:close/>
                  <a:moveTo>
                    <a:pt x="8738" y="0"/>
                  </a:moveTo>
                  <a:cubicBezTo>
                    <a:pt x="3901" y="0"/>
                    <a:pt x="1" y="3924"/>
                    <a:pt x="1" y="8738"/>
                  </a:cubicBezTo>
                  <a:cubicBezTo>
                    <a:pt x="1" y="13575"/>
                    <a:pt x="3901" y="17498"/>
                    <a:pt x="8738" y="17498"/>
                  </a:cubicBezTo>
                  <a:cubicBezTo>
                    <a:pt x="13553" y="17498"/>
                    <a:pt x="17476" y="13575"/>
                    <a:pt x="17476" y="8738"/>
                  </a:cubicBezTo>
                  <a:cubicBezTo>
                    <a:pt x="17476" y="3924"/>
                    <a:pt x="13553" y="0"/>
                    <a:pt x="873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154" name="Google Shape;1154;p23"/>
            <p:cNvSpPr/>
            <p:nvPr/>
          </p:nvSpPr>
          <p:spPr>
            <a:xfrm flipH="1">
              <a:off x="3242641" y="509484"/>
              <a:ext cx="136177" cy="136177"/>
            </a:xfrm>
            <a:custGeom>
              <a:avLst/>
              <a:gdLst/>
              <a:ahLst/>
              <a:cxnLst/>
              <a:rect l="l" t="t" r="r" b="b"/>
              <a:pathLst>
                <a:path w="10812" h="10812" extrusionOk="0">
                  <a:moveTo>
                    <a:pt x="5417" y="1"/>
                  </a:moveTo>
                  <a:cubicBezTo>
                    <a:pt x="2430" y="1"/>
                    <a:pt x="1" y="2431"/>
                    <a:pt x="1" y="5395"/>
                  </a:cubicBezTo>
                  <a:cubicBezTo>
                    <a:pt x="1" y="8382"/>
                    <a:pt x="2430" y="10812"/>
                    <a:pt x="5417" y="10812"/>
                  </a:cubicBezTo>
                  <a:cubicBezTo>
                    <a:pt x="8404" y="10812"/>
                    <a:pt x="10812" y="8382"/>
                    <a:pt x="10812" y="5395"/>
                  </a:cubicBezTo>
                  <a:cubicBezTo>
                    <a:pt x="10812" y="2431"/>
                    <a:pt x="8404" y="1"/>
                    <a:pt x="541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155" name="Google Shape;1155;p23"/>
            <p:cNvSpPr/>
            <p:nvPr/>
          </p:nvSpPr>
          <p:spPr>
            <a:xfrm flipH="1">
              <a:off x="3240109" y="507242"/>
              <a:ext cx="140951" cy="140674"/>
            </a:xfrm>
            <a:custGeom>
              <a:avLst/>
              <a:gdLst/>
              <a:ahLst/>
              <a:cxnLst/>
              <a:rect l="l" t="t" r="r" b="b"/>
              <a:pathLst>
                <a:path w="11191" h="11169" extrusionOk="0">
                  <a:moveTo>
                    <a:pt x="5595" y="357"/>
                  </a:moveTo>
                  <a:cubicBezTo>
                    <a:pt x="7044" y="357"/>
                    <a:pt x="8337" y="937"/>
                    <a:pt x="9273" y="1895"/>
                  </a:cubicBezTo>
                  <a:cubicBezTo>
                    <a:pt x="10232" y="2832"/>
                    <a:pt x="10811" y="4147"/>
                    <a:pt x="10811" y="5573"/>
                  </a:cubicBezTo>
                  <a:cubicBezTo>
                    <a:pt x="10811" y="7022"/>
                    <a:pt x="10232" y="8337"/>
                    <a:pt x="9273" y="9273"/>
                  </a:cubicBezTo>
                  <a:cubicBezTo>
                    <a:pt x="8337" y="10210"/>
                    <a:pt x="7044" y="10789"/>
                    <a:pt x="5595" y="10789"/>
                  </a:cubicBezTo>
                  <a:cubicBezTo>
                    <a:pt x="4147" y="10789"/>
                    <a:pt x="2854" y="10210"/>
                    <a:pt x="1895" y="9273"/>
                  </a:cubicBezTo>
                  <a:cubicBezTo>
                    <a:pt x="959" y="8337"/>
                    <a:pt x="379" y="7022"/>
                    <a:pt x="379" y="5573"/>
                  </a:cubicBezTo>
                  <a:cubicBezTo>
                    <a:pt x="379" y="4147"/>
                    <a:pt x="959" y="2832"/>
                    <a:pt x="1895" y="1895"/>
                  </a:cubicBezTo>
                  <a:cubicBezTo>
                    <a:pt x="2854" y="937"/>
                    <a:pt x="4147" y="357"/>
                    <a:pt x="5595" y="357"/>
                  </a:cubicBezTo>
                  <a:close/>
                  <a:moveTo>
                    <a:pt x="5595" y="1"/>
                  </a:moveTo>
                  <a:cubicBezTo>
                    <a:pt x="2497" y="1"/>
                    <a:pt x="1" y="2497"/>
                    <a:pt x="1" y="5573"/>
                  </a:cubicBezTo>
                  <a:cubicBezTo>
                    <a:pt x="1" y="8672"/>
                    <a:pt x="2497" y="11168"/>
                    <a:pt x="5595" y="11168"/>
                  </a:cubicBezTo>
                  <a:cubicBezTo>
                    <a:pt x="8671" y="11168"/>
                    <a:pt x="11190" y="8672"/>
                    <a:pt x="11190" y="5573"/>
                  </a:cubicBezTo>
                  <a:cubicBezTo>
                    <a:pt x="11190" y="2497"/>
                    <a:pt x="8671" y="1"/>
                    <a:pt x="559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cxnSp>
        <p:nvCxnSpPr>
          <p:cNvPr id="1156" name="Google Shape;1156;p23"/>
          <p:cNvCxnSpPr/>
          <p:nvPr/>
        </p:nvCxnSpPr>
        <p:spPr>
          <a:xfrm rot="10800000">
            <a:off x="-455214" y="393467"/>
            <a:ext cx="1542800" cy="7236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157" name="Google Shape;1157;p23"/>
          <p:cNvCxnSpPr>
            <a:cxnSpLocks/>
          </p:cNvCxnSpPr>
          <p:nvPr/>
        </p:nvCxnSpPr>
        <p:spPr>
          <a:xfrm flipH="1">
            <a:off x="1087586" y="343717"/>
            <a:ext cx="1274614" cy="76265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grpSp>
        <p:nvGrpSpPr>
          <p:cNvPr id="1158" name="Google Shape;1158;p23"/>
          <p:cNvGrpSpPr/>
          <p:nvPr/>
        </p:nvGrpSpPr>
        <p:grpSpPr>
          <a:xfrm>
            <a:off x="701186" y="702567"/>
            <a:ext cx="775733" cy="776467"/>
            <a:chOff x="8064275" y="887850"/>
            <a:chExt cx="581800" cy="582350"/>
          </a:xfrm>
        </p:grpSpPr>
        <p:sp>
          <p:nvSpPr>
            <p:cNvPr id="1159" name="Google Shape;1159;p23"/>
            <p:cNvSpPr/>
            <p:nvPr/>
          </p:nvSpPr>
          <p:spPr>
            <a:xfrm>
              <a:off x="8068750" y="892875"/>
              <a:ext cx="572875" cy="572325"/>
            </a:xfrm>
            <a:custGeom>
              <a:avLst/>
              <a:gdLst/>
              <a:ahLst/>
              <a:cxnLst/>
              <a:rect l="l" t="t" r="r" b="b"/>
              <a:pathLst>
                <a:path w="22915" h="22893" extrusionOk="0">
                  <a:moveTo>
                    <a:pt x="11457" y="0"/>
                  </a:moveTo>
                  <a:cubicBezTo>
                    <a:pt x="5127" y="0"/>
                    <a:pt x="0" y="5127"/>
                    <a:pt x="0" y="11435"/>
                  </a:cubicBezTo>
                  <a:cubicBezTo>
                    <a:pt x="0" y="17766"/>
                    <a:pt x="5127" y="22892"/>
                    <a:pt x="11457" y="22892"/>
                  </a:cubicBezTo>
                  <a:cubicBezTo>
                    <a:pt x="17788" y="22892"/>
                    <a:pt x="22914" y="17766"/>
                    <a:pt x="22914" y="11435"/>
                  </a:cubicBezTo>
                  <a:cubicBezTo>
                    <a:pt x="22914" y="5127"/>
                    <a:pt x="17788" y="0"/>
                    <a:pt x="1145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160" name="Google Shape;1160;p23"/>
            <p:cNvSpPr/>
            <p:nvPr/>
          </p:nvSpPr>
          <p:spPr>
            <a:xfrm>
              <a:off x="8064275" y="887850"/>
              <a:ext cx="581800" cy="582350"/>
            </a:xfrm>
            <a:custGeom>
              <a:avLst/>
              <a:gdLst/>
              <a:ahLst/>
              <a:cxnLst/>
              <a:rect l="l" t="t" r="r" b="b"/>
              <a:pathLst>
                <a:path w="23272" h="23294" extrusionOk="0">
                  <a:moveTo>
                    <a:pt x="11636" y="380"/>
                  </a:moveTo>
                  <a:cubicBezTo>
                    <a:pt x="14757" y="380"/>
                    <a:pt x="17566" y="1628"/>
                    <a:pt x="19594" y="3679"/>
                  </a:cubicBezTo>
                  <a:cubicBezTo>
                    <a:pt x="21645" y="5707"/>
                    <a:pt x="22893" y="8538"/>
                    <a:pt x="22893" y="11636"/>
                  </a:cubicBezTo>
                  <a:cubicBezTo>
                    <a:pt x="22893" y="14757"/>
                    <a:pt x="21645" y="17565"/>
                    <a:pt x="19594" y="19616"/>
                  </a:cubicBezTo>
                  <a:cubicBezTo>
                    <a:pt x="17566" y="21644"/>
                    <a:pt x="14757" y="22915"/>
                    <a:pt x="11636" y="22915"/>
                  </a:cubicBezTo>
                  <a:cubicBezTo>
                    <a:pt x="8516" y="22915"/>
                    <a:pt x="5707" y="21644"/>
                    <a:pt x="3657" y="19616"/>
                  </a:cubicBezTo>
                  <a:cubicBezTo>
                    <a:pt x="1628" y="17565"/>
                    <a:pt x="358" y="14757"/>
                    <a:pt x="358" y="11636"/>
                  </a:cubicBezTo>
                  <a:cubicBezTo>
                    <a:pt x="358" y="8538"/>
                    <a:pt x="1628" y="5707"/>
                    <a:pt x="3657" y="3679"/>
                  </a:cubicBezTo>
                  <a:cubicBezTo>
                    <a:pt x="5707" y="1628"/>
                    <a:pt x="8516" y="380"/>
                    <a:pt x="11636" y="380"/>
                  </a:cubicBezTo>
                  <a:close/>
                  <a:moveTo>
                    <a:pt x="11636" y="1"/>
                  </a:moveTo>
                  <a:cubicBezTo>
                    <a:pt x="5217" y="1"/>
                    <a:pt x="1" y="5217"/>
                    <a:pt x="1" y="11636"/>
                  </a:cubicBezTo>
                  <a:cubicBezTo>
                    <a:pt x="1" y="18078"/>
                    <a:pt x="5217" y="23294"/>
                    <a:pt x="11636" y="23294"/>
                  </a:cubicBezTo>
                  <a:cubicBezTo>
                    <a:pt x="18056" y="23294"/>
                    <a:pt x="23272" y="18078"/>
                    <a:pt x="23272" y="11636"/>
                  </a:cubicBezTo>
                  <a:cubicBezTo>
                    <a:pt x="23272" y="5217"/>
                    <a:pt x="18056" y="1"/>
                    <a:pt x="1163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161" name="Google Shape;1161;p23"/>
            <p:cNvSpPr/>
            <p:nvPr/>
          </p:nvSpPr>
          <p:spPr>
            <a:xfrm>
              <a:off x="8141175" y="965325"/>
              <a:ext cx="428000" cy="427425"/>
            </a:xfrm>
            <a:custGeom>
              <a:avLst/>
              <a:gdLst/>
              <a:ahLst/>
              <a:cxnLst/>
              <a:rect l="l" t="t" r="r" b="b"/>
              <a:pathLst>
                <a:path w="17120" h="17097" extrusionOk="0">
                  <a:moveTo>
                    <a:pt x="8560" y="0"/>
                  </a:moveTo>
                  <a:cubicBezTo>
                    <a:pt x="3835" y="0"/>
                    <a:pt x="1" y="3812"/>
                    <a:pt x="1" y="8537"/>
                  </a:cubicBezTo>
                  <a:cubicBezTo>
                    <a:pt x="1" y="13263"/>
                    <a:pt x="3835" y="17097"/>
                    <a:pt x="8560" y="17097"/>
                  </a:cubicBezTo>
                  <a:cubicBezTo>
                    <a:pt x="13286" y="17097"/>
                    <a:pt x="17120" y="13263"/>
                    <a:pt x="17120" y="8537"/>
                  </a:cubicBezTo>
                  <a:cubicBezTo>
                    <a:pt x="17120" y="3812"/>
                    <a:pt x="13286" y="0"/>
                    <a:pt x="856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162" name="Google Shape;1162;p23"/>
            <p:cNvSpPr/>
            <p:nvPr/>
          </p:nvSpPr>
          <p:spPr>
            <a:xfrm>
              <a:off x="8136725" y="960300"/>
              <a:ext cx="436925" cy="437475"/>
            </a:xfrm>
            <a:custGeom>
              <a:avLst/>
              <a:gdLst/>
              <a:ahLst/>
              <a:cxnLst/>
              <a:rect l="l" t="t" r="r" b="b"/>
              <a:pathLst>
                <a:path w="17477" h="17499" extrusionOk="0">
                  <a:moveTo>
                    <a:pt x="8738" y="379"/>
                  </a:moveTo>
                  <a:cubicBezTo>
                    <a:pt x="11057" y="379"/>
                    <a:pt x="13130" y="1316"/>
                    <a:pt x="14645" y="2831"/>
                  </a:cubicBezTo>
                  <a:cubicBezTo>
                    <a:pt x="16161" y="4347"/>
                    <a:pt x="17097" y="6442"/>
                    <a:pt x="17097" y="8738"/>
                  </a:cubicBezTo>
                  <a:cubicBezTo>
                    <a:pt x="17097" y="11056"/>
                    <a:pt x="16161" y="13152"/>
                    <a:pt x="14645" y="14667"/>
                  </a:cubicBezTo>
                  <a:cubicBezTo>
                    <a:pt x="13130" y="16183"/>
                    <a:pt x="11057" y="17119"/>
                    <a:pt x="8738" y="17119"/>
                  </a:cubicBezTo>
                  <a:cubicBezTo>
                    <a:pt x="6420" y="17119"/>
                    <a:pt x="4325" y="16183"/>
                    <a:pt x="2809" y="14667"/>
                  </a:cubicBezTo>
                  <a:cubicBezTo>
                    <a:pt x="1293" y="13152"/>
                    <a:pt x="357" y="11056"/>
                    <a:pt x="357" y="8738"/>
                  </a:cubicBezTo>
                  <a:cubicBezTo>
                    <a:pt x="357" y="6442"/>
                    <a:pt x="1293" y="4347"/>
                    <a:pt x="2809" y="2831"/>
                  </a:cubicBezTo>
                  <a:cubicBezTo>
                    <a:pt x="4325" y="1316"/>
                    <a:pt x="6420" y="379"/>
                    <a:pt x="8738" y="379"/>
                  </a:cubicBezTo>
                  <a:close/>
                  <a:moveTo>
                    <a:pt x="8738" y="0"/>
                  </a:moveTo>
                  <a:cubicBezTo>
                    <a:pt x="3901" y="0"/>
                    <a:pt x="1" y="3924"/>
                    <a:pt x="1" y="8738"/>
                  </a:cubicBezTo>
                  <a:cubicBezTo>
                    <a:pt x="1" y="13575"/>
                    <a:pt x="3901" y="17498"/>
                    <a:pt x="8738" y="17498"/>
                  </a:cubicBezTo>
                  <a:cubicBezTo>
                    <a:pt x="13553" y="17498"/>
                    <a:pt x="17476" y="13575"/>
                    <a:pt x="17476" y="8738"/>
                  </a:cubicBezTo>
                  <a:cubicBezTo>
                    <a:pt x="17476" y="3924"/>
                    <a:pt x="13553" y="0"/>
                    <a:pt x="873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163" name="Google Shape;1163;p23"/>
            <p:cNvSpPr/>
            <p:nvPr/>
          </p:nvSpPr>
          <p:spPr>
            <a:xfrm>
              <a:off x="8219750" y="1043875"/>
              <a:ext cx="270300" cy="270300"/>
            </a:xfrm>
            <a:custGeom>
              <a:avLst/>
              <a:gdLst/>
              <a:ahLst/>
              <a:cxnLst/>
              <a:rect l="l" t="t" r="r" b="b"/>
              <a:pathLst>
                <a:path w="10812" h="10812" extrusionOk="0">
                  <a:moveTo>
                    <a:pt x="5417" y="1"/>
                  </a:moveTo>
                  <a:cubicBezTo>
                    <a:pt x="2430" y="1"/>
                    <a:pt x="1" y="2431"/>
                    <a:pt x="1" y="5395"/>
                  </a:cubicBezTo>
                  <a:cubicBezTo>
                    <a:pt x="1" y="8382"/>
                    <a:pt x="2430" y="10812"/>
                    <a:pt x="5417" y="10812"/>
                  </a:cubicBezTo>
                  <a:cubicBezTo>
                    <a:pt x="8404" y="10812"/>
                    <a:pt x="10812" y="8382"/>
                    <a:pt x="10812" y="5395"/>
                  </a:cubicBezTo>
                  <a:cubicBezTo>
                    <a:pt x="10812" y="2431"/>
                    <a:pt x="8404" y="1"/>
                    <a:pt x="541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164" name="Google Shape;1164;p23"/>
            <p:cNvSpPr/>
            <p:nvPr/>
          </p:nvSpPr>
          <p:spPr>
            <a:xfrm>
              <a:off x="8215300" y="1039425"/>
              <a:ext cx="279775" cy="279225"/>
            </a:xfrm>
            <a:custGeom>
              <a:avLst/>
              <a:gdLst/>
              <a:ahLst/>
              <a:cxnLst/>
              <a:rect l="l" t="t" r="r" b="b"/>
              <a:pathLst>
                <a:path w="11191" h="11169" extrusionOk="0">
                  <a:moveTo>
                    <a:pt x="5595" y="357"/>
                  </a:moveTo>
                  <a:cubicBezTo>
                    <a:pt x="7044" y="357"/>
                    <a:pt x="8337" y="937"/>
                    <a:pt x="9273" y="1895"/>
                  </a:cubicBezTo>
                  <a:cubicBezTo>
                    <a:pt x="10232" y="2832"/>
                    <a:pt x="10811" y="4147"/>
                    <a:pt x="10811" y="5573"/>
                  </a:cubicBezTo>
                  <a:cubicBezTo>
                    <a:pt x="10811" y="7022"/>
                    <a:pt x="10232" y="8337"/>
                    <a:pt x="9273" y="9273"/>
                  </a:cubicBezTo>
                  <a:cubicBezTo>
                    <a:pt x="8337" y="10210"/>
                    <a:pt x="7044" y="10789"/>
                    <a:pt x="5595" y="10789"/>
                  </a:cubicBezTo>
                  <a:cubicBezTo>
                    <a:pt x="4147" y="10789"/>
                    <a:pt x="2854" y="10210"/>
                    <a:pt x="1895" y="9273"/>
                  </a:cubicBezTo>
                  <a:cubicBezTo>
                    <a:pt x="959" y="8337"/>
                    <a:pt x="379" y="7022"/>
                    <a:pt x="379" y="5573"/>
                  </a:cubicBezTo>
                  <a:cubicBezTo>
                    <a:pt x="379" y="4147"/>
                    <a:pt x="959" y="2832"/>
                    <a:pt x="1895" y="1895"/>
                  </a:cubicBezTo>
                  <a:cubicBezTo>
                    <a:pt x="2854" y="937"/>
                    <a:pt x="4147" y="357"/>
                    <a:pt x="5595" y="357"/>
                  </a:cubicBezTo>
                  <a:close/>
                  <a:moveTo>
                    <a:pt x="5595" y="1"/>
                  </a:moveTo>
                  <a:cubicBezTo>
                    <a:pt x="2497" y="1"/>
                    <a:pt x="1" y="2497"/>
                    <a:pt x="1" y="5573"/>
                  </a:cubicBezTo>
                  <a:cubicBezTo>
                    <a:pt x="1" y="8672"/>
                    <a:pt x="2497" y="11168"/>
                    <a:pt x="5595" y="11168"/>
                  </a:cubicBezTo>
                  <a:cubicBezTo>
                    <a:pt x="8671" y="11168"/>
                    <a:pt x="11190" y="8672"/>
                    <a:pt x="11190" y="5573"/>
                  </a:cubicBezTo>
                  <a:cubicBezTo>
                    <a:pt x="11190" y="2497"/>
                    <a:pt x="8671" y="1"/>
                    <a:pt x="559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grpSp>
        <p:nvGrpSpPr>
          <p:cNvPr id="1165" name="Google Shape;1165;p23"/>
          <p:cNvGrpSpPr/>
          <p:nvPr/>
        </p:nvGrpSpPr>
        <p:grpSpPr>
          <a:xfrm>
            <a:off x="2167516" y="146057"/>
            <a:ext cx="389367" cy="390100"/>
            <a:chOff x="7353050" y="316275"/>
            <a:chExt cx="292025" cy="292575"/>
          </a:xfrm>
        </p:grpSpPr>
        <p:sp>
          <p:nvSpPr>
            <p:cNvPr id="1166" name="Google Shape;1166;p23"/>
            <p:cNvSpPr/>
            <p:nvPr/>
          </p:nvSpPr>
          <p:spPr>
            <a:xfrm>
              <a:off x="7358075" y="321275"/>
              <a:ext cx="282550" cy="282550"/>
            </a:xfrm>
            <a:custGeom>
              <a:avLst/>
              <a:gdLst/>
              <a:ahLst/>
              <a:cxnLst/>
              <a:rect l="l" t="t" r="r" b="b"/>
              <a:pathLst>
                <a:path w="11302" h="11302" extrusionOk="0">
                  <a:moveTo>
                    <a:pt x="5640" y="1"/>
                  </a:moveTo>
                  <a:cubicBezTo>
                    <a:pt x="2519" y="1"/>
                    <a:pt x="0" y="2520"/>
                    <a:pt x="0" y="5640"/>
                  </a:cubicBezTo>
                  <a:cubicBezTo>
                    <a:pt x="0" y="8783"/>
                    <a:pt x="2519" y="11302"/>
                    <a:pt x="5640" y="11302"/>
                  </a:cubicBezTo>
                  <a:cubicBezTo>
                    <a:pt x="8783" y="11302"/>
                    <a:pt x="11301" y="8783"/>
                    <a:pt x="11301" y="5640"/>
                  </a:cubicBezTo>
                  <a:cubicBezTo>
                    <a:pt x="11301" y="2520"/>
                    <a:pt x="8783" y="1"/>
                    <a:pt x="564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167" name="Google Shape;1167;p23"/>
            <p:cNvSpPr/>
            <p:nvPr/>
          </p:nvSpPr>
          <p:spPr>
            <a:xfrm>
              <a:off x="7353050" y="316275"/>
              <a:ext cx="292025" cy="292575"/>
            </a:xfrm>
            <a:custGeom>
              <a:avLst/>
              <a:gdLst/>
              <a:ahLst/>
              <a:cxnLst/>
              <a:rect l="l" t="t" r="r" b="b"/>
              <a:pathLst>
                <a:path w="11681" h="11703" extrusionOk="0">
                  <a:moveTo>
                    <a:pt x="5841" y="379"/>
                  </a:moveTo>
                  <a:cubicBezTo>
                    <a:pt x="7356" y="379"/>
                    <a:pt x="8716" y="981"/>
                    <a:pt x="9719" y="1984"/>
                  </a:cubicBezTo>
                  <a:cubicBezTo>
                    <a:pt x="10700" y="2965"/>
                    <a:pt x="11324" y="4347"/>
                    <a:pt x="11324" y="5840"/>
                  </a:cubicBezTo>
                  <a:cubicBezTo>
                    <a:pt x="11324" y="7356"/>
                    <a:pt x="10700" y="8738"/>
                    <a:pt x="9719" y="9719"/>
                  </a:cubicBezTo>
                  <a:cubicBezTo>
                    <a:pt x="8716" y="10699"/>
                    <a:pt x="7356" y="11324"/>
                    <a:pt x="5841" y="11324"/>
                  </a:cubicBezTo>
                  <a:cubicBezTo>
                    <a:pt x="4347" y="11324"/>
                    <a:pt x="2965" y="10699"/>
                    <a:pt x="1984" y="9719"/>
                  </a:cubicBezTo>
                  <a:cubicBezTo>
                    <a:pt x="981" y="8738"/>
                    <a:pt x="380" y="7356"/>
                    <a:pt x="380" y="5840"/>
                  </a:cubicBezTo>
                  <a:cubicBezTo>
                    <a:pt x="380" y="4347"/>
                    <a:pt x="981" y="2965"/>
                    <a:pt x="1984" y="1984"/>
                  </a:cubicBezTo>
                  <a:cubicBezTo>
                    <a:pt x="2965" y="981"/>
                    <a:pt x="4347" y="379"/>
                    <a:pt x="5841" y="379"/>
                  </a:cubicBezTo>
                  <a:close/>
                  <a:moveTo>
                    <a:pt x="5841" y="0"/>
                  </a:moveTo>
                  <a:cubicBezTo>
                    <a:pt x="2631" y="0"/>
                    <a:pt x="1" y="2630"/>
                    <a:pt x="1" y="5840"/>
                  </a:cubicBezTo>
                  <a:cubicBezTo>
                    <a:pt x="1" y="9072"/>
                    <a:pt x="2631" y="11703"/>
                    <a:pt x="5841" y="11703"/>
                  </a:cubicBezTo>
                  <a:cubicBezTo>
                    <a:pt x="9073" y="11703"/>
                    <a:pt x="11681" y="9072"/>
                    <a:pt x="11681" y="5840"/>
                  </a:cubicBezTo>
                  <a:cubicBezTo>
                    <a:pt x="11681" y="2630"/>
                    <a:pt x="9073" y="0"/>
                    <a:pt x="584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168" name="Google Shape;1168;p23"/>
            <p:cNvSpPr/>
            <p:nvPr/>
          </p:nvSpPr>
          <p:spPr>
            <a:xfrm>
              <a:off x="7419925" y="383125"/>
              <a:ext cx="158275" cy="158300"/>
            </a:xfrm>
            <a:custGeom>
              <a:avLst/>
              <a:gdLst/>
              <a:ahLst/>
              <a:cxnLst/>
              <a:rect l="l" t="t" r="r" b="b"/>
              <a:pathLst>
                <a:path w="6331" h="6332" extrusionOk="0">
                  <a:moveTo>
                    <a:pt x="3166" y="1"/>
                  </a:moveTo>
                  <a:cubicBezTo>
                    <a:pt x="1427" y="1"/>
                    <a:pt x="0" y="1428"/>
                    <a:pt x="0" y="3166"/>
                  </a:cubicBezTo>
                  <a:cubicBezTo>
                    <a:pt x="0" y="4927"/>
                    <a:pt x="1427" y="6331"/>
                    <a:pt x="3166" y="6331"/>
                  </a:cubicBezTo>
                  <a:cubicBezTo>
                    <a:pt x="4927" y="6331"/>
                    <a:pt x="6331" y="4927"/>
                    <a:pt x="6331" y="3166"/>
                  </a:cubicBezTo>
                  <a:cubicBezTo>
                    <a:pt x="6331" y="1428"/>
                    <a:pt x="4927" y="1"/>
                    <a:pt x="316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169" name="Google Shape;1169;p23"/>
            <p:cNvSpPr/>
            <p:nvPr/>
          </p:nvSpPr>
          <p:spPr>
            <a:xfrm>
              <a:off x="7415475" y="378675"/>
              <a:ext cx="167750" cy="167775"/>
            </a:xfrm>
            <a:custGeom>
              <a:avLst/>
              <a:gdLst/>
              <a:ahLst/>
              <a:cxnLst/>
              <a:rect l="l" t="t" r="r" b="b"/>
              <a:pathLst>
                <a:path w="6710" h="6711" extrusionOk="0">
                  <a:moveTo>
                    <a:pt x="3344" y="380"/>
                  </a:moveTo>
                  <a:cubicBezTo>
                    <a:pt x="4168" y="380"/>
                    <a:pt x="4926" y="714"/>
                    <a:pt x="5461" y="1249"/>
                  </a:cubicBezTo>
                  <a:cubicBezTo>
                    <a:pt x="5996" y="1784"/>
                    <a:pt x="6330" y="2519"/>
                    <a:pt x="6330" y="3344"/>
                  </a:cubicBezTo>
                  <a:cubicBezTo>
                    <a:pt x="6330" y="4169"/>
                    <a:pt x="5996" y="4927"/>
                    <a:pt x="5461" y="5462"/>
                  </a:cubicBezTo>
                  <a:cubicBezTo>
                    <a:pt x="4926" y="5997"/>
                    <a:pt x="4168" y="6331"/>
                    <a:pt x="3344" y="6331"/>
                  </a:cubicBezTo>
                  <a:cubicBezTo>
                    <a:pt x="2519" y="6331"/>
                    <a:pt x="1783" y="5997"/>
                    <a:pt x="1248" y="5462"/>
                  </a:cubicBezTo>
                  <a:cubicBezTo>
                    <a:pt x="713" y="4927"/>
                    <a:pt x="379" y="4169"/>
                    <a:pt x="379" y="3344"/>
                  </a:cubicBezTo>
                  <a:cubicBezTo>
                    <a:pt x="379" y="2519"/>
                    <a:pt x="713" y="1784"/>
                    <a:pt x="1248" y="1249"/>
                  </a:cubicBezTo>
                  <a:cubicBezTo>
                    <a:pt x="1783" y="714"/>
                    <a:pt x="2519" y="380"/>
                    <a:pt x="3344" y="380"/>
                  </a:cubicBezTo>
                  <a:close/>
                  <a:moveTo>
                    <a:pt x="3344" y="1"/>
                  </a:moveTo>
                  <a:cubicBezTo>
                    <a:pt x="1494" y="1"/>
                    <a:pt x="0" y="1494"/>
                    <a:pt x="0" y="3344"/>
                  </a:cubicBezTo>
                  <a:cubicBezTo>
                    <a:pt x="0" y="5194"/>
                    <a:pt x="1494" y="6710"/>
                    <a:pt x="3344" y="6710"/>
                  </a:cubicBezTo>
                  <a:cubicBezTo>
                    <a:pt x="5194" y="6710"/>
                    <a:pt x="6709" y="5194"/>
                    <a:pt x="6709" y="3344"/>
                  </a:cubicBezTo>
                  <a:cubicBezTo>
                    <a:pt x="6709" y="1494"/>
                    <a:pt x="5194" y="1"/>
                    <a:pt x="334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grpSp>
        <p:nvGrpSpPr>
          <p:cNvPr id="1170" name="Google Shape;1170;p23"/>
          <p:cNvGrpSpPr/>
          <p:nvPr/>
        </p:nvGrpSpPr>
        <p:grpSpPr>
          <a:xfrm>
            <a:off x="1734752" y="536315"/>
            <a:ext cx="233333" cy="233333"/>
            <a:chOff x="8792300" y="321275"/>
            <a:chExt cx="175000" cy="175000"/>
          </a:xfrm>
        </p:grpSpPr>
        <p:sp>
          <p:nvSpPr>
            <p:cNvPr id="1171" name="Google Shape;1171;p23"/>
            <p:cNvSpPr/>
            <p:nvPr/>
          </p:nvSpPr>
          <p:spPr>
            <a:xfrm>
              <a:off x="8796750" y="326300"/>
              <a:ext cx="166100" cy="165525"/>
            </a:xfrm>
            <a:custGeom>
              <a:avLst/>
              <a:gdLst/>
              <a:ahLst/>
              <a:cxnLst/>
              <a:rect l="l" t="t" r="r" b="b"/>
              <a:pathLst>
                <a:path w="6644" h="6621" extrusionOk="0">
                  <a:moveTo>
                    <a:pt x="3322" y="0"/>
                  </a:moveTo>
                  <a:cubicBezTo>
                    <a:pt x="1494" y="0"/>
                    <a:pt x="1" y="1471"/>
                    <a:pt x="1" y="3299"/>
                  </a:cubicBezTo>
                  <a:cubicBezTo>
                    <a:pt x="1" y="5127"/>
                    <a:pt x="1494" y="6620"/>
                    <a:pt x="3322" y="6620"/>
                  </a:cubicBezTo>
                  <a:cubicBezTo>
                    <a:pt x="5150" y="6620"/>
                    <a:pt x="6643" y="5127"/>
                    <a:pt x="6643" y="3299"/>
                  </a:cubicBezTo>
                  <a:cubicBezTo>
                    <a:pt x="6643" y="1471"/>
                    <a:pt x="5150" y="0"/>
                    <a:pt x="33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172" name="Google Shape;1172;p23"/>
            <p:cNvSpPr/>
            <p:nvPr/>
          </p:nvSpPr>
          <p:spPr>
            <a:xfrm>
              <a:off x="8792300" y="321275"/>
              <a:ext cx="175000" cy="175000"/>
            </a:xfrm>
            <a:custGeom>
              <a:avLst/>
              <a:gdLst/>
              <a:ahLst/>
              <a:cxnLst/>
              <a:rect l="l" t="t" r="r" b="b"/>
              <a:pathLst>
                <a:path w="7000" h="7000" extrusionOk="0">
                  <a:moveTo>
                    <a:pt x="3500" y="380"/>
                  </a:moveTo>
                  <a:cubicBezTo>
                    <a:pt x="4369" y="380"/>
                    <a:pt x="5149" y="736"/>
                    <a:pt x="5707" y="1293"/>
                  </a:cubicBezTo>
                  <a:cubicBezTo>
                    <a:pt x="6286" y="1873"/>
                    <a:pt x="6621" y="2653"/>
                    <a:pt x="6621" y="3500"/>
                  </a:cubicBezTo>
                  <a:cubicBezTo>
                    <a:pt x="6621" y="4370"/>
                    <a:pt x="6286" y="5150"/>
                    <a:pt x="5707" y="5729"/>
                  </a:cubicBezTo>
                  <a:cubicBezTo>
                    <a:pt x="5149" y="6286"/>
                    <a:pt x="4369" y="6643"/>
                    <a:pt x="3500" y="6643"/>
                  </a:cubicBezTo>
                  <a:cubicBezTo>
                    <a:pt x="2631" y="6643"/>
                    <a:pt x="1851" y="6286"/>
                    <a:pt x="1293" y="5729"/>
                  </a:cubicBezTo>
                  <a:cubicBezTo>
                    <a:pt x="714" y="5150"/>
                    <a:pt x="379" y="4370"/>
                    <a:pt x="379" y="3500"/>
                  </a:cubicBezTo>
                  <a:cubicBezTo>
                    <a:pt x="379" y="2653"/>
                    <a:pt x="714" y="1873"/>
                    <a:pt x="1293" y="1293"/>
                  </a:cubicBezTo>
                  <a:cubicBezTo>
                    <a:pt x="1851" y="736"/>
                    <a:pt x="2631" y="380"/>
                    <a:pt x="3500" y="380"/>
                  </a:cubicBezTo>
                  <a:close/>
                  <a:moveTo>
                    <a:pt x="3500" y="1"/>
                  </a:moveTo>
                  <a:cubicBezTo>
                    <a:pt x="1561" y="1"/>
                    <a:pt x="0" y="1583"/>
                    <a:pt x="0" y="3500"/>
                  </a:cubicBezTo>
                  <a:cubicBezTo>
                    <a:pt x="0" y="5439"/>
                    <a:pt x="1561" y="7000"/>
                    <a:pt x="3500" y="7000"/>
                  </a:cubicBezTo>
                  <a:cubicBezTo>
                    <a:pt x="5439" y="7000"/>
                    <a:pt x="7000" y="5439"/>
                    <a:pt x="7000" y="3500"/>
                  </a:cubicBezTo>
                  <a:cubicBezTo>
                    <a:pt x="7000" y="1583"/>
                    <a:pt x="5439" y="1"/>
                    <a:pt x="350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173" name="Google Shape;1173;p23"/>
            <p:cNvSpPr/>
            <p:nvPr/>
          </p:nvSpPr>
          <p:spPr>
            <a:xfrm>
              <a:off x="8833525" y="362525"/>
              <a:ext cx="92550" cy="93075"/>
            </a:xfrm>
            <a:custGeom>
              <a:avLst/>
              <a:gdLst/>
              <a:ahLst/>
              <a:cxnLst/>
              <a:rect l="l" t="t" r="r" b="b"/>
              <a:pathLst>
                <a:path w="3702" h="3723" extrusionOk="0">
                  <a:moveTo>
                    <a:pt x="1851" y="0"/>
                  </a:moveTo>
                  <a:cubicBezTo>
                    <a:pt x="826" y="0"/>
                    <a:pt x="1" y="825"/>
                    <a:pt x="1" y="1850"/>
                  </a:cubicBezTo>
                  <a:cubicBezTo>
                    <a:pt x="1" y="2876"/>
                    <a:pt x="826" y="3723"/>
                    <a:pt x="1851" y="3723"/>
                  </a:cubicBezTo>
                  <a:cubicBezTo>
                    <a:pt x="2876" y="3723"/>
                    <a:pt x="3701" y="2876"/>
                    <a:pt x="3701" y="1850"/>
                  </a:cubicBezTo>
                  <a:cubicBezTo>
                    <a:pt x="3701" y="825"/>
                    <a:pt x="2876" y="0"/>
                    <a:pt x="185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174" name="Google Shape;1174;p23"/>
            <p:cNvSpPr/>
            <p:nvPr/>
          </p:nvSpPr>
          <p:spPr>
            <a:xfrm>
              <a:off x="8828525" y="358050"/>
              <a:ext cx="102550" cy="102000"/>
            </a:xfrm>
            <a:custGeom>
              <a:avLst/>
              <a:gdLst/>
              <a:ahLst/>
              <a:cxnLst/>
              <a:rect l="l" t="t" r="r" b="b"/>
              <a:pathLst>
                <a:path w="4102" h="4080" extrusionOk="0">
                  <a:moveTo>
                    <a:pt x="2051" y="357"/>
                  </a:moveTo>
                  <a:cubicBezTo>
                    <a:pt x="2519" y="357"/>
                    <a:pt x="2920" y="558"/>
                    <a:pt x="3232" y="848"/>
                  </a:cubicBezTo>
                  <a:cubicBezTo>
                    <a:pt x="3544" y="1160"/>
                    <a:pt x="3723" y="1583"/>
                    <a:pt x="3723" y="2029"/>
                  </a:cubicBezTo>
                  <a:cubicBezTo>
                    <a:pt x="3723" y="2497"/>
                    <a:pt x="3544" y="2921"/>
                    <a:pt x="3232" y="3211"/>
                  </a:cubicBezTo>
                  <a:cubicBezTo>
                    <a:pt x="2920" y="3523"/>
                    <a:pt x="2519" y="3701"/>
                    <a:pt x="2051" y="3701"/>
                  </a:cubicBezTo>
                  <a:cubicBezTo>
                    <a:pt x="1583" y="3701"/>
                    <a:pt x="1182" y="3523"/>
                    <a:pt x="870" y="3211"/>
                  </a:cubicBezTo>
                  <a:cubicBezTo>
                    <a:pt x="558" y="2921"/>
                    <a:pt x="379" y="2497"/>
                    <a:pt x="379" y="2029"/>
                  </a:cubicBezTo>
                  <a:cubicBezTo>
                    <a:pt x="379" y="1583"/>
                    <a:pt x="558" y="1160"/>
                    <a:pt x="870" y="848"/>
                  </a:cubicBezTo>
                  <a:cubicBezTo>
                    <a:pt x="1182" y="558"/>
                    <a:pt x="1583" y="357"/>
                    <a:pt x="2051" y="357"/>
                  </a:cubicBezTo>
                  <a:close/>
                  <a:moveTo>
                    <a:pt x="2051" y="1"/>
                  </a:moveTo>
                  <a:cubicBezTo>
                    <a:pt x="914" y="1"/>
                    <a:pt x="0" y="915"/>
                    <a:pt x="0" y="2029"/>
                  </a:cubicBezTo>
                  <a:cubicBezTo>
                    <a:pt x="0" y="3166"/>
                    <a:pt x="914" y="4080"/>
                    <a:pt x="2051" y="4080"/>
                  </a:cubicBezTo>
                  <a:cubicBezTo>
                    <a:pt x="3188" y="4080"/>
                    <a:pt x="4102" y="3166"/>
                    <a:pt x="4102" y="2029"/>
                  </a:cubicBezTo>
                  <a:cubicBezTo>
                    <a:pt x="4102" y="915"/>
                    <a:pt x="3188" y="1"/>
                    <a:pt x="205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grpSp>
        <p:nvGrpSpPr>
          <p:cNvPr id="1175" name="Google Shape;1175;p23"/>
          <p:cNvGrpSpPr/>
          <p:nvPr/>
        </p:nvGrpSpPr>
        <p:grpSpPr>
          <a:xfrm>
            <a:off x="1268886" y="227833"/>
            <a:ext cx="233351" cy="36000"/>
            <a:chOff x="5662375" y="212375"/>
            <a:chExt cx="175013" cy="27000"/>
          </a:xfrm>
        </p:grpSpPr>
        <p:sp>
          <p:nvSpPr>
            <p:cNvPr id="1176" name="Google Shape;1176;p23"/>
            <p:cNvSpPr/>
            <p:nvPr/>
          </p:nvSpPr>
          <p:spPr>
            <a:xfrm>
              <a:off x="5662375" y="212375"/>
              <a:ext cx="27000" cy="2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177" name="Google Shape;1177;p23"/>
            <p:cNvSpPr/>
            <p:nvPr/>
          </p:nvSpPr>
          <p:spPr>
            <a:xfrm>
              <a:off x="5736381" y="212375"/>
              <a:ext cx="27000" cy="2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178" name="Google Shape;1178;p23"/>
            <p:cNvSpPr/>
            <p:nvPr/>
          </p:nvSpPr>
          <p:spPr>
            <a:xfrm>
              <a:off x="5810388" y="212375"/>
              <a:ext cx="27000" cy="2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grpSp>
        <p:nvGrpSpPr>
          <p:cNvPr id="1179" name="Google Shape;1179;p23"/>
          <p:cNvGrpSpPr/>
          <p:nvPr/>
        </p:nvGrpSpPr>
        <p:grpSpPr>
          <a:xfrm>
            <a:off x="503953" y="1499467"/>
            <a:ext cx="233351" cy="36000"/>
            <a:chOff x="5662375" y="212375"/>
            <a:chExt cx="175013" cy="27000"/>
          </a:xfrm>
        </p:grpSpPr>
        <p:sp>
          <p:nvSpPr>
            <p:cNvPr id="1180" name="Google Shape;1180;p23"/>
            <p:cNvSpPr/>
            <p:nvPr/>
          </p:nvSpPr>
          <p:spPr>
            <a:xfrm>
              <a:off x="5662375" y="212375"/>
              <a:ext cx="27000" cy="2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181" name="Google Shape;1181;p23"/>
            <p:cNvSpPr/>
            <p:nvPr/>
          </p:nvSpPr>
          <p:spPr>
            <a:xfrm>
              <a:off x="5736381" y="212375"/>
              <a:ext cx="27000" cy="2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182" name="Google Shape;1182;p23"/>
            <p:cNvSpPr/>
            <p:nvPr/>
          </p:nvSpPr>
          <p:spPr>
            <a:xfrm>
              <a:off x="5810388" y="212375"/>
              <a:ext cx="27000" cy="2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sp>
        <p:nvSpPr>
          <p:cNvPr id="45" name="Content Placeholder 2">
            <a:extLst>
              <a:ext uri="{FF2B5EF4-FFF2-40B4-BE49-F238E27FC236}">
                <a16:creationId xmlns:a16="http://schemas.microsoft.com/office/drawing/2014/main" id="{6CEEFBA8-6500-934C-849B-E53792D89D9F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1068767" y="1659666"/>
            <a:ext cx="10251300" cy="4736434"/>
          </a:xfrm>
          <a:prstGeom prst="rect">
            <a:avLst/>
          </a:prstGeom>
        </p:spPr>
        <p:txBody>
          <a:bodyPr/>
          <a:lstStyle>
            <a:lvl1pPr marL="285750" indent="-285750">
              <a:lnSpc>
                <a:spcPct val="100000"/>
              </a:lnSpc>
              <a:buFont typeface="Arial" panose="020B0604020202020204" pitchFamily="34" charset="0"/>
              <a:buChar char="•"/>
              <a:tabLst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560388" indent="-285750">
              <a:lnSpc>
                <a:spcPct val="100000"/>
              </a:lnSpc>
              <a:buFont typeface="Arial" panose="020B0604020202020204" pitchFamily="34" charset="0"/>
              <a:buChar char="•"/>
              <a:tabLst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 marL="738188" indent="-285750">
              <a:lnSpc>
                <a:spcPct val="100000"/>
              </a:lnSpc>
              <a:buFont typeface="Arial" panose="020B0604020202020204" pitchFamily="34" charset="0"/>
              <a:buChar char="•"/>
              <a:tabLst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 marL="960438" indent="-285750">
              <a:lnSpc>
                <a:spcPct val="100000"/>
              </a:lnSpc>
              <a:buFont typeface="Arial" panose="020B0604020202020204" pitchFamily="34" charset="0"/>
              <a:buChar char="•"/>
              <a:tabLst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 marL="1182687" indent="-285750">
              <a:lnSpc>
                <a:spcPct val="100000"/>
              </a:lnSpc>
              <a:buFont typeface="Arial" panose="020B0604020202020204" pitchFamily="34" charset="0"/>
              <a:buChar char="•"/>
              <a:tabLst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639852771"/>
      </p:ext>
    </p:extLst>
  </p:cSld>
  <p:clrMapOvr>
    <a:masterClrMapping/>
  </p:clrMapOvr>
  <p:hf sldNum="0"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 3" preserve="1" userDrawn="1">
  <p:cSld name="1_Title and body 3">
    <p:spTree>
      <p:nvGrpSpPr>
        <p:cNvPr id="1" name="Shape 1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0" name="Google Shape;1140;p23"/>
          <p:cNvSpPr txBox="1">
            <a:spLocks noGrp="1"/>
          </p:cNvSpPr>
          <p:nvPr>
            <p:ph type="title"/>
          </p:nvPr>
        </p:nvSpPr>
        <p:spPr>
          <a:xfrm>
            <a:off x="495932" y="1861431"/>
            <a:ext cx="5985268" cy="539778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 sz="4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cxnSp>
        <p:nvCxnSpPr>
          <p:cNvPr id="1156" name="Google Shape;1156;p23"/>
          <p:cNvCxnSpPr/>
          <p:nvPr/>
        </p:nvCxnSpPr>
        <p:spPr>
          <a:xfrm rot="10800000">
            <a:off x="-455214" y="393467"/>
            <a:ext cx="1542800" cy="7236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157" name="Google Shape;1157;p23"/>
          <p:cNvCxnSpPr>
            <a:cxnSpLocks/>
          </p:cNvCxnSpPr>
          <p:nvPr/>
        </p:nvCxnSpPr>
        <p:spPr>
          <a:xfrm flipH="1">
            <a:off x="1087586" y="343717"/>
            <a:ext cx="1274614" cy="76265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grpSp>
        <p:nvGrpSpPr>
          <p:cNvPr id="1158" name="Google Shape;1158;p23"/>
          <p:cNvGrpSpPr/>
          <p:nvPr/>
        </p:nvGrpSpPr>
        <p:grpSpPr>
          <a:xfrm>
            <a:off x="701186" y="702567"/>
            <a:ext cx="775733" cy="776467"/>
            <a:chOff x="8064275" y="887850"/>
            <a:chExt cx="581800" cy="582350"/>
          </a:xfrm>
        </p:grpSpPr>
        <p:sp>
          <p:nvSpPr>
            <p:cNvPr id="1159" name="Google Shape;1159;p23"/>
            <p:cNvSpPr/>
            <p:nvPr/>
          </p:nvSpPr>
          <p:spPr>
            <a:xfrm>
              <a:off x="8068750" y="892875"/>
              <a:ext cx="572875" cy="572325"/>
            </a:xfrm>
            <a:custGeom>
              <a:avLst/>
              <a:gdLst/>
              <a:ahLst/>
              <a:cxnLst/>
              <a:rect l="l" t="t" r="r" b="b"/>
              <a:pathLst>
                <a:path w="22915" h="22893" extrusionOk="0">
                  <a:moveTo>
                    <a:pt x="11457" y="0"/>
                  </a:moveTo>
                  <a:cubicBezTo>
                    <a:pt x="5127" y="0"/>
                    <a:pt x="0" y="5127"/>
                    <a:pt x="0" y="11435"/>
                  </a:cubicBezTo>
                  <a:cubicBezTo>
                    <a:pt x="0" y="17766"/>
                    <a:pt x="5127" y="22892"/>
                    <a:pt x="11457" y="22892"/>
                  </a:cubicBezTo>
                  <a:cubicBezTo>
                    <a:pt x="17788" y="22892"/>
                    <a:pt x="22914" y="17766"/>
                    <a:pt x="22914" y="11435"/>
                  </a:cubicBezTo>
                  <a:cubicBezTo>
                    <a:pt x="22914" y="5127"/>
                    <a:pt x="17788" y="0"/>
                    <a:pt x="1145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160" name="Google Shape;1160;p23"/>
            <p:cNvSpPr/>
            <p:nvPr/>
          </p:nvSpPr>
          <p:spPr>
            <a:xfrm>
              <a:off x="8064275" y="887850"/>
              <a:ext cx="581800" cy="582350"/>
            </a:xfrm>
            <a:custGeom>
              <a:avLst/>
              <a:gdLst/>
              <a:ahLst/>
              <a:cxnLst/>
              <a:rect l="l" t="t" r="r" b="b"/>
              <a:pathLst>
                <a:path w="23272" h="23294" extrusionOk="0">
                  <a:moveTo>
                    <a:pt x="11636" y="380"/>
                  </a:moveTo>
                  <a:cubicBezTo>
                    <a:pt x="14757" y="380"/>
                    <a:pt x="17566" y="1628"/>
                    <a:pt x="19594" y="3679"/>
                  </a:cubicBezTo>
                  <a:cubicBezTo>
                    <a:pt x="21645" y="5707"/>
                    <a:pt x="22893" y="8538"/>
                    <a:pt x="22893" y="11636"/>
                  </a:cubicBezTo>
                  <a:cubicBezTo>
                    <a:pt x="22893" y="14757"/>
                    <a:pt x="21645" y="17565"/>
                    <a:pt x="19594" y="19616"/>
                  </a:cubicBezTo>
                  <a:cubicBezTo>
                    <a:pt x="17566" y="21644"/>
                    <a:pt x="14757" y="22915"/>
                    <a:pt x="11636" y="22915"/>
                  </a:cubicBezTo>
                  <a:cubicBezTo>
                    <a:pt x="8516" y="22915"/>
                    <a:pt x="5707" y="21644"/>
                    <a:pt x="3657" y="19616"/>
                  </a:cubicBezTo>
                  <a:cubicBezTo>
                    <a:pt x="1628" y="17565"/>
                    <a:pt x="358" y="14757"/>
                    <a:pt x="358" y="11636"/>
                  </a:cubicBezTo>
                  <a:cubicBezTo>
                    <a:pt x="358" y="8538"/>
                    <a:pt x="1628" y="5707"/>
                    <a:pt x="3657" y="3679"/>
                  </a:cubicBezTo>
                  <a:cubicBezTo>
                    <a:pt x="5707" y="1628"/>
                    <a:pt x="8516" y="380"/>
                    <a:pt x="11636" y="380"/>
                  </a:cubicBezTo>
                  <a:close/>
                  <a:moveTo>
                    <a:pt x="11636" y="1"/>
                  </a:moveTo>
                  <a:cubicBezTo>
                    <a:pt x="5217" y="1"/>
                    <a:pt x="1" y="5217"/>
                    <a:pt x="1" y="11636"/>
                  </a:cubicBezTo>
                  <a:cubicBezTo>
                    <a:pt x="1" y="18078"/>
                    <a:pt x="5217" y="23294"/>
                    <a:pt x="11636" y="23294"/>
                  </a:cubicBezTo>
                  <a:cubicBezTo>
                    <a:pt x="18056" y="23294"/>
                    <a:pt x="23272" y="18078"/>
                    <a:pt x="23272" y="11636"/>
                  </a:cubicBezTo>
                  <a:cubicBezTo>
                    <a:pt x="23272" y="5217"/>
                    <a:pt x="18056" y="1"/>
                    <a:pt x="1163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161" name="Google Shape;1161;p23"/>
            <p:cNvSpPr/>
            <p:nvPr/>
          </p:nvSpPr>
          <p:spPr>
            <a:xfrm>
              <a:off x="8141175" y="965325"/>
              <a:ext cx="428000" cy="427425"/>
            </a:xfrm>
            <a:custGeom>
              <a:avLst/>
              <a:gdLst/>
              <a:ahLst/>
              <a:cxnLst/>
              <a:rect l="l" t="t" r="r" b="b"/>
              <a:pathLst>
                <a:path w="17120" h="17097" extrusionOk="0">
                  <a:moveTo>
                    <a:pt x="8560" y="0"/>
                  </a:moveTo>
                  <a:cubicBezTo>
                    <a:pt x="3835" y="0"/>
                    <a:pt x="1" y="3812"/>
                    <a:pt x="1" y="8537"/>
                  </a:cubicBezTo>
                  <a:cubicBezTo>
                    <a:pt x="1" y="13263"/>
                    <a:pt x="3835" y="17097"/>
                    <a:pt x="8560" y="17097"/>
                  </a:cubicBezTo>
                  <a:cubicBezTo>
                    <a:pt x="13286" y="17097"/>
                    <a:pt x="17120" y="13263"/>
                    <a:pt x="17120" y="8537"/>
                  </a:cubicBezTo>
                  <a:cubicBezTo>
                    <a:pt x="17120" y="3812"/>
                    <a:pt x="13286" y="0"/>
                    <a:pt x="856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162" name="Google Shape;1162;p23"/>
            <p:cNvSpPr/>
            <p:nvPr/>
          </p:nvSpPr>
          <p:spPr>
            <a:xfrm>
              <a:off x="8136725" y="960300"/>
              <a:ext cx="436925" cy="437475"/>
            </a:xfrm>
            <a:custGeom>
              <a:avLst/>
              <a:gdLst/>
              <a:ahLst/>
              <a:cxnLst/>
              <a:rect l="l" t="t" r="r" b="b"/>
              <a:pathLst>
                <a:path w="17477" h="17499" extrusionOk="0">
                  <a:moveTo>
                    <a:pt x="8738" y="379"/>
                  </a:moveTo>
                  <a:cubicBezTo>
                    <a:pt x="11057" y="379"/>
                    <a:pt x="13130" y="1316"/>
                    <a:pt x="14645" y="2831"/>
                  </a:cubicBezTo>
                  <a:cubicBezTo>
                    <a:pt x="16161" y="4347"/>
                    <a:pt x="17097" y="6442"/>
                    <a:pt x="17097" y="8738"/>
                  </a:cubicBezTo>
                  <a:cubicBezTo>
                    <a:pt x="17097" y="11056"/>
                    <a:pt x="16161" y="13152"/>
                    <a:pt x="14645" y="14667"/>
                  </a:cubicBezTo>
                  <a:cubicBezTo>
                    <a:pt x="13130" y="16183"/>
                    <a:pt x="11057" y="17119"/>
                    <a:pt x="8738" y="17119"/>
                  </a:cubicBezTo>
                  <a:cubicBezTo>
                    <a:pt x="6420" y="17119"/>
                    <a:pt x="4325" y="16183"/>
                    <a:pt x="2809" y="14667"/>
                  </a:cubicBezTo>
                  <a:cubicBezTo>
                    <a:pt x="1293" y="13152"/>
                    <a:pt x="357" y="11056"/>
                    <a:pt x="357" y="8738"/>
                  </a:cubicBezTo>
                  <a:cubicBezTo>
                    <a:pt x="357" y="6442"/>
                    <a:pt x="1293" y="4347"/>
                    <a:pt x="2809" y="2831"/>
                  </a:cubicBezTo>
                  <a:cubicBezTo>
                    <a:pt x="4325" y="1316"/>
                    <a:pt x="6420" y="379"/>
                    <a:pt x="8738" y="379"/>
                  </a:cubicBezTo>
                  <a:close/>
                  <a:moveTo>
                    <a:pt x="8738" y="0"/>
                  </a:moveTo>
                  <a:cubicBezTo>
                    <a:pt x="3901" y="0"/>
                    <a:pt x="1" y="3924"/>
                    <a:pt x="1" y="8738"/>
                  </a:cubicBezTo>
                  <a:cubicBezTo>
                    <a:pt x="1" y="13575"/>
                    <a:pt x="3901" y="17498"/>
                    <a:pt x="8738" y="17498"/>
                  </a:cubicBezTo>
                  <a:cubicBezTo>
                    <a:pt x="13553" y="17498"/>
                    <a:pt x="17476" y="13575"/>
                    <a:pt x="17476" y="8738"/>
                  </a:cubicBezTo>
                  <a:cubicBezTo>
                    <a:pt x="17476" y="3924"/>
                    <a:pt x="13553" y="0"/>
                    <a:pt x="873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163" name="Google Shape;1163;p23"/>
            <p:cNvSpPr/>
            <p:nvPr/>
          </p:nvSpPr>
          <p:spPr>
            <a:xfrm>
              <a:off x="8219750" y="1043875"/>
              <a:ext cx="270300" cy="270300"/>
            </a:xfrm>
            <a:custGeom>
              <a:avLst/>
              <a:gdLst/>
              <a:ahLst/>
              <a:cxnLst/>
              <a:rect l="l" t="t" r="r" b="b"/>
              <a:pathLst>
                <a:path w="10812" h="10812" extrusionOk="0">
                  <a:moveTo>
                    <a:pt x="5417" y="1"/>
                  </a:moveTo>
                  <a:cubicBezTo>
                    <a:pt x="2430" y="1"/>
                    <a:pt x="1" y="2431"/>
                    <a:pt x="1" y="5395"/>
                  </a:cubicBezTo>
                  <a:cubicBezTo>
                    <a:pt x="1" y="8382"/>
                    <a:pt x="2430" y="10812"/>
                    <a:pt x="5417" y="10812"/>
                  </a:cubicBezTo>
                  <a:cubicBezTo>
                    <a:pt x="8404" y="10812"/>
                    <a:pt x="10812" y="8382"/>
                    <a:pt x="10812" y="5395"/>
                  </a:cubicBezTo>
                  <a:cubicBezTo>
                    <a:pt x="10812" y="2431"/>
                    <a:pt x="8404" y="1"/>
                    <a:pt x="541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164" name="Google Shape;1164;p23"/>
            <p:cNvSpPr/>
            <p:nvPr/>
          </p:nvSpPr>
          <p:spPr>
            <a:xfrm>
              <a:off x="8215300" y="1039425"/>
              <a:ext cx="279775" cy="279225"/>
            </a:xfrm>
            <a:custGeom>
              <a:avLst/>
              <a:gdLst/>
              <a:ahLst/>
              <a:cxnLst/>
              <a:rect l="l" t="t" r="r" b="b"/>
              <a:pathLst>
                <a:path w="11191" h="11169" extrusionOk="0">
                  <a:moveTo>
                    <a:pt x="5595" y="357"/>
                  </a:moveTo>
                  <a:cubicBezTo>
                    <a:pt x="7044" y="357"/>
                    <a:pt x="8337" y="937"/>
                    <a:pt x="9273" y="1895"/>
                  </a:cubicBezTo>
                  <a:cubicBezTo>
                    <a:pt x="10232" y="2832"/>
                    <a:pt x="10811" y="4147"/>
                    <a:pt x="10811" y="5573"/>
                  </a:cubicBezTo>
                  <a:cubicBezTo>
                    <a:pt x="10811" y="7022"/>
                    <a:pt x="10232" y="8337"/>
                    <a:pt x="9273" y="9273"/>
                  </a:cubicBezTo>
                  <a:cubicBezTo>
                    <a:pt x="8337" y="10210"/>
                    <a:pt x="7044" y="10789"/>
                    <a:pt x="5595" y="10789"/>
                  </a:cubicBezTo>
                  <a:cubicBezTo>
                    <a:pt x="4147" y="10789"/>
                    <a:pt x="2854" y="10210"/>
                    <a:pt x="1895" y="9273"/>
                  </a:cubicBezTo>
                  <a:cubicBezTo>
                    <a:pt x="959" y="8337"/>
                    <a:pt x="379" y="7022"/>
                    <a:pt x="379" y="5573"/>
                  </a:cubicBezTo>
                  <a:cubicBezTo>
                    <a:pt x="379" y="4147"/>
                    <a:pt x="959" y="2832"/>
                    <a:pt x="1895" y="1895"/>
                  </a:cubicBezTo>
                  <a:cubicBezTo>
                    <a:pt x="2854" y="937"/>
                    <a:pt x="4147" y="357"/>
                    <a:pt x="5595" y="357"/>
                  </a:cubicBezTo>
                  <a:close/>
                  <a:moveTo>
                    <a:pt x="5595" y="1"/>
                  </a:moveTo>
                  <a:cubicBezTo>
                    <a:pt x="2497" y="1"/>
                    <a:pt x="1" y="2497"/>
                    <a:pt x="1" y="5573"/>
                  </a:cubicBezTo>
                  <a:cubicBezTo>
                    <a:pt x="1" y="8672"/>
                    <a:pt x="2497" y="11168"/>
                    <a:pt x="5595" y="11168"/>
                  </a:cubicBezTo>
                  <a:cubicBezTo>
                    <a:pt x="8671" y="11168"/>
                    <a:pt x="11190" y="8672"/>
                    <a:pt x="11190" y="5573"/>
                  </a:cubicBezTo>
                  <a:cubicBezTo>
                    <a:pt x="11190" y="2497"/>
                    <a:pt x="8671" y="1"/>
                    <a:pt x="559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grpSp>
        <p:nvGrpSpPr>
          <p:cNvPr id="1165" name="Google Shape;1165;p23"/>
          <p:cNvGrpSpPr/>
          <p:nvPr/>
        </p:nvGrpSpPr>
        <p:grpSpPr>
          <a:xfrm>
            <a:off x="2167516" y="146057"/>
            <a:ext cx="389367" cy="390100"/>
            <a:chOff x="7353050" y="316275"/>
            <a:chExt cx="292025" cy="292575"/>
          </a:xfrm>
        </p:grpSpPr>
        <p:sp>
          <p:nvSpPr>
            <p:cNvPr id="1166" name="Google Shape;1166;p23"/>
            <p:cNvSpPr/>
            <p:nvPr/>
          </p:nvSpPr>
          <p:spPr>
            <a:xfrm>
              <a:off x="7358075" y="321275"/>
              <a:ext cx="282550" cy="282550"/>
            </a:xfrm>
            <a:custGeom>
              <a:avLst/>
              <a:gdLst/>
              <a:ahLst/>
              <a:cxnLst/>
              <a:rect l="l" t="t" r="r" b="b"/>
              <a:pathLst>
                <a:path w="11302" h="11302" extrusionOk="0">
                  <a:moveTo>
                    <a:pt x="5640" y="1"/>
                  </a:moveTo>
                  <a:cubicBezTo>
                    <a:pt x="2519" y="1"/>
                    <a:pt x="0" y="2520"/>
                    <a:pt x="0" y="5640"/>
                  </a:cubicBezTo>
                  <a:cubicBezTo>
                    <a:pt x="0" y="8783"/>
                    <a:pt x="2519" y="11302"/>
                    <a:pt x="5640" y="11302"/>
                  </a:cubicBezTo>
                  <a:cubicBezTo>
                    <a:pt x="8783" y="11302"/>
                    <a:pt x="11301" y="8783"/>
                    <a:pt x="11301" y="5640"/>
                  </a:cubicBezTo>
                  <a:cubicBezTo>
                    <a:pt x="11301" y="2520"/>
                    <a:pt x="8783" y="1"/>
                    <a:pt x="564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167" name="Google Shape;1167;p23"/>
            <p:cNvSpPr/>
            <p:nvPr/>
          </p:nvSpPr>
          <p:spPr>
            <a:xfrm>
              <a:off x="7353050" y="316275"/>
              <a:ext cx="292025" cy="292575"/>
            </a:xfrm>
            <a:custGeom>
              <a:avLst/>
              <a:gdLst/>
              <a:ahLst/>
              <a:cxnLst/>
              <a:rect l="l" t="t" r="r" b="b"/>
              <a:pathLst>
                <a:path w="11681" h="11703" extrusionOk="0">
                  <a:moveTo>
                    <a:pt x="5841" y="379"/>
                  </a:moveTo>
                  <a:cubicBezTo>
                    <a:pt x="7356" y="379"/>
                    <a:pt x="8716" y="981"/>
                    <a:pt x="9719" y="1984"/>
                  </a:cubicBezTo>
                  <a:cubicBezTo>
                    <a:pt x="10700" y="2965"/>
                    <a:pt x="11324" y="4347"/>
                    <a:pt x="11324" y="5840"/>
                  </a:cubicBezTo>
                  <a:cubicBezTo>
                    <a:pt x="11324" y="7356"/>
                    <a:pt x="10700" y="8738"/>
                    <a:pt x="9719" y="9719"/>
                  </a:cubicBezTo>
                  <a:cubicBezTo>
                    <a:pt x="8716" y="10699"/>
                    <a:pt x="7356" y="11324"/>
                    <a:pt x="5841" y="11324"/>
                  </a:cubicBezTo>
                  <a:cubicBezTo>
                    <a:pt x="4347" y="11324"/>
                    <a:pt x="2965" y="10699"/>
                    <a:pt x="1984" y="9719"/>
                  </a:cubicBezTo>
                  <a:cubicBezTo>
                    <a:pt x="981" y="8738"/>
                    <a:pt x="380" y="7356"/>
                    <a:pt x="380" y="5840"/>
                  </a:cubicBezTo>
                  <a:cubicBezTo>
                    <a:pt x="380" y="4347"/>
                    <a:pt x="981" y="2965"/>
                    <a:pt x="1984" y="1984"/>
                  </a:cubicBezTo>
                  <a:cubicBezTo>
                    <a:pt x="2965" y="981"/>
                    <a:pt x="4347" y="379"/>
                    <a:pt x="5841" y="379"/>
                  </a:cubicBezTo>
                  <a:close/>
                  <a:moveTo>
                    <a:pt x="5841" y="0"/>
                  </a:moveTo>
                  <a:cubicBezTo>
                    <a:pt x="2631" y="0"/>
                    <a:pt x="1" y="2630"/>
                    <a:pt x="1" y="5840"/>
                  </a:cubicBezTo>
                  <a:cubicBezTo>
                    <a:pt x="1" y="9072"/>
                    <a:pt x="2631" y="11703"/>
                    <a:pt x="5841" y="11703"/>
                  </a:cubicBezTo>
                  <a:cubicBezTo>
                    <a:pt x="9073" y="11703"/>
                    <a:pt x="11681" y="9072"/>
                    <a:pt x="11681" y="5840"/>
                  </a:cubicBezTo>
                  <a:cubicBezTo>
                    <a:pt x="11681" y="2630"/>
                    <a:pt x="9073" y="0"/>
                    <a:pt x="584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168" name="Google Shape;1168;p23"/>
            <p:cNvSpPr/>
            <p:nvPr/>
          </p:nvSpPr>
          <p:spPr>
            <a:xfrm>
              <a:off x="7419925" y="383125"/>
              <a:ext cx="158275" cy="158300"/>
            </a:xfrm>
            <a:custGeom>
              <a:avLst/>
              <a:gdLst/>
              <a:ahLst/>
              <a:cxnLst/>
              <a:rect l="l" t="t" r="r" b="b"/>
              <a:pathLst>
                <a:path w="6331" h="6332" extrusionOk="0">
                  <a:moveTo>
                    <a:pt x="3166" y="1"/>
                  </a:moveTo>
                  <a:cubicBezTo>
                    <a:pt x="1427" y="1"/>
                    <a:pt x="0" y="1428"/>
                    <a:pt x="0" y="3166"/>
                  </a:cubicBezTo>
                  <a:cubicBezTo>
                    <a:pt x="0" y="4927"/>
                    <a:pt x="1427" y="6331"/>
                    <a:pt x="3166" y="6331"/>
                  </a:cubicBezTo>
                  <a:cubicBezTo>
                    <a:pt x="4927" y="6331"/>
                    <a:pt x="6331" y="4927"/>
                    <a:pt x="6331" y="3166"/>
                  </a:cubicBezTo>
                  <a:cubicBezTo>
                    <a:pt x="6331" y="1428"/>
                    <a:pt x="4927" y="1"/>
                    <a:pt x="316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169" name="Google Shape;1169;p23"/>
            <p:cNvSpPr/>
            <p:nvPr/>
          </p:nvSpPr>
          <p:spPr>
            <a:xfrm>
              <a:off x="7415475" y="378675"/>
              <a:ext cx="167750" cy="167775"/>
            </a:xfrm>
            <a:custGeom>
              <a:avLst/>
              <a:gdLst/>
              <a:ahLst/>
              <a:cxnLst/>
              <a:rect l="l" t="t" r="r" b="b"/>
              <a:pathLst>
                <a:path w="6710" h="6711" extrusionOk="0">
                  <a:moveTo>
                    <a:pt x="3344" y="380"/>
                  </a:moveTo>
                  <a:cubicBezTo>
                    <a:pt x="4168" y="380"/>
                    <a:pt x="4926" y="714"/>
                    <a:pt x="5461" y="1249"/>
                  </a:cubicBezTo>
                  <a:cubicBezTo>
                    <a:pt x="5996" y="1784"/>
                    <a:pt x="6330" y="2519"/>
                    <a:pt x="6330" y="3344"/>
                  </a:cubicBezTo>
                  <a:cubicBezTo>
                    <a:pt x="6330" y="4169"/>
                    <a:pt x="5996" y="4927"/>
                    <a:pt x="5461" y="5462"/>
                  </a:cubicBezTo>
                  <a:cubicBezTo>
                    <a:pt x="4926" y="5997"/>
                    <a:pt x="4168" y="6331"/>
                    <a:pt x="3344" y="6331"/>
                  </a:cubicBezTo>
                  <a:cubicBezTo>
                    <a:pt x="2519" y="6331"/>
                    <a:pt x="1783" y="5997"/>
                    <a:pt x="1248" y="5462"/>
                  </a:cubicBezTo>
                  <a:cubicBezTo>
                    <a:pt x="713" y="4927"/>
                    <a:pt x="379" y="4169"/>
                    <a:pt x="379" y="3344"/>
                  </a:cubicBezTo>
                  <a:cubicBezTo>
                    <a:pt x="379" y="2519"/>
                    <a:pt x="713" y="1784"/>
                    <a:pt x="1248" y="1249"/>
                  </a:cubicBezTo>
                  <a:cubicBezTo>
                    <a:pt x="1783" y="714"/>
                    <a:pt x="2519" y="380"/>
                    <a:pt x="3344" y="380"/>
                  </a:cubicBezTo>
                  <a:close/>
                  <a:moveTo>
                    <a:pt x="3344" y="1"/>
                  </a:moveTo>
                  <a:cubicBezTo>
                    <a:pt x="1494" y="1"/>
                    <a:pt x="0" y="1494"/>
                    <a:pt x="0" y="3344"/>
                  </a:cubicBezTo>
                  <a:cubicBezTo>
                    <a:pt x="0" y="5194"/>
                    <a:pt x="1494" y="6710"/>
                    <a:pt x="3344" y="6710"/>
                  </a:cubicBezTo>
                  <a:cubicBezTo>
                    <a:pt x="5194" y="6710"/>
                    <a:pt x="6709" y="5194"/>
                    <a:pt x="6709" y="3344"/>
                  </a:cubicBezTo>
                  <a:cubicBezTo>
                    <a:pt x="6709" y="1494"/>
                    <a:pt x="5194" y="1"/>
                    <a:pt x="334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grpSp>
        <p:nvGrpSpPr>
          <p:cNvPr id="1170" name="Google Shape;1170;p23"/>
          <p:cNvGrpSpPr/>
          <p:nvPr/>
        </p:nvGrpSpPr>
        <p:grpSpPr>
          <a:xfrm>
            <a:off x="1734752" y="536315"/>
            <a:ext cx="233333" cy="233333"/>
            <a:chOff x="8792300" y="321275"/>
            <a:chExt cx="175000" cy="175000"/>
          </a:xfrm>
        </p:grpSpPr>
        <p:sp>
          <p:nvSpPr>
            <p:cNvPr id="1171" name="Google Shape;1171;p23"/>
            <p:cNvSpPr/>
            <p:nvPr/>
          </p:nvSpPr>
          <p:spPr>
            <a:xfrm>
              <a:off x="8796750" y="326300"/>
              <a:ext cx="166100" cy="165525"/>
            </a:xfrm>
            <a:custGeom>
              <a:avLst/>
              <a:gdLst/>
              <a:ahLst/>
              <a:cxnLst/>
              <a:rect l="l" t="t" r="r" b="b"/>
              <a:pathLst>
                <a:path w="6644" h="6621" extrusionOk="0">
                  <a:moveTo>
                    <a:pt x="3322" y="0"/>
                  </a:moveTo>
                  <a:cubicBezTo>
                    <a:pt x="1494" y="0"/>
                    <a:pt x="1" y="1471"/>
                    <a:pt x="1" y="3299"/>
                  </a:cubicBezTo>
                  <a:cubicBezTo>
                    <a:pt x="1" y="5127"/>
                    <a:pt x="1494" y="6620"/>
                    <a:pt x="3322" y="6620"/>
                  </a:cubicBezTo>
                  <a:cubicBezTo>
                    <a:pt x="5150" y="6620"/>
                    <a:pt x="6643" y="5127"/>
                    <a:pt x="6643" y="3299"/>
                  </a:cubicBezTo>
                  <a:cubicBezTo>
                    <a:pt x="6643" y="1471"/>
                    <a:pt x="5150" y="0"/>
                    <a:pt x="33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172" name="Google Shape;1172;p23"/>
            <p:cNvSpPr/>
            <p:nvPr/>
          </p:nvSpPr>
          <p:spPr>
            <a:xfrm>
              <a:off x="8792300" y="321275"/>
              <a:ext cx="175000" cy="175000"/>
            </a:xfrm>
            <a:custGeom>
              <a:avLst/>
              <a:gdLst/>
              <a:ahLst/>
              <a:cxnLst/>
              <a:rect l="l" t="t" r="r" b="b"/>
              <a:pathLst>
                <a:path w="7000" h="7000" extrusionOk="0">
                  <a:moveTo>
                    <a:pt x="3500" y="380"/>
                  </a:moveTo>
                  <a:cubicBezTo>
                    <a:pt x="4369" y="380"/>
                    <a:pt x="5149" y="736"/>
                    <a:pt x="5707" y="1293"/>
                  </a:cubicBezTo>
                  <a:cubicBezTo>
                    <a:pt x="6286" y="1873"/>
                    <a:pt x="6621" y="2653"/>
                    <a:pt x="6621" y="3500"/>
                  </a:cubicBezTo>
                  <a:cubicBezTo>
                    <a:pt x="6621" y="4370"/>
                    <a:pt x="6286" y="5150"/>
                    <a:pt x="5707" y="5729"/>
                  </a:cubicBezTo>
                  <a:cubicBezTo>
                    <a:pt x="5149" y="6286"/>
                    <a:pt x="4369" y="6643"/>
                    <a:pt x="3500" y="6643"/>
                  </a:cubicBezTo>
                  <a:cubicBezTo>
                    <a:pt x="2631" y="6643"/>
                    <a:pt x="1851" y="6286"/>
                    <a:pt x="1293" y="5729"/>
                  </a:cubicBezTo>
                  <a:cubicBezTo>
                    <a:pt x="714" y="5150"/>
                    <a:pt x="379" y="4370"/>
                    <a:pt x="379" y="3500"/>
                  </a:cubicBezTo>
                  <a:cubicBezTo>
                    <a:pt x="379" y="2653"/>
                    <a:pt x="714" y="1873"/>
                    <a:pt x="1293" y="1293"/>
                  </a:cubicBezTo>
                  <a:cubicBezTo>
                    <a:pt x="1851" y="736"/>
                    <a:pt x="2631" y="380"/>
                    <a:pt x="3500" y="380"/>
                  </a:cubicBezTo>
                  <a:close/>
                  <a:moveTo>
                    <a:pt x="3500" y="1"/>
                  </a:moveTo>
                  <a:cubicBezTo>
                    <a:pt x="1561" y="1"/>
                    <a:pt x="0" y="1583"/>
                    <a:pt x="0" y="3500"/>
                  </a:cubicBezTo>
                  <a:cubicBezTo>
                    <a:pt x="0" y="5439"/>
                    <a:pt x="1561" y="7000"/>
                    <a:pt x="3500" y="7000"/>
                  </a:cubicBezTo>
                  <a:cubicBezTo>
                    <a:pt x="5439" y="7000"/>
                    <a:pt x="7000" y="5439"/>
                    <a:pt x="7000" y="3500"/>
                  </a:cubicBezTo>
                  <a:cubicBezTo>
                    <a:pt x="7000" y="1583"/>
                    <a:pt x="5439" y="1"/>
                    <a:pt x="350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173" name="Google Shape;1173;p23"/>
            <p:cNvSpPr/>
            <p:nvPr/>
          </p:nvSpPr>
          <p:spPr>
            <a:xfrm>
              <a:off x="8833525" y="362525"/>
              <a:ext cx="92550" cy="93075"/>
            </a:xfrm>
            <a:custGeom>
              <a:avLst/>
              <a:gdLst/>
              <a:ahLst/>
              <a:cxnLst/>
              <a:rect l="l" t="t" r="r" b="b"/>
              <a:pathLst>
                <a:path w="3702" h="3723" extrusionOk="0">
                  <a:moveTo>
                    <a:pt x="1851" y="0"/>
                  </a:moveTo>
                  <a:cubicBezTo>
                    <a:pt x="826" y="0"/>
                    <a:pt x="1" y="825"/>
                    <a:pt x="1" y="1850"/>
                  </a:cubicBezTo>
                  <a:cubicBezTo>
                    <a:pt x="1" y="2876"/>
                    <a:pt x="826" y="3723"/>
                    <a:pt x="1851" y="3723"/>
                  </a:cubicBezTo>
                  <a:cubicBezTo>
                    <a:pt x="2876" y="3723"/>
                    <a:pt x="3701" y="2876"/>
                    <a:pt x="3701" y="1850"/>
                  </a:cubicBezTo>
                  <a:cubicBezTo>
                    <a:pt x="3701" y="825"/>
                    <a:pt x="2876" y="0"/>
                    <a:pt x="185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174" name="Google Shape;1174;p23"/>
            <p:cNvSpPr/>
            <p:nvPr/>
          </p:nvSpPr>
          <p:spPr>
            <a:xfrm>
              <a:off x="8828525" y="358050"/>
              <a:ext cx="102550" cy="102000"/>
            </a:xfrm>
            <a:custGeom>
              <a:avLst/>
              <a:gdLst/>
              <a:ahLst/>
              <a:cxnLst/>
              <a:rect l="l" t="t" r="r" b="b"/>
              <a:pathLst>
                <a:path w="4102" h="4080" extrusionOk="0">
                  <a:moveTo>
                    <a:pt x="2051" y="357"/>
                  </a:moveTo>
                  <a:cubicBezTo>
                    <a:pt x="2519" y="357"/>
                    <a:pt x="2920" y="558"/>
                    <a:pt x="3232" y="848"/>
                  </a:cubicBezTo>
                  <a:cubicBezTo>
                    <a:pt x="3544" y="1160"/>
                    <a:pt x="3723" y="1583"/>
                    <a:pt x="3723" y="2029"/>
                  </a:cubicBezTo>
                  <a:cubicBezTo>
                    <a:pt x="3723" y="2497"/>
                    <a:pt x="3544" y="2921"/>
                    <a:pt x="3232" y="3211"/>
                  </a:cubicBezTo>
                  <a:cubicBezTo>
                    <a:pt x="2920" y="3523"/>
                    <a:pt x="2519" y="3701"/>
                    <a:pt x="2051" y="3701"/>
                  </a:cubicBezTo>
                  <a:cubicBezTo>
                    <a:pt x="1583" y="3701"/>
                    <a:pt x="1182" y="3523"/>
                    <a:pt x="870" y="3211"/>
                  </a:cubicBezTo>
                  <a:cubicBezTo>
                    <a:pt x="558" y="2921"/>
                    <a:pt x="379" y="2497"/>
                    <a:pt x="379" y="2029"/>
                  </a:cubicBezTo>
                  <a:cubicBezTo>
                    <a:pt x="379" y="1583"/>
                    <a:pt x="558" y="1160"/>
                    <a:pt x="870" y="848"/>
                  </a:cubicBezTo>
                  <a:cubicBezTo>
                    <a:pt x="1182" y="558"/>
                    <a:pt x="1583" y="357"/>
                    <a:pt x="2051" y="357"/>
                  </a:cubicBezTo>
                  <a:close/>
                  <a:moveTo>
                    <a:pt x="2051" y="1"/>
                  </a:moveTo>
                  <a:cubicBezTo>
                    <a:pt x="914" y="1"/>
                    <a:pt x="0" y="915"/>
                    <a:pt x="0" y="2029"/>
                  </a:cubicBezTo>
                  <a:cubicBezTo>
                    <a:pt x="0" y="3166"/>
                    <a:pt x="914" y="4080"/>
                    <a:pt x="2051" y="4080"/>
                  </a:cubicBezTo>
                  <a:cubicBezTo>
                    <a:pt x="3188" y="4080"/>
                    <a:pt x="4102" y="3166"/>
                    <a:pt x="4102" y="2029"/>
                  </a:cubicBezTo>
                  <a:cubicBezTo>
                    <a:pt x="4102" y="915"/>
                    <a:pt x="3188" y="1"/>
                    <a:pt x="205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grpSp>
        <p:nvGrpSpPr>
          <p:cNvPr id="1175" name="Google Shape;1175;p23"/>
          <p:cNvGrpSpPr/>
          <p:nvPr/>
        </p:nvGrpSpPr>
        <p:grpSpPr>
          <a:xfrm>
            <a:off x="1268886" y="227833"/>
            <a:ext cx="233351" cy="36000"/>
            <a:chOff x="5662375" y="212375"/>
            <a:chExt cx="175013" cy="27000"/>
          </a:xfrm>
        </p:grpSpPr>
        <p:sp>
          <p:nvSpPr>
            <p:cNvPr id="1176" name="Google Shape;1176;p23"/>
            <p:cNvSpPr/>
            <p:nvPr/>
          </p:nvSpPr>
          <p:spPr>
            <a:xfrm>
              <a:off x="5662375" y="212375"/>
              <a:ext cx="27000" cy="2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177" name="Google Shape;1177;p23"/>
            <p:cNvSpPr/>
            <p:nvPr/>
          </p:nvSpPr>
          <p:spPr>
            <a:xfrm>
              <a:off x="5736381" y="212375"/>
              <a:ext cx="27000" cy="2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178" name="Google Shape;1178;p23"/>
            <p:cNvSpPr/>
            <p:nvPr/>
          </p:nvSpPr>
          <p:spPr>
            <a:xfrm>
              <a:off x="5810388" y="212375"/>
              <a:ext cx="27000" cy="2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grpSp>
        <p:nvGrpSpPr>
          <p:cNvPr id="1179" name="Google Shape;1179;p23"/>
          <p:cNvGrpSpPr/>
          <p:nvPr/>
        </p:nvGrpSpPr>
        <p:grpSpPr>
          <a:xfrm>
            <a:off x="503953" y="1499467"/>
            <a:ext cx="233351" cy="36000"/>
            <a:chOff x="5662375" y="212375"/>
            <a:chExt cx="175013" cy="27000"/>
          </a:xfrm>
        </p:grpSpPr>
        <p:sp>
          <p:nvSpPr>
            <p:cNvPr id="1180" name="Google Shape;1180;p23"/>
            <p:cNvSpPr/>
            <p:nvPr/>
          </p:nvSpPr>
          <p:spPr>
            <a:xfrm>
              <a:off x="5662375" y="212375"/>
              <a:ext cx="27000" cy="2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181" name="Google Shape;1181;p23"/>
            <p:cNvSpPr/>
            <p:nvPr/>
          </p:nvSpPr>
          <p:spPr>
            <a:xfrm>
              <a:off x="5736381" y="212375"/>
              <a:ext cx="27000" cy="2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182" name="Google Shape;1182;p23"/>
            <p:cNvSpPr/>
            <p:nvPr/>
          </p:nvSpPr>
          <p:spPr>
            <a:xfrm>
              <a:off x="5810388" y="212375"/>
              <a:ext cx="27000" cy="2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sp>
        <p:nvSpPr>
          <p:cNvPr id="45" name="Content Placeholder 2">
            <a:extLst>
              <a:ext uri="{FF2B5EF4-FFF2-40B4-BE49-F238E27FC236}">
                <a16:creationId xmlns:a16="http://schemas.microsoft.com/office/drawing/2014/main" id="{6CEEFBA8-6500-934C-849B-E53792D89D9F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602629" y="2707740"/>
            <a:ext cx="5878572" cy="3173157"/>
          </a:xfrm>
          <a:prstGeom prst="rect">
            <a:avLst/>
          </a:prstGeom>
        </p:spPr>
        <p:txBody>
          <a:bodyPr/>
          <a:lstStyle>
            <a:lvl1pPr marL="285750" indent="-285750">
              <a:lnSpc>
                <a:spcPct val="100000"/>
              </a:lnSpc>
              <a:buFont typeface="Arial" panose="020B0604020202020204" pitchFamily="34" charset="0"/>
              <a:buChar char="•"/>
              <a:tabLst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560388" indent="-285750">
              <a:lnSpc>
                <a:spcPct val="100000"/>
              </a:lnSpc>
              <a:buFont typeface="Arial" panose="020B0604020202020204" pitchFamily="34" charset="0"/>
              <a:buChar char="•"/>
              <a:tabLst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 marL="738188" indent="-285750">
              <a:lnSpc>
                <a:spcPct val="100000"/>
              </a:lnSpc>
              <a:buFont typeface="Arial" panose="020B0604020202020204" pitchFamily="34" charset="0"/>
              <a:buChar char="•"/>
              <a:tabLst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 marL="960438" indent="-285750">
              <a:lnSpc>
                <a:spcPct val="100000"/>
              </a:lnSpc>
              <a:buFont typeface="Arial" panose="020B0604020202020204" pitchFamily="34" charset="0"/>
              <a:buChar char="•"/>
              <a:tabLst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 marL="1182687" indent="-285750">
              <a:lnSpc>
                <a:spcPct val="100000"/>
              </a:lnSpc>
              <a:buFont typeface="Arial" panose="020B0604020202020204" pitchFamily="34" charset="0"/>
              <a:buChar char="•"/>
              <a:tabLst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F90D5547-4919-A948-A6A3-F0BE2BBFA054}"/>
              </a:ext>
            </a:extLst>
          </p:cNvPr>
          <p:cNvGrpSpPr/>
          <p:nvPr userDrawn="1"/>
        </p:nvGrpSpPr>
        <p:grpSpPr>
          <a:xfrm>
            <a:off x="-419918" y="5729949"/>
            <a:ext cx="5564234" cy="1469167"/>
            <a:chOff x="-9156" y="5324733"/>
            <a:chExt cx="5564234" cy="1469167"/>
          </a:xfrm>
        </p:grpSpPr>
        <p:cxnSp>
          <p:nvCxnSpPr>
            <p:cNvPr id="46" name="Google Shape;774;p17">
              <a:extLst>
                <a:ext uri="{FF2B5EF4-FFF2-40B4-BE49-F238E27FC236}">
                  <a16:creationId xmlns:a16="http://schemas.microsoft.com/office/drawing/2014/main" id="{82014084-8661-D34A-95E4-C42FBA341813}"/>
                </a:ext>
              </a:extLst>
            </p:cNvPr>
            <p:cNvCxnSpPr/>
            <p:nvPr userDrawn="1"/>
          </p:nvCxnSpPr>
          <p:spPr>
            <a:xfrm>
              <a:off x="3872377" y="6017433"/>
              <a:ext cx="1510800" cy="4084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47" name="Google Shape;775;p17">
              <a:extLst>
                <a:ext uri="{FF2B5EF4-FFF2-40B4-BE49-F238E27FC236}">
                  <a16:creationId xmlns:a16="http://schemas.microsoft.com/office/drawing/2014/main" id="{BDE6E323-69E2-5749-B81C-86C3BE4A760C}"/>
                </a:ext>
              </a:extLst>
            </p:cNvPr>
            <p:cNvCxnSpPr/>
            <p:nvPr userDrawn="1"/>
          </p:nvCxnSpPr>
          <p:spPr>
            <a:xfrm rot="10800000" flipH="1">
              <a:off x="2082777" y="5989767"/>
              <a:ext cx="1789600" cy="4204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48" name="Google Shape;776;p17">
              <a:extLst>
                <a:ext uri="{FF2B5EF4-FFF2-40B4-BE49-F238E27FC236}">
                  <a16:creationId xmlns:a16="http://schemas.microsoft.com/office/drawing/2014/main" id="{23A56736-228F-2F48-A85A-F953422686DA}"/>
                </a:ext>
              </a:extLst>
            </p:cNvPr>
            <p:cNvCxnSpPr/>
            <p:nvPr userDrawn="1"/>
          </p:nvCxnSpPr>
          <p:spPr>
            <a:xfrm>
              <a:off x="346077" y="5877333"/>
              <a:ext cx="1776000" cy="5228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49" name="Google Shape;777;p17">
              <a:extLst>
                <a:ext uri="{FF2B5EF4-FFF2-40B4-BE49-F238E27FC236}">
                  <a16:creationId xmlns:a16="http://schemas.microsoft.com/office/drawing/2014/main" id="{43B3AE5A-BDEA-F44E-A600-123A92BCEFC4}"/>
                </a:ext>
              </a:extLst>
            </p:cNvPr>
            <p:cNvCxnSpPr/>
            <p:nvPr userDrawn="1"/>
          </p:nvCxnSpPr>
          <p:spPr>
            <a:xfrm>
              <a:off x="-9156" y="5324733"/>
              <a:ext cx="365200" cy="5428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grpSp>
          <p:nvGrpSpPr>
            <p:cNvPr id="50" name="Google Shape;778;p17">
              <a:extLst>
                <a:ext uri="{FF2B5EF4-FFF2-40B4-BE49-F238E27FC236}">
                  <a16:creationId xmlns:a16="http://schemas.microsoft.com/office/drawing/2014/main" id="{93DFFCDE-B5F5-0244-8DE2-7862EC11AF49}"/>
                </a:ext>
              </a:extLst>
            </p:cNvPr>
            <p:cNvGrpSpPr/>
            <p:nvPr userDrawn="1"/>
          </p:nvGrpSpPr>
          <p:grpSpPr>
            <a:xfrm flipH="1">
              <a:off x="1704444" y="6017433"/>
              <a:ext cx="775733" cy="776467"/>
              <a:chOff x="8064275" y="887850"/>
              <a:chExt cx="581800" cy="582350"/>
            </a:xfrm>
          </p:grpSpPr>
          <p:sp>
            <p:nvSpPr>
              <p:cNvPr id="51" name="Google Shape;779;p17">
                <a:extLst>
                  <a:ext uri="{FF2B5EF4-FFF2-40B4-BE49-F238E27FC236}">
                    <a16:creationId xmlns:a16="http://schemas.microsoft.com/office/drawing/2014/main" id="{5D41E9C7-C83B-BF4E-B477-D53C17B784CB}"/>
                  </a:ext>
                </a:extLst>
              </p:cNvPr>
              <p:cNvSpPr/>
              <p:nvPr/>
            </p:nvSpPr>
            <p:spPr>
              <a:xfrm>
                <a:off x="8068750" y="892875"/>
                <a:ext cx="572875" cy="572325"/>
              </a:xfrm>
              <a:custGeom>
                <a:avLst/>
                <a:gdLst/>
                <a:ahLst/>
                <a:cxnLst/>
                <a:rect l="l" t="t" r="r" b="b"/>
                <a:pathLst>
                  <a:path w="22915" h="22893" extrusionOk="0">
                    <a:moveTo>
                      <a:pt x="11457" y="0"/>
                    </a:moveTo>
                    <a:cubicBezTo>
                      <a:pt x="5127" y="0"/>
                      <a:pt x="0" y="5127"/>
                      <a:pt x="0" y="11435"/>
                    </a:cubicBezTo>
                    <a:cubicBezTo>
                      <a:pt x="0" y="17766"/>
                      <a:pt x="5127" y="22892"/>
                      <a:pt x="11457" y="22892"/>
                    </a:cubicBezTo>
                    <a:cubicBezTo>
                      <a:pt x="17788" y="22892"/>
                      <a:pt x="22914" y="17766"/>
                      <a:pt x="22914" y="11435"/>
                    </a:cubicBezTo>
                    <a:cubicBezTo>
                      <a:pt x="22914" y="5127"/>
                      <a:pt x="17788" y="0"/>
                      <a:pt x="11457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52" name="Google Shape;780;p17">
                <a:extLst>
                  <a:ext uri="{FF2B5EF4-FFF2-40B4-BE49-F238E27FC236}">
                    <a16:creationId xmlns:a16="http://schemas.microsoft.com/office/drawing/2014/main" id="{C44D2309-CEE5-8E43-ADC6-83C2A1C508E8}"/>
                  </a:ext>
                </a:extLst>
              </p:cNvPr>
              <p:cNvSpPr/>
              <p:nvPr/>
            </p:nvSpPr>
            <p:spPr>
              <a:xfrm>
                <a:off x="8064275" y="887850"/>
                <a:ext cx="581800" cy="582350"/>
              </a:xfrm>
              <a:custGeom>
                <a:avLst/>
                <a:gdLst/>
                <a:ahLst/>
                <a:cxnLst/>
                <a:rect l="l" t="t" r="r" b="b"/>
                <a:pathLst>
                  <a:path w="23272" h="23294" extrusionOk="0">
                    <a:moveTo>
                      <a:pt x="11636" y="380"/>
                    </a:moveTo>
                    <a:cubicBezTo>
                      <a:pt x="14757" y="380"/>
                      <a:pt x="17566" y="1628"/>
                      <a:pt x="19594" y="3679"/>
                    </a:cubicBezTo>
                    <a:cubicBezTo>
                      <a:pt x="21645" y="5707"/>
                      <a:pt x="22893" y="8538"/>
                      <a:pt x="22893" y="11636"/>
                    </a:cubicBezTo>
                    <a:cubicBezTo>
                      <a:pt x="22893" y="14757"/>
                      <a:pt x="21645" y="17565"/>
                      <a:pt x="19594" y="19616"/>
                    </a:cubicBezTo>
                    <a:cubicBezTo>
                      <a:pt x="17566" y="21644"/>
                      <a:pt x="14757" y="22915"/>
                      <a:pt x="11636" y="22915"/>
                    </a:cubicBezTo>
                    <a:cubicBezTo>
                      <a:pt x="8516" y="22915"/>
                      <a:pt x="5707" y="21644"/>
                      <a:pt x="3657" y="19616"/>
                    </a:cubicBezTo>
                    <a:cubicBezTo>
                      <a:pt x="1628" y="17565"/>
                      <a:pt x="358" y="14757"/>
                      <a:pt x="358" y="11636"/>
                    </a:cubicBezTo>
                    <a:cubicBezTo>
                      <a:pt x="358" y="8538"/>
                      <a:pt x="1628" y="5707"/>
                      <a:pt x="3657" y="3679"/>
                    </a:cubicBezTo>
                    <a:cubicBezTo>
                      <a:pt x="5707" y="1628"/>
                      <a:pt x="8516" y="380"/>
                      <a:pt x="11636" y="380"/>
                    </a:cubicBezTo>
                    <a:close/>
                    <a:moveTo>
                      <a:pt x="11636" y="1"/>
                    </a:moveTo>
                    <a:cubicBezTo>
                      <a:pt x="5217" y="1"/>
                      <a:pt x="1" y="5217"/>
                      <a:pt x="1" y="11636"/>
                    </a:cubicBezTo>
                    <a:cubicBezTo>
                      <a:pt x="1" y="18078"/>
                      <a:pt x="5217" y="23294"/>
                      <a:pt x="11636" y="23294"/>
                    </a:cubicBezTo>
                    <a:cubicBezTo>
                      <a:pt x="18056" y="23294"/>
                      <a:pt x="23272" y="18078"/>
                      <a:pt x="23272" y="11636"/>
                    </a:cubicBezTo>
                    <a:cubicBezTo>
                      <a:pt x="23272" y="5217"/>
                      <a:pt x="18056" y="1"/>
                      <a:pt x="11636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53" name="Google Shape;781;p17">
                <a:extLst>
                  <a:ext uri="{FF2B5EF4-FFF2-40B4-BE49-F238E27FC236}">
                    <a16:creationId xmlns:a16="http://schemas.microsoft.com/office/drawing/2014/main" id="{DA8A7FBB-E672-4542-986E-38F50E4678F2}"/>
                  </a:ext>
                </a:extLst>
              </p:cNvPr>
              <p:cNvSpPr/>
              <p:nvPr/>
            </p:nvSpPr>
            <p:spPr>
              <a:xfrm>
                <a:off x="8141175" y="965325"/>
                <a:ext cx="428000" cy="427425"/>
              </a:xfrm>
              <a:custGeom>
                <a:avLst/>
                <a:gdLst/>
                <a:ahLst/>
                <a:cxnLst/>
                <a:rect l="l" t="t" r="r" b="b"/>
                <a:pathLst>
                  <a:path w="17120" h="17097" extrusionOk="0">
                    <a:moveTo>
                      <a:pt x="8560" y="0"/>
                    </a:moveTo>
                    <a:cubicBezTo>
                      <a:pt x="3835" y="0"/>
                      <a:pt x="1" y="3812"/>
                      <a:pt x="1" y="8537"/>
                    </a:cubicBezTo>
                    <a:cubicBezTo>
                      <a:pt x="1" y="13263"/>
                      <a:pt x="3835" y="17097"/>
                      <a:pt x="8560" y="17097"/>
                    </a:cubicBezTo>
                    <a:cubicBezTo>
                      <a:pt x="13286" y="17097"/>
                      <a:pt x="17120" y="13263"/>
                      <a:pt x="17120" y="8537"/>
                    </a:cubicBezTo>
                    <a:cubicBezTo>
                      <a:pt x="17120" y="3812"/>
                      <a:pt x="13286" y="0"/>
                      <a:pt x="8560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54" name="Google Shape;782;p17">
                <a:extLst>
                  <a:ext uri="{FF2B5EF4-FFF2-40B4-BE49-F238E27FC236}">
                    <a16:creationId xmlns:a16="http://schemas.microsoft.com/office/drawing/2014/main" id="{2EC1772D-2341-964D-8F95-454899B504F6}"/>
                  </a:ext>
                </a:extLst>
              </p:cNvPr>
              <p:cNvSpPr/>
              <p:nvPr/>
            </p:nvSpPr>
            <p:spPr>
              <a:xfrm>
                <a:off x="8136725" y="960300"/>
                <a:ext cx="436925" cy="437475"/>
              </a:xfrm>
              <a:custGeom>
                <a:avLst/>
                <a:gdLst/>
                <a:ahLst/>
                <a:cxnLst/>
                <a:rect l="l" t="t" r="r" b="b"/>
                <a:pathLst>
                  <a:path w="17477" h="17499" extrusionOk="0">
                    <a:moveTo>
                      <a:pt x="8738" y="379"/>
                    </a:moveTo>
                    <a:cubicBezTo>
                      <a:pt x="11057" y="379"/>
                      <a:pt x="13130" y="1316"/>
                      <a:pt x="14645" y="2831"/>
                    </a:cubicBezTo>
                    <a:cubicBezTo>
                      <a:pt x="16161" y="4347"/>
                      <a:pt x="17097" y="6442"/>
                      <a:pt x="17097" y="8738"/>
                    </a:cubicBezTo>
                    <a:cubicBezTo>
                      <a:pt x="17097" y="11056"/>
                      <a:pt x="16161" y="13152"/>
                      <a:pt x="14645" y="14667"/>
                    </a:cubicBezTo>
                    <a:cubicBezTo>
                      <a:pt x="13130" y="16183"/>
                      <a:pt x="11057" y="17119"/>
                      <a:pt x="8738" y="17119"/>
                    </a:cubicBezTo>
                    <a:cubicBezTo>
                      <a:pt x="6420" y="17119"/>
                      <a:pt x="4325" y="16183"/>
                      <a:pt x="2809" y="14667"/>
                    </a:cubicBezTo>
                    <a:cubicBezTo>
                      <a:pt x="1293" y="13152"/>
                      <a:pt x="357" y="11056"/>
                      <a:pt x="357" y="8738"/>
                    </a:cubicBezTo>
                    <a:cubicBezTo>
                      <a:pt x="357" y="6442"/>
                      <a:pt x="1293" y="4347"/>
                      <a:pt x="2809" y="2831"/>
                    </a:cubicBezTo>
                    <a:cubicBezTo>
                      <a:pt x="4325" y="1316"/>
                      <a:pt x="6420" y="379"/>
                      <a:pt x="8738" y="379"/>
                    </a:cubicBezTo>
                    <a:close/>
                    <a:moveTo>
                      <a:pt x="8738" y="0"/>
                    </a:moveTo>
                    <a:cubicBezTo>
                      <a:pt x="3901" y="0"/>
                      <a:pt x="1" y="3924"/>
                      <a:pt x="1" y="8738"/>
                    </a:cubicBezTo>
                    <a:cubicBezTo>
                      <a:pt x="1" y="13575"/>
                      <a:pt x="3901" y="17498"/>
                      <a:pt x="8738" y="17498"/>
                    </a:cubicBezTo>
                    <a:cubicBezTo>
                      <a:pt x="13553" y="17498"/>
                      <a:pt x="17476" y="13575"/>
                      <a:pt x="17476" y="8738"/>
                    </a:cubicBezTo>
                    <a:cubicBezTo>
                      <a:pt x="17476" y="3924"/>
                      <a:pt x="13553" y="0"/>
                      <a:pt x="8738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55" name="Google Shape;783;p17">
                <a:extLst>
                  <a:ext uri="{FF2B5EF4-FFF2-40B4-BE49-F238E27FC236}">
                    <a16:creationId xmlns:a16="http://schemas.microsoft.com/office/drawing/2014/main" id="{81A765F7-8924-7D49-B59C-DE8A10A78920}"/>
                  </a:ext>
                </a:extLst>
              </p:cNvPr>
              <p:cNvSpPr/>
              <p:nvPr/>
            </p:nvSpPr>
            <p:spPr>
              <a:xfrm>
                <a:off x="8219750" y="1043875"/>
                <a:ext cx="270300" cy="270300"/>
              </a:xfrm>
              <a:custGeom>
                <a:avLst/>
                <a:gdLst/>
                <a:ahLst/>
                <a:cxnLst/>
                <a:rect l="l" t="t" r="r" b="b"/>
                <a:pathLst>
                  <a:path w="10812" h="10812" extrusionOk="0">
                    <a:moveTo>
                      <a:pt x="5417" y="1"/>
                    </a:moveTo>
                    <a:cubicBezTo>
                      <a:pt x="2430" y="1"/>
                      <a:pt x="1" y="2431"/>
                      <a:pt x="1" y="5395"/>
                    </a:cubicBezTo>
                    <a:cubicBezTo>
                      <a:pt x="1" y="8382"/>
                      <a:pt x="2430" y="10812"/>
                      <a:pt x="5417" y="10812"/>
                    </a:cubicBezTo>
                    <a:cubicBezTo>
                      <a:pt x="8404" y="10812"/>
                      <a:pt x="10812" y="8382"/>
                      <a:pt x="10812" y="5395"/>
                    </a:cubicBezTo>
                    <a:cubicBezTo>
                      <a:pt x="10812" y="2431"/>
                      <a:pt x="8404" y="1"/>
                      <a:pt x="5417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56" name="Google Shape;784;p17">
                <a:extLst>
                  <a:ext uri="{FF2B5EF4-FFF2-40B4-BE49-F238E27FC236}">
                    <a16:creationId xmlns:a16="http://schemas.microsoft.com/office/drawing/2014/main" id="{390A3EC1-AE46-8B43-803E-3B6818F9765B}"/>
                  </a:ext>
                </a:extLst>
              </p:cNvPr>
              <p:cNvSpPr/>
              <p:nvPr/>
            </p:nvSpPr>
            <p:spPr>
              <a:xfrm>
                <a:off x="8215300" y="1039425"/>
                <a:ext cx="279775" cy="279225"/>
              </a:xfrm>
              <a:custGeom>
                <a:avLst/>
                <a:gdLst/>
                <a:ahLst/>
                <a:cxnLst/>
                <a:rect l="l" t="t" r="r" b="b"/>
                <a:pathLst>
                  <a:path w="11191" h="11169" extrusionOk="0">
                    <a:moveTo>
                      <a:pt x="5595" y="357"/>
                    </a:moveTo>
                    <a:cubicBezTo>
                      <a:pt x="7044" y="357"/>
                      <a:pt x="8337" y="937"/>
                      <a:pt x="9273" y="1895"/>
                    </a:cubicBezTo>
                    <a:cubicBezTo>
                      <a:pt x="10232" y="2832"/>
                      <a:pt x="10811" y="4147"/>
                      <a:pt x="10811" y="5573"/>
                    </a:cubicBezTo>
                    <a:cubicBezTo>
                      <a:pt x="10811" y="7022"/>
                      <a:pt x="10232" y="8337"/>
                      <a:pt x="9273" y="9273"/>
                    </a:cubicBezTo>
                    <a:cubicBezTo>
                      <a:pt x="8337" y="10210"/>
                      <a:pt x="7044" y="10789"/>
                      <a:pt x="5595" y="10789"/>
                    </a:cubicBezTo>
                    <a:cubicBezTo>
                      <a:pt x="4147" y="10789"/>
                      <a:pt x="2854" y="10210"/>
                      <a:pt x="1895" y="9273"/>
                    </a:cubicBezTo>
                    <a:cubicBezTo>
                      <a:pt x="959" y="8337"/>
                      <a:pt x="379" y="7022"/>
                      <a:pt x="379" y="5573"/>
                    </a:cubicBezTo>
                    <a:cubicBezTo>
                      <a:pt x="379" y="4147"/>
                      <a:pt x="959" y="2832"/>
                      <a:pt x="1895" y="1895"/>
                    </a:cubicBezTo>
                    <a:cubicBezTo>
                      <a:pt x="2854" y="937"/>
                      <a:pt x="4147" y="357"/>
                      <a:pt x="5595" y="357"/>
                    </a:cubicBezTo>
                    <a:close/>
                    <a:moveTo>
                      <a:pt x="5595" y="1"/>
                    </a:moveTo>
                    <a:cubicBezTo>
                      <a:pt x="2497" y="1"/>
                      <a:pt x="1" y="2497"/>
                      <a:pt x="1" y="5573"/>
                    </a:cubicBezTo>
                    <a:cubicBezTo>
                      <a:pt x="1" y="8672"/>
                      <a:pt x="2497" y="11168"/>
                      <a:pt x="5595" y="11168"/>
                    </a:cubicBezTo>
                    <a:cubicBezTo>
                      <a:pt x="8671" y="11168"/>
                      <a:pt x="11190" y="8672"/>
                      <a:pt x="11190" y="5573"/>
                    </a:cubicBezTo>
                    <a:cubicBezTo>
                      <a:pt x="11190" y="2497"/>
                      <a:pt x="8671" y="1"/>
                      <a:pt x="5595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</p:grpSp>
        <p:grpSp>
          <p:nvGrpSpPr>
            <p:cNvPr id="57" name="Google Shape;785;p17">
              <a:extLst>
                <a:ext uri="{FF2B5EF4-FFF2-40B4-BE49-F238E27FC236}">
                  <a16:creationId xmlns:a16="http://schemas.microsoft.com/office/drawing/2014/main" id="{506E9C2A-430B-7048-8035-2223C8EB8400}"/>
                </a:ext>
              </a:extLst>
            </p:cNvPr>
            <p:cNvGrpSpPr/>
            <p:nvPr userDrawn="1"/>
          </p:nvGrpSpPr>
          <p:grpSpPr>
            <a:xfrm flipH="1">
              <a:off x="3663478" y="5787285"/>
              <a:ext cx="389367" cy="390100"/>
              <a:chOff x="7353050" y="316275"/>
              <a:chExt cx="292025" cy="292575"/>
            </a:xfrm>
          </p:grpSpPr>
          <p:sp>
            <p:nvSpPr>
              <p:cNvPr id="58" name="Google Shape;786;p17">
                <a:extLst>
                  <a:ext uri="{FF2B5EF4-FFF2-40B4-BE49-F238E27FC236}">
                    <a16:creationId xmlns:a16="http://schemas.microsoft.com/office/drawing/2014/main" id="{8C24FF78-B78C-114A-B68E-2288973E14B6}"/>
                  </a:ext>
                </a:extLst>
              </p:cNvPr>
              <p:cNvSpPr/>
              <p:nvPr/>
            </p:nvSpPr>
            <p:spPr>
              <a:xfrm>
                <a:off x="7358075" y="321275"/>
                <a:ext cx="282550" cy="282550"/>
              </a:xfrm>
              <a:custGeom>
                <a:avLst/>
                <a:gdLst/>
                <a:ahLst/>
                <a:cxnLst/>
                <a:rect l="l" t="t" r="r" b="b"/>
                <a:pathLst>
                  <a:path w="11302" h="11302" extrusionOk="0">
                    <a:moveTo>
                      <a:pt x="5640" y="1"/>
                    </a:moveTo>
                    <a:cubicBezTo>
                      <a:pt x="2519" y="1"/>
                      <a:pt x="0" y="2520"/>
                      <a:pt x="0" y="5640"/>
                    </a:cubicBezTo>
                    <a:cubicBezTo>
                      <a:pt x="0" y="8783"/>
                      <a:pt x="2519" y="11302"/>
                      <a:pt x="5640" y="11302"/>
                    </a:cubicBezTo>
                    <a:cubicBezTo>
                      <a:pt x="8783" y="11302"/>
                      <a:pt x="11301" y="8783"/>
                      <a:pt x="11301" y="5640"/>
                    </a:cubicBezTo>
                    <a:cubicBezTo>
                      <a:pt x="11301" y="2520"/>
                      <a:pt x="8783" y="1"/>
                      <a:pt x="5640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59" name="Google Shape;787;p17">
                <a:extLst>
                  <a:ext uri="{FF2B5EF4-FFF2-40B4-BE49-F238E27FC236}">
                    <a16:creationId xmlns:a16="http://schemas.microsoft.com/office/drawing/2014/main" id="{23B5D158-D67C-7345-AEA6-55B9D1324A6B}"/>
                  </a:ext>
                </a:extLst>
              </p:cNvPr>
              <p:cNvSpPr/>
              <p:nvPr/>
            </p:nvSpPr>
            <p:spPr>
              <a:xfrm>
                <a:off x="7353050" y="316275"/>
                <a:ext cx="292025" cy="292575"/>
              </a:xfrm>
              <a:custGeom>
                <a:avLst/>
                <a:gdLst/>
                <a:ahLst/>
                <a:cxnLst/>
                <a:rect l="l" t="t" r="r" b="b"/>
                <a:pathLst>
                  <a:path w="11681" h="11703" extrusionOk="0">
                    <a:moveTo>
                      <a:pt x="5841" y="379"/>
                    </a:moveTo>
                    <a:cubicBezTo>
                      <a:pt x="7356" y="379"/>
                      <a:pt x="8716" y="981"/>
                      <a:pt x="9719" y="1984"/>
                    </a:cubicBezTo>
                    <a:cubicBezTo>
                      <a:pt x="10700" y="2965"/>
                      <a:pt x="11324" y="4347"/>
                      <a:pt x="11324" y="5840"/>
                    </a:cubicBezTo>
                    <a:cubicBezTo>
                      <a:pt x="11324" y="7356"/>
                      <a:pt x="10700" y="8738"/>
                      <a:pt x="9719" y="9719"/>
                    </a:cubicBezTo>
                    <a:cubicBezTo>
                      <a:pt x="8716" y="10699"/>
                      <a:pt x="7356" y="11324"/>
                      <a:pt x="5841" y="11324"/>
                    </a:cubicBezTo>
                    <a:cubicBezTo>
                      <a:pt x="4347" y="11324"/>
                      <a:pt x="2965" y="10699"/>
                      <a:pt x="1984" y="9719"/>
                    </a:cubicBezTo>
                    <a:cubicBezTo>
                      <a:pt x="981" y="8738"/>
                      <a:pt x="380" y="7356"/>
                      <a:pt x="380" y="5840"/>
                    </a:cubicBezTo>
                    <a:cubicBezTo>
                      <a:pt x="380" y="4347"/>
                      <a:pt x="981" y="2965"/>
                      <a:pt x="1984" y="1984"/>
                    </a:cubicBezTo>
                    <a:cubicBezTo>
                      <a:pt x="2965" y="981"/>
                      <a:pt x="4347" y="379"/>
                      <a:pt x="5841" y="379"/>
                    </a:cubicBezTo>
                    <a:close/>
                    <a:moveTo>
                      <a:pt x="5841" y="0"/>
                    </a:moveTo>
                    <a:cubicBezTo>
                      <a:pt x="2631" y="0"/>
                      <a:pt x="1" y="2630"/>
                      <a:pt x="1" y="5840"/>
                    </a:cubicBezTo>
                    <a:cubicBezTo>
                      <a:pt x="1" y="9072"/>
                      <a:pt x="2631" y="11703"/>
                      <a:pt x="5841" y="11703"/>
                    </a:cubicBezTo>
                    <a:cubicBezTo>
                      <a:pt x="9073" y="11703"/>
                      <a:pt x="11681" y="9072"/>
                      <a:pt x="11681" y="5840"/>
                    </a:cubicBezTo>
                    <a:cubicBezTo>
                      <a:pt x="11681" y="2630"/>
                      <a:pt x="9073" y="0"/>
                      <a:pt x="584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60" name="Google Shape;788;p17">
                <a:extLst>
                  <a:ext uri="{FF2B5EF4-FFF2-40B4-BE49-F238E27FC236}">
                    <a16:creationId xmlns:a16="http://schemas.microsoft.com/office/drawing/2014/main" id="{69FDE8E8-013D-F941-8C29-8A431E524F63}"/>
                  </a:ext>
                </a:extLst>
              </p:cNvPr>
              <p:cNvSpPr/>
              <p:nvPr/>
            </p:nvSpPr>
            <p:spPr>
              <a:xfrm>
                <a:off x="7419925" y="383125"/>
                <a:ext cx="158275" cy="158300"/>
              </a:xfrm>
              <a:custGeom>
                <a:avLst/>
                <a:gdLst/>
                <a:ahLst/>
                <a:cxnLst/>
                <a:rect l="l" t="t" r="r" b="b"/>
                <a:pathLst>
                  <a:path w="6331" h="6332" extrusionOk="0">
                    <a:moveTo>
                      <a:pt x="3166" y="1"/>
                    </a:moveTo>
                    <a:cubicBezTo>
                      <a:pt x="1427" y="1"/>
                      <a:pt x="0" y="1428"/>
                      <a:pt x="0" y="3166"/>
                    </a:cubicBezTo>
                    <a:cubicBezTo>
                      <a:pt x="0" y="4927"/>
                      <a:pt x="1427" y="6331"/>
                      <a:pt x="3166" y="6331"/>
                    </a:cubicBezTo>
                    <a:cubicBezTo>
                      <a:pt x="4927" y="6331"/>
                      <a:pt x="6331" y="4927"/>
                      <a:pt x="6331" y="3166"/>
                    </a:cubicBezTo>
                    <a:cubicBezTo>
                      <a:pt x="6331" y="1428"/>
                      <a:pt x="4927" y="1"/>
                      <a:pt x="3166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61" name="Google Shape;789;p17">
                <a:extLst>
                  <a:ext uri="{FF2B5EF4-FFF2-40B4-BE49-F238E27FC236}">
                    <a16:creationId xmlns:a16="http://schemas.microsoft.com/office/drawing/2014/main" id="{2E7F58B1-8FAC-EA47-93B7-FDD4CC5D6C72}"/>
                  </a:ext>
                </a:extLst>
              </p:cNvPr>
              <p:cNvSpPr/>
              <p:nvPr/>
            </p:nvSpPr>
            <p:spPr>
              <a:xfrm>
                <a:off x="7415475" y="378675"/>
                <a:ext cx="167750" cy="167775"/>
              </a:xfrm>
              <a:custGeom>
                <a:avLst/>
                <a:gdLst/>
                <a:ahLst/>
                <a:cxnLst/>
                <a:rect l="l" t="t" r="r" b="b"/>
                <a:pathLst>
                  <a:path w="6710" h="6711" extrusionOk="0">
                    <a:moveTo>
                      <a:pt x="3344" y="380"/>
                    </a:moveTo>
                    <a:cubicBezTo>
                      <a:pt x="4168" y="380"/>
                      <a:pt x="4926" y="714"/>
                      <a:pt x="5461" y="1249"/>
                    </a:cubicBezTo>
                    <a:cubicBezTo>
                      <a:pt x="5996" y="1784"/>
                      <a:pt x="6330" y="2519"/>
                      <a:pt x="6330" y="3344"/>
                    </a:cubicBezTo>
                    <a:cubicBezTo>
                      <a:pt x="6330" y="4169"/>
                      <a:pt x="5996" y="4927"/>
                      <a:pt x="5461" y="5462"/>
                    </a:cubicBezTo>
                    <a:cubicBezTo>
                      <a:pt x="4926" y="5997"/>
                      <a:pt x="4168" y="6331"/>
                      <a:pt x="3344" y="6331"/>
                    </a:cubicBezTo>
                    <a:cubicBezTo>
                      <a:pt x="2519" y="6331"/>
                      <a:pt x="1783" y="5997"/>
                      <a:pt x="1248" y="5462"/>
                    </a:cubicBezTo>
                    <a:cubicBezTo>
                      <a:pt x="713" y="4927"/>
                      <a:pt x="379" y="4169"/>
                      <a:pt x="379" y="3344"/>
                    </a:cubicBezTo>
                    <a:cubicBezTo>
                      <a:pt x="379" y="2519"/>
                      <a:pt x="713" y="1784"/>
                      <a:pt x="1248" y="1249"/>
                    </a:cubicBezTo>
                    <a:cubicBezTo>
                      <a:pt x="1783" y="714"/>
                      <a:pt x="2519" y="380"/>
                      <a:pt x="3344" y="380"/>
                    </a:cubicBezTo>
                    <a:close/>
                    <a:moveTo>
                      <a:pt x="3344" y="1"/>
                    </a:moveTo>
                    <a:cubicBezTo>
                      <a:pt x="1494" y="1"/>
                      <a:pt x="0" y="1494"/>
                      <a:pt x="0" y="3344"/>
                    </a:cubicBezTo>
                    <a:cubicBezTo>
                      <a:pt x="0" y="5194"/>
                      <a:pt x="1494" y="6710"/>
                      <a:pt x="3344" y="6710"/>
                    </a:cubicBezTo>
                    <a:cubicBezTo>
                      <a:pt x="5194" y="6710"/>
                      <a:pt x="6709" y="5194"/>
                      <a:pt x="6709" y="3344"/>
                    </a:cubicBezTo>
                    <a:cubicBezTo>
                      <a:pt x="6709" y="1494"/>
                      <a:pt x="5194" y="1"/>
                      <a:pt x="3344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</p:grpSp>
        <p:grpSp>
          <p:nvGrpSpPr>
            <p:cNvPr id="62" name="Google Shape;790;p17">
              <a:extLst>
                <a:ext uri="{FF2B5EF4-FFF2-40B4-BE49-F238E27FC236}">
                  <a16:creationId xmlns:a16="http://schemas.microsoft.com/office/drawing/2014/main" id="{AFE4A81D-61FC-6B41-96AD-D8C77DBC708D}"/>
                </a:ext>
              </a:extLst>
            </p:cNvPr>
            <p:cNvGrpSpPr/>
            <p:nvPr userDrawn="1"/>
          </p:nvGrpSpPr>
          <p:grpSpPr>
            <a:xfrm flipH="1">
              <a:off x="228411" y="5753367"/>
              <a:ext cx="233333" cy="233333"/>
              <a:chOff x="8792300" y="321275"/>
              <a:chExt cx="175000" cy="175000"/>
            </a:xfrm>
          </p:grpSpPr>
          <p:sp>
            <p:nvSpPr>
              <p:cNvPr id="63" name="Google Shape;791;p17">
                <a:extLst>
                  <a:ext uri="{FF2B5EF4-FFF2-40B4-BE49-F238E27FC236}">
                    <a16:creationId xmlns:a16="http://schemas.microsoft.com/office/drawing/2014/main" id="{CE2986B7-2850-074C-B4B9-A65A80BE2657}"/>
                  </a:ext>
                </a:extLst>
              </p:cNvPr>
              <p:cNvSpPr/>
              <p:nvPr/>
            </p:nvSpPr>
            <p:spPr>
              <a:xfrm>
                <a:off x="8796750" y="326300"/>
                <a:ext cx="166100" cy="165525"/>
              </a:xfrm>
              <a:custGeom>
                <a:avLst/>
                <a:gdLst/>
                <a:ahLst/>
                <a:cxnLst/>
                <a:rect l="l" t="t" r="r" b="b"/>
                <a:pathLst>
                  <a:path w="6644" h="6621" extrusionOk="0">
                    <a:moveTo>
                      <a:pt x="3322" y="0"/>
                    </a:moveTo>
                    <a:cubicBezTo>
                      <a:pt x="1494" y="0"/>
                      <a:pt x="1" y="1471"/>
                      <a:pt x="1" y="3299"/>
                    </a:cubicBezTo>
                    <a:cubicBezTo>
                      <a:pt x="1" y="5127"/>
                      <a:pt x="1494" y="6620"/>
                      <a:pt x="3322" y="6620"/>
                    </a:cubicBezTo>
                    <a:cubicBezTo>
                      <a:pt x="5150" y="6620"/>
                      <a:pt x="6643" y="5127"/>
                      <a:pt x="6643" y="3299"/>
                    </a:cubicBezTo>
                    <a:cubicBezTo>
                      <a:pt x="6643" y="1471"/>
                      <a:pt x="5150" y="0"/>
                      <a:pt x="3322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64" name="Google Shape;792;p17">
                <a:extLst>
                  <a:ext uri="{FF2B5EF4-FFF2-40B4-BE49-F238E27FC236}">
                    <a16:creationId xmlns:a16="http://schemas.microsoft.com/office/drawing/2014/main" id="{BC3CA169-03E1-564B-B645-6D7DC1D850BF}"/>
                  </a:ext>
                </a:extLst>
              </p:cNvPr>
              <p:cNvSpPr/>
              <p:nvPr/>
            </p:nvSpPr>
            <p:spPr>
              <a:xfrm>
                <a:off x="8792300" y="321275"/>
                <a:ext cx="175000" cy="175000"/>
              </a:xfrm>
              <a:custGeom>
                <a:avLst/>
                <a:gdLst/>
                <a:ahLst/>
                <a:cxnLst/>
                <a:rect l="l" t="t" r="r" b="b"/>
                <a:pathLst>
                  <a:path w="7000" h="7000" extrusionOk="0">
                    <a:moveTo>
                      <a:pt x="3500" y="380"/>
                    </a:moveTo>
                    <a:cubicBezTo>
                      <a:pt x="4369" y="380"/>
                      <a:pt x="5149" y="736"/>
                      <a:pt x="5707" y="1293"/>
                    </a:cubicBezTo>
                    <a:cubicBezTo>
                      <a:pt x="6286" y="1873"/>
                      <a:pt x="6621" y="2653"/>
                      <a:pt x="6621" y="3500"/>
                    </a:cubicBezTo>
                    <a:cubicBezTo>
                      <a:pt x="6621" y="4370"/>
                      <a:pt x="6286" y="5150"/>
                      <a:pt x="5707" y="5729"/>
                    </a:cubicBezTo>
                    <a:cubicBezTo>
                      <a:pt x="5149" y="6286"/>
                      <a:pt x="4369" y="6643"/>
                      <a:pt x="3500" y="6643"/>
                    </a:cubicBezTo>
                    <a:cubicBezTo>
                      <a:pt x="2631" y="6643"/>
                      <a:pt x="1851" y="6286"/>
                      <a:pt x="1293" y="5729"/>
                    </a:cubicBezTo>
                    <a:cubicBezTo>
                      <a:pt x="714" y="5150"/>
                      <a:pt x="379" y="4370"/>
                      <a:pt x="379" y="3500"/>
                    </a:cubicBezTo>
                    <a:cubicBezTo>
                      <a:pt x="379" y="2653"/>
                      <a:pt x="714" y="1873"/>
                      <a:pt x="1293" y="1293"/>
                    </a:cubicBezTo>
                    <a:cubicBezTo>
                      <a:pt x="1851" y="736"/>
                      <a:pt x="2631" y="380"/>
                      <a:pt x="3500" y="380"/>
                    </a:cubicBezTo>
                    <a:close/>
                    <a:moveTo>
                      <a:pt x="3500" y="1"/>
                    </a:moveTo>
                    <a:cubicBezTo>
                      <a:pt x="1561" y="1"/>
                      <a:pt x="0" y="1583"/>
                      <a:pt x="0" y="3500"/>
                    </a:cubicBezTo>
                    <a:cubicBezTo>
                      <a:pt x="0" y="5439"/>
                      <a:pt x="1561" y="7000"/>
                      <a:pt x="3500" y="7000"/>
                    </a:cubicBezTo>
                    <a:cubicBezTo>
                      <a:pt x="5439" y="7000"/>
                      <a:pt x="7000" y="5439"/>
                      <a:pt x="7000" y="3500"/>
                    </a:cubicBezTo>
                    <a:cubicBezTo>
                      <a:pt x="7000" y="1583"/>
                      <a:pt x="5439" y="1"/>
                      <a:pt x="350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65" name="Google Shape;793;p17">
                <a:extLst>
                  <a:ext uri="{FF2B5EF4-FFF2-40B4-BE49-F238E27FC236}">
                    <a16:creationId xmlns:a16="http://schemas.microsoft.com/office/drawing/2014/main" id="{AD0B888F-9863-5A42-94BE-2C555A484669}"/>
                  </a:ext>
                </a:extLst>
              </p:cNvPr>
              <p:cNvSpPr/>
              <p:nvPr/>
            </p:nvSpPr>
            <p:spPr>
              <a:xfrm>
                <a:off x="8833525" y="362525"/>
                <a:ext cx="92550" cy="93075"/>
              </a:xfrm>
              <a:custGeom>
                <a:avLst/>
                <a:gdLst/>
                <a:ahLst/>
                <a:cxnLst/>
                <a:rect l="l" t="t" r="r" b="b"/>
                <a:pathLst>
                  <a:path w="3702" h="3723" extrusionOk="0">
                    <a:moveTo>
                      <a:pt x="1851" y="0"/>
                    </a:moveTo>
                    <a:cubicBezTo>
                      <a:pt x="826" y="0"/>
                      <a:pt x="1" y="825"/>
                      <a:pt x="1" y="1850"/>
                    </a:cubicBezTo>
                    <a:cubicBezTo>
                      <a:pt x="1" y="2876"/>
                      <a:pt x="826" y="3723"/>
                      <a:pt x="1851" y="3723"/>
                    </a:cubicBezTo>
                    <a:cubicBezTo>
                      <a:pt x="2876" y="3723"/>
                      <a:pt x="3701" y="2876"/>
                      <a:pt x="3701" y="1850"/>
                    </a:cubicBezTo>
                    <a:cubicBezTo>
                      <a:pt x="3701" y="825"/>
                      <a:pt x="2876" y="0"/>
                      <a:pt x="1851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66" name="Google Shape;794;p17">
                <a:extLst>
                  <a:ext uri="{FF2B5EF4-FFF2-40B4-BE49-F238E27FC236}">
                    <a16:creationId xmlns:a16="http://schemas.microsoft.com/office/drawing/2014/main" id="{C7E79EFA-EB16-B742-9A84-7EBA4FF1E0B8}"/>
                  </a:ext>
                </a:extLst>
              </p:cNvPr>
              <p:cNvSpPr/>
              <p:nvPr/>
            </p:nvSpPr>
            <p:spPr>
              <a:xfrm>
                <a:off x="8828525" y="358050"/>
                <a:ext cx="102550" cy="102000"/>
              </a:xfrm>
              <a:custGeom>
                <a:avLst/>
                <a:gdLst/>
                <a:ahLst/>
                <a:cxnLst/>
                <a:rect l="l" t="t" r="r" b="b"/>
                <a:pathLst>
                  <a:path w="4102" h="4080" extrusionOk="0">
                    <a:moveTo>
                      <a:pt x="2051" y="357"/>
                    </a:moveTo>
                    <a:cubicBezTo>
                      <a:pt x="2519" y="357"/>
                      <a:pt x="2920" y="558"/>
                      <a:pt x="3232" y="848"/>
                    </a:cubicBezTo>
                    <a:cubicBezTo>
                      <a:pt x="3544" y="1160"/>
                      <a:pt x="3723" y="1583"/>
                      <a:pt x="3723" y="2029"/>
                    </a:cubicBezTo>
                    <a:cubicBezTo>
                      <a:pt x="3723" y="2497"/>
                      <a:pt x="3544" y="2921"/>
                      <a:pt x="3232" y="3211"/>
                    </a:cubicBezTo>
                    <a:cubicBezTo>
                      <a:pt x="2920" y="3523"/>
                      <a:pt x="2519" y="3701"/>
                      <a:pt x="2051" y="3701"/>
                    </a:cubicBezTo>
                    <a:cubicBezTo>
                      <a:pt x="1583" y="3701"/>
                      <a:pt x="1182" y="3523"/>
                      <a:pt x="870" y="3211"/>
                    </a:cubicBezTo>
                    <a:cubicBezTo>
                      <a:pt x="558" y="2921"/>
                      <a:pt x="379" y="2497"/>
                      <a:pt x="379" y="2029"/>
                    </a:cubicBezTo>
                    <a:cubicBezTo>
                      <a:pt x="379" y="1583"/>
                      <a:pt x="558" y="1160"/>
                      <a:pt x="870" y="848"/>
                    </a:cubicBezTo>
                    <a:cubicBezTo>
                      <a:pt x="1182" y="558"/>
                      <a:pt x="1583" y="357"/>
                      <a:pt x="2051" y="357"/>
                    </a:cubicBezTo>
                    <a:close/>
                    <a:moveTo>
                      <a:pt x="2051" y="1"/>
                    </a:moveTo>
                    <a:cubicBezTo>
                      <a:pt x="914" y="1"/>
                      <a:pt x="0" y="915"/>
                      <a:pt x="0" y="2029"/>
                    </a:cubicBezTo>
                    <a:cubicBezTo>
                      <a:pt x="0" y="3166"/>
                      <a:pt x="914" y="4080"/>
                      <a:pt x="2051" y="4080"/>
                    </a:cubicBezTo>
                    <a:cubicBezTo>
                      <a:pt x="3188" y="4080"/>
                      <a:pt x="4102" y="3166"/>
                      <a:pt x="4102" y="2029"/>
                    </a:cubicBezTo>
                    <a:cubicBezTo>
                      <a:pt x="4102" y="915"/>
                      <a:pt x="3188" y="1"/>
                      <a:pt x="205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</p:grpSp>
        <p:grpSp>
          <p:nvGrpSpPr>
            <p:cNvPr id="67" name="Google Shape;795;p17">
              <a:extLst>
                <a:ext uri="{FF2B5EF4-FFF2-40B4-BE49-F238E27FC236}">
                  <a16:creationId xmlns:a16="http://schemas.microsoft.com/office/drawing/2014/main" id="{8FC61AE5-68BA-7944-9BD1-0D3A10940D1C}"/>
                </a:ext>
              </a:extLst>
            </p:cNvPr>
            <p:cNvGrpSpPr/>
            <p:nvPr userDrawn="1"/>
          </p:nvGrpSpPr>
          <p:grpSpPr>
            <a:xfrm>
              <a:off x="5164263" y="6210067"/>
              <a:ext cx="390815" cy="391184"/>
              <a:chOff x="3164039" y="430875"/>
              <a:chExt cx="293111" cy="293388"/>
            </a:xfrm>
          </p:grpSpPr>
          <p:sp>
            <p:nvSpPr>
              <p:cNvPr id="68" name="Google Shape;796;p17">
                <a:extLst>
                  <a:ext uri="{FF2B5EF4-FFF2-40B4-BE49-F238E27FC236}">
                    <a16:creationId xmlns:a16="http://schemas.microsoft.com/office/drawing/2014/main" id="{52C9F7EA-8E2C-3B49-9BB8-EB01CF60B174}"/>
                  </a:ext>
                </a:extLst>
              </p:cNvPr>
              <p:cNvSpPr/>
              <p:nvPr/>
            </p:nvSpPr>
            <p:spPr>
              <a:xfrm flipH="1">
                <a:off x="3166281" y="433407"/>
                <a:ext cx="288614" cy="288337"/>
              </a:xfrm>
              <a:custGeom>
                <a:avLst/>
                <a:gdLst/>
                <a:ahLst/>
                <a:cxnLst/>
                <a:rect l="l" t="t" r="r" b="b"/>
                <a:pathLst>
                  <a:path w="22915" h="22893" extrusionOk="0">
                    <a:moveTo>
                      <a:pt x="11457" y="0"/>
                    </a:moveTo>
                    <a:cubicBezTo>
                      <a:pt x="5127" y="0"/>
                      <a:pt x="0" y="5127"/>
                      <a:pt x="0" y="11435"/>
                    </a:cubicBezTo>
                    <a:cubicBezTo>
                      <a:pt x="0" y="17766"/>
                      <a:pt x="5127" y="22892"/>
                      <a:pt x="11457" y="22892"/>
                    </a:cubicBezTo>
                    <a:cubicBezTo>
                      <a:pt x="17788" y="22892"/>
                      <a:pt x="22914" y="17766"/>
                      <a:pt x="22914" y="11435"/>
                    </a:cubicBezTo>
                    <a:cubicBezTo>
                      <a:pt x="22914" y="5127"/>
                      <a:pt x="17788" y="0"/>
                      <a:pt x="11457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69" name="Google Shape;797;p17">
                <a:extLst>
                  <a:ext uri="{FF2B5EF4-FFF2-40B4-BE49-F238E27FC236}">
                    <a16:creationId xmlns:a16="http://schemas.microsoft.com/office/drawing/2014/main" id="{34B89050-E713-1A42-80B6-EDAE58AAF191}"/>
                  </a:ext>
                </a:extLst>
              </p:cNvPr>
              <p:cNvSpPr/>
              <p:nvPr/>
            </p:nvSpPr>
            <p:spPr>
              <a:xfrm flipH="1">
                <a:off x="3164039" y="430875"/>
                <a:ext cx="293111" cy="293388"/>
              </a:xfrm>
              <a:custGeom>
                <a:avLst/>
                <a:gdLst/>
                <a:ahLst/>
                <a:cxnLst/>
                <a:rect l="l" t="t" r="r" b="b"/>
                <a:pathLst>
                  <a:path w="23272" h="23294" extrusionOk="0">
                    <a:moveTo>
                      <a:pt x="11636" y="380"/>
                    </a:moveTo>
                    <a:cubicBezTo>
                      <a:pt x="14757" y="380"/>
                      <a:pt x="17566" y="1628"/>
                      <a:pt x="19594" y="3679"/>
                    </a:cubicBezTo>
                    <a:cubicBezTo>
                      <a:pt x="21645" y="5707"/>
                      <a:pt x="22893" y="8538"/>
                      <a:pt x="22893" y="11636"/>
                    </a:cubicBezTo>
                    <a:cubicBezTo>
                      <a:pt x="22893" y="14757"/>
                      <a:pt x="21645" y="17565"/>
                      <a:pt x="19594" y="19616"/>
                    </a:cubicBezTo>
                    <a:cubicBezTo>
                      <a:pt x="17566" y="21644"/>
                      <a:pt x="14757" y="22915"/>
                      <a:pt x="11636" y="22915"/>
                    </a:cubicBezTo>
                    <a:cubicBezTo>
                      <a:pt x="8516" y="22915"/>
                      <a:pt x="5707" y="21644"/>
                      <a:pt x="3657" y="19616"/>
                    </a:cubicBezTo>
                    <a:cubicBezTo>
                      <a:pt x="1628" y="17565"/>
                      <a:pt x="358" y="14757"/>
                      <a:pt x="358" y="11636"/>
                    </a:cubicBezTo>
                    <a:cubicBezTo>
                      <a:pt x="358" y="8538"/>
                      <a:pt x="1628" y="5707"/>
                      <a:pt x="3657" y="3679"/>
                    </a:cubicBezTo>
                    <a:cubicBezTo>
                      <a:pt x="5707" y="1628"/>
                      <a:pt x="8516" y="380"/>
                      <a:pt x="11636" y="380"/>
                    </a:cubicBezTo>
                    <a:close/>
                    <a:moveTo>
                      <a:pt x="11636" y="1"/>
                    </a:moveTo>
                    <a:cubicBezTo>
                      <a:pt x="5217" y="1"/>
                      <a:pt x="1" y="5217"/>
                      <a:pt x="1" y="11636"/>
                    </a:cubicBezTo>
                    <a:cubicBezTo>
                      <a:pt x="1" y="18078"/>
                      <a:pt x="5217" y="23294"/>
                      <a:pt x="11636" y="23294"/>
                    </a:cubicBezTo>
                    <a:cubicBezTo>
                      <a:pt x="18056" y="23294"/>
                      <a:pt x="23272" y="18078"/>
                      <a:pt x="23272" y="11636"/>
                    </a:cubicBezTo>
                    <a:cubicBezTo>
                      <a:pt x="23272" y="5217"/>
                      <a:pt x="18056" y="1"/>
                      <a:pt x="11636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70" name="Google Shape;798;p17">
                <a:extLst>
                  <a:ext uri="{FF2B5EF4-FFF2-40B4-BE49-F238E27FC236}">
                    <a16:creationId xmlns:a16="http://schemas.microsoft.com/office/drawing/2014/main" id="{CC85B398-CE2E-3140-8E88-208B0C160B8E}"/>
                  </a:ext>
                </a:extLst>
              </p:cNvPr>
              <p:cNvSpPr/>
              <p:nvPr/>
            </p:nvSpPr>
            <p:spPr>
              <a:xfrm flipH="1">
                <a:off x="3202780" y="469909"/>
                <a:ext cx="215626" cy="215337"/>
              </a:xfrm>
              <a:custGeom>
                <a:avLst/>
                <a:gdLst/>
                <a:ahLst/>
                <a:cxnLst/>
                <a:rect l="l" t="t" r="r" b="b"/>
                <a:pathLst>
                  <a:path w="17120" h="17097" extrusionOk="0">
                    <a:moveTo>
                      <a:pt x="8560" y="0"/>
                    </a:moveTo>
                    <a:cubicBezTo>
                      <a:pt x="3835" y="0"/>
                      <a:pt x="1" y="3812"/>
                      <a:pt x="1" y="8537"/>
                    </a:cubicBezTo>
                    <a:cubicBezTo>
                      <a:pt x="1" y="13263"/>
                      <a:pt x="3835" y="17097"/>
                      <a:pt x="8560" y="17097"/>
                    </a:cubicBezTo>
                    <a:cubicBezTo>
                      <a:pt x="13286" y="17097"/>
                      <a:pt x="17120" y="13263"/>
                      <a:pt x="17120" y="8537"/>
                    </a:cubicBezTo>
                    <a:cubicBezTo>
                      <a:pt x="17120" y="3812"/>
                      <a:pt x="13286" y="0"/>
                      <a:pt x="8560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71" name="Google Shape;799;p17">
                <a:extLst>
                  <a:ext uri="{FF2B5EF4-FFF2-40B4-BE49-F238E27FC236}">
                    <a16:creationId xmlns:a16="http://schemas.microsoft.com/office/drawing/2014/main" id="{9BB14083-8BBA-E641-9B32-8703FF1F23EB}"/>
                  </a:ext>
                </a:extLst>
              </p:cNvPr>
              <p:cNvSpPr/>
              <p:nvPr/>
            </p:nvSpPr>
            <p:spPr>
              <a:xfrm flipH="1">
                <a:off x="3200525" y="467377"/>
                <a:ext cx="220123" cy="220400"/>
              </a:xfrm>
              <a:custGeom>
                <a:avLst/>
                <a:gdLst/>
                <a:ahLst/>
                <a:cxnLst/>
                <a:rect l="l" t="t" r="r" b="b"/>
                <a:pathLst>
                  <a:path w="17477" h="17499" extrusionOk="0">
                    <a:moveTo>
                      <a:pt x="8738" y="379"/>
                    </a:moveTo>
                    <a:cubicBezTo>
                      <a:pt x="11057" y="379"/>
                      <a:pt x="13130" y="1316"/>
                      <a:pt x="14645" y="2831"/>
                    </a:cubicBezTo>
                    <a:cubicBezTo>
                      <a:pt x="16161" y="4347"/>
                      <a:pt x="17097" y="6442"/>
                      <a:pt x="17097" y="8738"/>
                    </a:cubicBezTo>
                    <a:cubicBezTo>
                      <a:pt x="17097" y="11056"/>
                      <a:pt x="16161" y="13152"/>
                      <a:pt x="14645" y="14667"/>
                    </a:cubicBezTo>
                    <a:cubicBezTo>
                      <a:pt x="13130" y="16183"/>
                      <a:pt x="11057" y="17119"/>
                      <a:pt x="8738" y="17119"/>
                    </a:cubicBezTo>
                    <a:cubicBezTo>
                      <a:pt x="6420" y="17119"/>
                      <a:pt x="4325" y="16183"/>
                      <a:pt x="2809" y="14667"/>
                    </a:cubicBezTo>
                    <a:cubicBezTo>
                      <a:pt x="1293" y="13152"/>
                      <a:pt x="357" y="11056"/>
                      <a:pt x="357" y="8738"/>
                    </a:cubicBezTo>
                    <a:cubicBezTo>
                      <a:pt x="357" y="6442"/>
                      <a:pt x="1293" y="4347"/>
                      <a:pt x="2809" y="2831"/>
                    </a:cubicBezTo>
                    <a:cubicBezTo>
                      <a:pt x="4325" y="1316"/>
                      <a:pt x="6420" y="379"/>
                      <a:pt x="8738" y="379"/>
                    </a:cubicBezTo>
                    <a:close/>
                    <a:moveTo>
                      <a:pt x="8738" y="0"/>
                    </a:moveTo>
                    <a:cubicBezTo>
                      <a:pt x="3901" y="0"/>
                      <a:pt x="1" y="3924"/>
                      <a:pt x="1" y="8738"/>
                    </a:cubicBezTo>
                    <a:cubicBezTo>
                      <a:pt x="1" y="13575"/>
                      <a:pt x="3901" y="17498"/>
                      <a:pt x="8738" y="17498"/>
                    </a:cubicBezTo>
                    <a:cubicBezTo>
                      <a:pt x="13553" y="17498"/>
                      <a:pt x="17476" y="13575"/>
                      <a:pt x="17476" y="8738"/>
                    </a:cubicBezTo>
                    <a:cubicBezTo>
                      <a:pt x="17476" y="3924"/>
                      <a:pt x="13553" y="0"/>
                      <a:pt x="8738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72" name="Google Shape;800;p17">
                <a:extLst>
                  <a:ext uri="{FF2B5EF4-FFF2-40B4-BE49-F238E27FC236}">
                    <a16:creationId xmlns:a16="http://schemas.microsoft.com/office/drawing/2014/main" id="{7CCFF4A2-4217-F64C-A34A-EBEB78F9C487}"/>
                  </a:ext>
                </a:extLst>
              </p:cNvPr>
              <p:cNvSpPr/>
              <p:nvPr/>
            </p:nvSpPr>
            <p:spPr>
              <a:xfrm flipH="1">
                <a:off x="3242641" y="509484"/>
                <a:ext cx="136177" cy="136177"/>
              </a:xfrm>
              <a:custGeom>
                <a:avLst/>
                <a:gdLst/>
                <a:ahLst/>
                <a:cxnLst/>
                <a:rect l="l" t="t" r="r" b="b"/>
                <a:pathLst>
                  <a:path w="10812" h="10812" extrusionOk="0">
                    <a:moveTo>
                      <a:pt x="5417" y="1"/>
                    </a:moveTo>
                    <a:cubicBezTo>
                      <a:pt x="2430" y="1"/>
                      <a:pt x="1" y="2431"/>
                      <a:pt x="1" y="5395"/>
                    </a:cubicBezTo>
                    <a:cubicBezTo>
                      <a:pt x="1" y="8382"/>
                      <a:pt x="2430" y="10812"/>
                      <a:pt x="5417" y="10812"/>
                    </a:cubicBezTo>
                    <a:cubicBezTo>
                      <a:pt x="8404" y="10812"/>
                      <a:pt x="10812" y="8382"/>
                      <a:pt x="10812" y="5395"/>
                    </a:cubicBezTo>
                    <a:cubicBezTo>
                      <a:pt x="10812" y="2431"/>
                      <a:pt x="8404" y="1"/>
                      <a:pt x="5417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73" name="Google Shape;801;p17">
                <a:extLst>
                  <a:ext uri="{FF2B5EF4-FFF2-40B4-BE49-F238E27FC236}">
                    <a16:creationId xmlns:a16="http://schemas.microsoft.com/office/drawing/2014/main" id="{40B0C848-C36F-594D-ACF0-0E6B7559D297}"/>
                  </a:ext>
                </a:extLst>
              </p:cNvPr>
              <p:cNvSpPr/>
              <p:nvPr/>
            </p:nvSpPr>
            <p:spPr>
              <a:xfrm flipH="1">
                <a:off x="3240109" y="507242"/>
                <a:ext cx="140951" cy="140674"/>
              </a:xfrm>
              <a:custGeom>
                <a:avLst/>
                <a:gdLst/>
                <a:ahLst/>
                <a:cxnLst/>
                <a:rect l="l" t="t" r="r" b="b"/>
                <a:pathLst>
                  <a:path w="11191" h="11169" extrusionOk="0">
                    <a:moveTo>
                      <a:pt x="5595" y="357"/>
                    </a:moveTo>
                    <a:cubicBezTo>
                      <a:pt x="7044" y="357"/>
                      <a:pt x="8337" y="937"/>
                      <a:pt x="9273" y="1895"/>
                    </a:cubicBezTo>
                    <a:cubicBezTo>
                      <a:pt x="10232" y="2832"/>
                      <a:pt x="10811" y="4147"/>
                      <a:pt x="10811" y="5573"/>
                    </a:cubicBezTo>
                    <a:cubicBezTo>
                      <a:pt x="10811" y="7022"/>
                      <a:pt x="10232" y="8337"/>
                      <a:pt x="9273" y="9273"/>
                    </a:cubicBezTo>
                    <a:cubicBezTo>
                      <a:pt x="8337" y="10210"/>
                      <a:pt x="7044" y="10789"/>
                      <a:pt x="5595" y="10789"/>
                    </a:cubicBezTo>
                    <a:cubicBezTo>
                      <a:pt x="4147" y="10789"/>
                      <a:pt x="2854" y="10210"/>
                      <a:pt x="1895" y="9273"/>
                    </a:cubicBezTo>
                    <a:cubicBezTo>
                      <a:pt x="959" y="8337"/>
                      <a:pt x="379" y="7022"/>
                      <a:pt x="379" y="5573"/>
                    </a:cubicBezTo>
                    <a:cubicBezTo>
                      <a:pt x="379" y="4147"/>
                      <a:pt x="959" y="2832"/>
                      <a:pt x="1895" y="1895"/>
                    </a:cubicBezTo>
                    <a:cubicBezTo>
                      <a:pt x="2854" y="937"/>
                      <a:pt x="4147" y="357"/>
                      <a:pt x="5595" y="357"/>
                    </a:cubicBezTo>
                    <a:close/>
                    <a:moveTo>
                      <a:pt x="5595" y="1"/>
                    </a:moveTo>
                    <a:cubicBezTo>
                      <a:pt x="2497" y="1"/>
                      <a:pt x="1" y="2497"/>
                      <a:pt x="1" y="5573"/>
                    </a:cubicBezTo>
                    <a:cubicBezTo>
                      <a:pt x="1" y="8672"/>
                      <a:pt x="2497" y="11168"/>
                      <a:pt x="5595" y="11168"/>
                    </a:cubicBezTo>
                    <a:cubicBezTo>
                      <a:pt x="8671" y="11168"/>
                      <a:pt x="11190" y="8672"/>
                      <a:pt x="11190" y="5573"/>
                    </a:cubicBezTo>
                    <a:cubicBezTo>
                      <a:pt x="11190" y="2497"/>
                      <a:pt x="8671" y="1"/>
                      <a:pt x="5595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</p:grpSp>
        <p:grpSp>
          <p:nvGrpSpPr>
            <p:cNvPr id="74" name="Google Shape;802;p17">
              <a:extLst>
                <a:ext uri="{FF2B5EF4-FFF2-40B4-BE49-F238E27FC236}">
                  <a16:creationId xmlns:a16="http://schemas.microsoft.com/office/drawing/2014/main" id="{8014DBC3-77E6-114B-90EC-6F4051793534}"/>
                </a:ext>
              </a:extLst>
            </p:cNvPr>
            <p:cNvGrpSpPr/>
            <p:nvPr userDrawn="1"/>
          </p:nvGrpSpPr>
          <p:grpSpPr>
            <a:xfrm flipH="1">
              <a:off x="323027" y="5523233"/>
              <a:ext cx="233351" cy="36000"/>
              <a:chOff x="5662375" y="212375"/>
              <a:chExt cx="175013" cy="27000"/>
            </a:xfrm>
          </p:grpSpPr>
          <p:sp>
            <p:nvSpPr>
              <p:cNvPr id="75" name="Google Shape;803;p17">
                <a:extLst>
                  <a:ext uri="{FF2B5EF4-FFF2-40B4-BE49-F238E27FC236}">
                    <a16:creationId xmlns:a16="http://schemas.microsoft.com/office/drawing/2014/main" id="{B7ED38B5-2711-EA44-A307-C004FB53607E}"/>
                  </a:ext>
                </a:extLst>
              </p:cNvPr>
              <p:cNvSpPr/>
              <p:nvPr/>
            </p:nvSpPr>
            <p:spPr>
              <a:xfrm>
                <a:off x="5662375" y="212375"/>
                <a:ext cx="27000" cy="27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76" name="Google Shape;804;p17">
                <a:extLst>
                  <a:ext uri="{FF2B5EF4-FFF2-40B4-BE49-F238E27FC236}">
                    <a16:creationId xmlns:a16="http://schemas.microsoft.com/office/drawing/2014/main" id="{7E22F5F6-1453-D648-82D9-C7B3F20469CE}"/>
                  </a:ext>
                </a:extLst>
              </p:cNvPr>
              <p:cNvSpPr/>
              <p:nvPr/>
            </p:nvSpPr>
            <p:spPr>
              <a:xfrm>
                <a:off x="5736381" y="212375"/>
                <a:ext cx="27000" cy="27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77" name="Google Shape;805;p17">
                <a:extLst>
                  <a:ext uri="{FF2B5EF4-FFF2-40B4-BE49-F238E27FC236}">
                    <a16:creationId xmlns:a16="http://schemas.microsoft.com/office/drawing/2014/main" id="{DC509077-70DE-6742-B2C7-3EC64A013F2C}"/>
                  </a:ext>
                </a:extLst>
              </p:cNvPr>
              <p:cNvSpPr/>
              <p:nvPr/>
            </p:nvSpPr>
            <p:spPr>
              <a:xfrm>
                <a:off x="5810388" y="212375"/>
                <a:ext cx="27000" cy="27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647933438"/>
      </p:ext>
    </p:extLst>
  </p:cSld>
  <p:clrMapOvr>
    <a:masterClrMapping/>
  </p:clrMapOvr>
  <p:hf sldNum="0" hdr="0" ftr="0" dt="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4" preserve="1" userDrawn="1">
  <p:cSld name="1_Background 4">
    <p:spTree>
      <p:nvGrpSpPr>
        <p:cNvPr id="1" name="Shape 14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79" name="Google Shape;1479;p30"/>
          <p:cNvGrpSpPr/>
          <p:nvPr/>
        </p:nvGrpSpPr>
        <p:grpSpPr>
          <a:xfrm>
            <a:off x="-9156" y="-8833"/>
            <a:ext cx="12203123" cy="6802733"/>
            <a:chOff x="-6867" y="-6625"/>
            <a:chExt cx="9152342" cy="5102050"/>
          </a:xfrm>
        </p:grpSpPr>
        <p:cxnSp>
          <p:nvCxnSpPr>
            <p:cNvPr id="1480" name="Google Shape;1480;p30"/>
            <p:cNvCxnSpPr/>
            <p:nvPr/>
          </p:nvCxnSpPr>
          <p:spPr>
            <a:xfrm>
              <a:off x="2904283" y="4513075"/>
              <a:ext cx="1133100" cy="3063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481" name="Google Shape;1481;p30"/>
            <p:cNvCxnSpPr/>
            <p:nvPr/>
          </p:nvCxnSpPr>
          <p:spPr>
            <a:xfrm rot="10800000" flipH="1">
              <a:off x="1562083" y="4492325"/>
              <a:ext cx="1342200" cy="3153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482" name="Google Shape;1482;p30"/>
            <p:cNvCxnSpPr/>
            <p:nvPr/>
          </p:nvCxnSpPr>
          <p:spPr>
            <a:xfrm>
              <a:off x="259558" y="4408000"/>
              <a:ext cx="1332000" cy="3921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483" name="Google Shape;1483;p30"/>
            <p:cNvCxnSpPr/>
            <p:nvPr/>
          </p:nvCxnSpPr>
          <p:spPr>
            <a:xfrm>
              <a:off x="-6867" y="3993550"/>
              <a:ext cx="273900" cy="4071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grpSp>
          <p:nvGrpSpPr>
            <p:cNvPr id="1484" name="Google Shape;1484;p30"/>
            <p:cNvGrpSpPr/>
            <p:nvPr/>
          </p:nvGrpSpPr>
          <p:grpSpPr>
            <a:xfrm flipH="1">
              <a:off x="1278333" y="4513075"/>
              <a:ext cx="581800" cy="582350"/>
              <a:chOff x="8064275" y="887850"/>
              <a:chExt cx="581800" cy="582350"/>
            </a:xfrm>
          </p:grpSpPr>
          <p:sp>
            <p:nvSpPr>
              <p:cNvPr id="1485" name="Google Shape;1485;p30"/>
              <p:cNvSpPr/>
              <p:nvPr/>
            </p:nvSpPr>
            <p:spPr>
              <a:xfrm>
                <a:off x="8068750" y="892875"/>
                <a:ext cx="572875" cy="572325"/>
              </a:xfrm>
              <a:custGeom>
                <a:avLst/>
                <a:gdLst/>
                <a:ahLst/>
                <a:cxnLst/>
                <a:rect l="l" t="t" r="r" b="b"/>
                <a:pathLst>
                  <a:path w="22915" h="22893" extrusionOk="0">
                    <a:moveTo>
                      <a:pt x="11457" y="0"/>
                    </a:moveTo>
                    <a:cubicBezTo>
                      <a:pt x="5127" y="0"/>
                      <a:pt x="0" y="5127"/>
                      <a:pt x="0" y="11435"/>
                    </a:cubicBezTo>
                    <a:cubicBezTo>
                      <a:pt x="0" y="17766"/>
                      <a:pt x="5127" y="22892"/>
                      <a:pt x="11457" y="22892"/>
                    </a:cubicBezTo>
                    <a:cubicBezTo>
                      <a:pt x="17788" y="22892"/>
                      <a:pt x="22914" y="17766"/>
                      <a:pt x="22914" y="11435"/>
                    </a:cubicBezTo>
                    <a:cubicBezTo>
                      <a:pt x="22914" y="5127"/>
                      <a:pt x="17788" y="0"/>
                      <a:pt x="11457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486" name="Google Shape;1486;p30"/>
              <p:cNvSpPr/>
              <p:nvPr/>
            </p:nvSpPr>
            <p:spPr>
              <a:xfrm>
                <a:off x="8064275" y="887850"/>
                <a:ext cx="581800" cy="582350"/>
              </a:xfrm>
              <a:custGeom>
                <a:avLst/>
                <a:gdLst/>
                <a:ahLst/>
                <a:cxnLst/>
                <a:rect l="l" t="t" r="r" b="b"/>
                <a:pathLst>
                  <a:path w="23272" h="23294" extrusionOk="0">
                    <a:moveTo>
                      <a:pt x="11636" y="380"/>
                    </a:moveTo>
                    <a:cubicBezTo>
                      <a:pt x="14757" y="380"/>
                      <a:pt x="17566" y="1628"/>
                      <a:pt x="19594" y="3679"/>
                    </a:cubicBezTo>
                    <a:cubicBezTo>
                      <a:pt x="21645" y="5707"/>
                      <a:pt x="22893" y="8538"/>
                      <a:pt x="22893" y="11636"/>
                    </a:cubicBezTo>
                    <a:cubicBezTo>
                      <a:pt x="22893" y="14757"/>
                      <a:pt x="21645" y="17565"/>
                      <a:pt x="19594" y="19616"/>
                    </a:cubicBezTo>
                    <a:cubicBezTo>
                      <a:pt x="17566" y="21644"/>
                      <a:pt x="14757" y="22915"/>
                      <a:pt x="11636" y="22915"/>
                    </a:cubicBezTo>
                    <a:cubicBezTo>
                      <a:pt x="8516" y="22915"/>
                      <a:pt x="5707" y="21644"/>
                      <a:pt x="3657" y="19616"/>
                    </a:cubicBezTo>
                    <a:cubicBezTo>
                      <a:pt x="1628" y="17565"/>
                      <a:pt x="358" y="14757"/>
                      <a:pt x="358" y="11636"/>
                    </a:cubicBezTo>
                    <a:cubicBezTo>
                      <a:pt x="358" y="8538"/>
                      <a:pt x="1628" y="5707"/>
                      <a:pt x="3657" y="3679"/>
                    </a:cubicBezTo>
                    <a:cubicBezTo>
                      <a:pt x="5707" y="1628"/>
                      <a:pt x="8516" y="380"/>
                      <a:pt x="11636" y="380"/>
                    </a:cubicBezTo>
                    <a:close/>
                    <a:moveTo>
                      <a:pt x="11636" y="1"/>
                    </a:moveTo>
                    <a:cubicBezTo>
                      <a:pt x="5217" y="1"/>
                      <a:pt x="1" y="5217"/>
                      <a:pt x="1" y="11636"/>
                    </a:cubicBezTo>
                    <a:cubicBezTo>
                      <a:pt x="1" y="18078"/>
                      <a:pt x="5217" y="23294"/>
                      <a:pt x="11636" y="23294"/>
                    </a:cubicBezTo>
                    <a:cubicBezTo>
                      <a:pt x="18056" y="23294"/>
                      <a:pt x="23272" y="18078"/>
                      <a:pt x="23272" y="11636"/>
                    </a:cubicBezTo>
                    <a:cubicBezTo>
                      <a:pt x="23272" y="5217"/>
                      <a:pt x="18056" y="1"/>
                      <a:pt x="11636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487" name="Google Shape;1487;p30"/>
              <p:cNvSpPr/>
              <p:nvPr/>
            </p:nvSpPr>
            <p:spPr>
              <a:xfrm>
                <a:off x="8141175" y="965325"/>
                <a:ext cx="428000" cy="427425"/>
              </a:xfrm>
              <a:custGeom>
                <a:avLst/>
                <a:gdLst/>
                <a:ahLst/>
                <a:cxnLst/>
                <a:rect l="l" t="t" r="r" b="b"/>
                <a:pathLst>
                  <a:path w="17120" h="17097" extrusionOk="0">
                    <a:moveTo>
                      <a:pt x="8560" y="0"/>
                    </a:moveTo>
                    <a:cubicBezTo>
                      <a:pt x="3835" y="0"/>
                      <a:pt x="1" y="3812"/>
                      <a:pt x="1" y="8537"/>
                    </a:cubicBezTo>
                    <a:cubicBezTo>
                      <a:pt x="1" y="13263"/>
                      <a:pt x="3835" y="17097"/>
                      <a:pt x="8560" y="17097"/>
                    </a:cubicBezTo>
                    <a:cubicBezTo>
                      <a:pt x="13286" y="17097"/>
                      <a:pt x="17120" y="13263"/>
                      <a:pt x="17120" y="8537"/>
                    </a:cubicBezTo>
                    <a:cubicBezTo>
                      <a:pt x="17120" y="3812"/>
                      <a:pt x="13286" y="0"/>
                      <a:pt x="856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488" name="Google Shape;1488;p30"/>
              <p:cNvSpPr/>
              <p:nvPr/>
            </p:nvSpPr>
            <p:spPr>
              <a:xfrm>
                <a:off x="8136725" y="960300"/>
                <a:ext cx="436925" cy="437475"/>
              </a:xfrm>
              <a:custGeom>
                <a:avLst/>
                <a:gdLst/>
                <a:ahLst/>
                <a:cxnLst/>
                <a:rect l="l" t="t" r="r" b="b"/>
                <a:pathLst>
                  <a:path w="17477" h="17499" extrusionOk="0">
                    <a:moveTo>
                      <a:pt x="8738" y="379"/>
                    </a:moveTo>
                    <a:cubicBezTo>
                      <a:pt x="11057" y="379"/>
                      <a:pt x="13130" y="1316"/>
                      <a:pt x="14645" y="2831"/>
                    </a:cubicBezTo>
                    <a:cubicBezTo>
                      <a:pt x="16161" y="4347"/>
                      <a:pt x="17097" y="6442"/>
                      <a:pt x="17097" y="8738"/>
                    </a:cubicBezTo>
                    <a:cubicBezTo>
                      <a:pt x="17097" y="11056"/>
                      <a:pt x="16161" y="13152"/>
                      <a:pt x="14645" y="14667"/>
                    </a:cubicBezTo>
                    <a:cubicBezTo>
                      <a:pt x="13130" y="16183"/>
                      <a:pt x="11057" y="17119"/>
                      <a:pt x="8738" y="17119"/>
                    </a:cubicBezTo>
                    <a:cubicBezTo>
                      <a:pt x="6420" y="17119"/>
                      <a:pt x="4325" y="16183"/>
                      <a:pt x="2809" y="14667"/>
                    </a:cubicBezTo>
                    <a:cubicBezTo>
                      <a:pt x="1293" y="13152"/>
                      <a:pt x="357" y="11056"/>
                      <a:pt x="357" y="8738"/>
                    </a:cubicBezTo>
                    <a:cubicBezTo>
                      <a:pt x="357" y="6442"/>
                      <a:pt x="1293" y="4347"/>
                      <a:pt x="2809" y="2831"/>
                    </a:cubicBezTo>
                    <a:cubicBezTo>
                      <a:pt x="4325" y="1316"/>
                      <a:pt x="6420" y="379"/>
                      <a:pt x="8738" y="379"/>
                    </a:cubicBezTo>
                    <a:close/>
                    <a:moveTo>
                      <a:pt x="8738" y="0"/>
                    </a:moveTo>
                    <a:cubicBezTo>
                      <a:pt x="3901" y="0"/>
                      <a:pt x="1" y="3924"/>
                      <a:pt x="1" y="8738"/>
                    </a:cubicBezTo>
                    <a:cubicBezTo>
                      <a:pt x="1" y="13575"/>
                      <a:pt x="3901" y="17498"/>
                      <a:pt x="8738" y="17498"/>
                    </a:cubicBezTo>
                    <a:cubicBezTo>
                      <a:pt x="13553" y="17498"/>
                      <a:pt x="17476" y="13575"/>
                      <a:pt x="17476" y="8738"/>
                    </a:cubicBezTo>
                    <a:cubicBezTo>
                      <a:pt x="17476" y="3924"/>
                      <a:pt x="13553" y="0"/>
                      <a:pt x="8738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489" name="Google Shape;1489;p30"/>
              <p:cNvSpPr/>
              <p:nvPr/>
            </p:nvSpPr>
            <p:spPr>
              <a:xfrm>
                <a:off x="8219750" y="1043875"/>
                <a:ext cx="270300" cy="270300"/>
              </a:xfrm>
              <a:custGeom>
                <a:avLst/>
                <a:gdLst/>
                <a:ahLst/>
                <a:cxnLst/>
                <a:rect l="l" t="t" r="r" b="b"/>
                <a:pathLst>
                  <a:path w="10812" h="10812" extrusionOk="0">
                    <a:moveTo>
                      <a:pt x="5417" y="1"/>
                    </a:moveTo>
                    <a:cubicBezTo>
                      <a:pt x="2430" y="1"/>
                      <a:pt x="1" y="2431"/>
                      <a:pt x="1" y="5395"/>
                    </a:cubicBezTo>
                    <a:cubicBezTo>
                      <a:pt x="1" y="8382"/>
                      <a:pt x="2430" y="10812"/>
                      <a:pt x="5417" y="10812"/>
                    </a:cubicBezTo>
                    <a:cubicBezTo>
                      <a:pt x="8404" y="10812"/>
                      <a:pt x="10812" y="8382"/>
                      <a:pt x="10812" y="5395"/>
                    </a:cubicBezTo>
                    <a:cubicBezTo>
                      <a:pt x="10812" y="2431"/>
                      <a:pt x="8404" y="1"/>
                      <a:pt x="5417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490" name="Google Shape;1490;p30"/>
              <p:cNvSpPr/>
              <p:nvPr/>
            </p:nvSpPr>
            <p:spPr>
              <a:xfrm>
                <a:off x="8215300" y="1039425"/>
                <a:ext cx="279775" cy="279225"/>
              </a:xfrm>
              <a:custGeom>
                <a:avLst/>
                <a:gdLst/>
                <a:ahLst/>
                <a:cxnLst/>
                <a:rect l="l" t="t" r="r" b="b"/>
                <a:pathLst>
                  <a:path w="11191" h="11169" extrusionOk="0">
                    <a:moveTo>
                      <a:pt x="5595" y="357"/>
                    </a:moveTo>
                    <a:cubicBezTo>
                      <a:pt x="7044" y="357"/>
                      <a:pt x="8337" y="937"/>
                      <a:pt x="9273" y="1895"/>
                    </a:cubicBezTo>
                    <a:cubicBezTo>
                      <a:pt x="10232" y="2832"/>
                      <a:pt x="10811" y="4147"/>
                      <a:pt x="10811" y="5573"/>
                    </a:cubicBezTo>
                    <a:cubicBezTo>
                      <a:pt x="10811" y="7022"/>
                      <a:pt x="10232" y="8337"/>
                      <a:pt x="9273" y="9273"/>
                    </a:cubicBezTo>
                    <a:cubicBezTo>
                      <a:pt x="8337" y="10210"/>
                      <a:pt x="7044" y="10789"/>
                      <a:pt x="5595" y="10789"/>
                    </a:cubicBezTo>
                    <a:cubicBezTo>
                      <a:pt x="4147" y="10789"/>
                      <a:pt x="2854" y="10210"/>
                      <a:pt x="1895" y="9273"/>
                    </a:cubicBezTo>
                    <a:cubicBezTo>
                      <a:pt x="959" y="8337"/>
                      <a:pt x="379" y="7022"/>
                      <a:pt x="379" y="5573"/>
                    </a:cubicBezTo>
                    <a:cubicBezTo>
                      <a:pt x="379" y="4147"/>
                      <a:pt x="959" y="2832"/>
                      <a:pt x="1895" y="1895"/>
                    </a:cubicBezTo>
                    <a:cubicBezTo>
                      <a:pt x="2854" y="937"/>
                      <a:pt x="4147" y="357"/>
                      <a:pt x="5595" y="357"/>
                    </a:cubicBezTo>
                    <a:close/>
                    <a:moveTo>
                      <a:pt x="5595" y="1"/>
                    </a:moveTo>
                    <a:cubicBezTo>
                      <a:pt x="2497" y="1"/>
                      <a:pt x="1" y="2497"/>
                      <a:pt x="1" y="5573"/>
                    </a:cubicBezTo>
                    <a:cubicBezTo>
                      <a:pt x="1" y="8672"/>
                      <a:pt x="2497" y="11168"/>
                      <a:pt x="5595" y="11168"/>
                    </a:cubicBezTo>
                    <a:cubicBezTo>
                      <a:pt x="8671" y="11168"/>
                      <a:pt x="11190" y="8672"/>
                      <a:pt x="11190" y="5573"/>
                    </a:cubicBezTo>
                    <a:cubicBezTo>
                      <a:pt x="11190" y="2497"/>
                      <a:pt x="8671" y="1"/>
                      <a:pt x="5595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</p:grpSp>
        <p:grpSp>
          <p:nvGrpSpPr>
            <p:cNvPr id="1491" name="Google Shape;1491;p30"/>
            <p:cNvGrpSpPr/>
            <p:nvPr/>
          </p:nvGrpSpPr>
          <p:grpSpPr>
            <a:xfrm flipH="1">
              <a:off x="2747608" y="4340463"/>
              <a:ext cx="292025" cy="292575"/>
              <a:chOff x="7353050" y="316275"/>
              <a:chExt cx="292025" cy="292575"/>
            </a:xfrm>
          </p:grpSpPr>
          <p:sp>
            <p:nvSpPr>
              <p:cNvPr id="1492" name="Google Shape;1492;p30"/>
              <p:cNvSpPr/>
              <p:nvPr/>
            </p:nvSpPr>
            <p:spPr>
              <a:xfrm>
                <a:off x="7358075" y="321275"/>
                <a:ext cx="282550" cy="282550"/>
              </a:xfrm>
              <a:custGeom>
                <a:avLst/>
                <a:gdLst/>
                <a:ahLst/>
                <a:cxnLst/>
                <a:rect l="l" t="t" r="r" b="b"/>
                <a:pathLst>
                  <a:path w="11302" h="11302" extrusionOk="0">
                    <a:moveTo>
                      <a:pt x="5640" y="1"/>
                    </a:moveTo>
                    <a:cubicBezTo>
                      <a:pt x="2519" y="1"/>
                      <a:pt x="0" y="2520"/>
                      <a:pt x="0" y="5640"/>
                    </a:cubicBezTo>
                    <a:cubicBezTo>
                      <a:pt x="0" y="8783"/>
                      <a:pt x="2519" y="11302"/>
                      <a:pt x="5640" y="11302"/>
                    </a:cubicBezTo>
                    <a:cubicBezTo>
                      <a:pt x="8783" y="11302"/>
                      <a:pt x="11301" y="8783"/>
                      <a:pt x="11301" y="5640"/>
                    </a:cubicBezTo>
                    <a:cubicBezTo>
                      <a:pt x="11301" y="2520"/>
                      <a:pt x="8783" y="1"/>
                      <a:pt x="5640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493" name="Google Shape;1493;p30"/>
              <p:cNvSpPr/>
              <p:nvPr/>
            </p:nvSpPr>
            <p:spPr>
              <a:xfrm>
                <a:off x="7353050" y="316275"/>
                <a:ext cx="292025" cy="292575"/>
              </a:xfrm>
              <a:custGeom>
                <a:avLst/>
                <a:gdLst/>
                <a:ahLst/>
                <a:cxnLst/>
                <a:rect l="l" t="t" r="r" b="b"/>
                <a:pathLst>
                  <a:path w="11681" h="11703" extrusionOk="0">
                    <a:moveTo>
                      <a:pt x="5841" y="379"/>
                    </a:moveTo>
                    <a:cubicBezTo>
                      <a:pt x="7356" y="379"/>
                      <a:pt x="8716" y="981"/>
                      <a:pt x="9719" y="1984"/>
                    </a:cubicBezTo>
                    <a:cubicBezTo>
                      <a:pt x="10700" y="2965"/>
                      <a:pt x="11324" y="4347"/>
                      <a:pt x="11324" y="5840"/>
                    </a:cubicBezTo>
                    <a:cubicBezTo>
                      <a:pt x="11324" y="7356"/>
                      <a:pt x="10700" y="8738"/>
                      <a:pt x="9719" y="9719"/>
                    </a:cubicBezTo>
                    <a:cubicBezTo>
                      <a:pt x="8716" y="10699"/>
                      <a:pt x="7356" y="11324"/>
                      <a:pt x="5841" y="11324"/>
                    </a:cubicBezTo>
                    <a:cubicBezTo>
                      <a:pt x="4347" y="11324"/>
                      <a:pt x="2965" y="10699"/>
                      <a:pt x="1984" y="9719"/>
                    </a:cubicBezTo>
                    <a:cubicBezTo>
                      <a:pt x="981" y="8738"/>
                      <a:pt x="380" y="7356"/>
                      <a:pt x="380" y="5840"/>
                    </a:cubicBezTo>
                    <a:cubicBezTo>
                      <a:pt x="380" y="4347"/>
                      <a:pt x="981" y="2965"/>
                      <a:pt x="1984" y="1984"/>
                    </a:cubicBezTo>
                    <a:cubicBezTo>
                      <a:pt x="2965" y="981"/>
                      <a:pt x="4347" y="379"/>
                      <a:pt x="5841" y="379"/>
                    </a:cubicBezTo>
                    <a:close/>
                    <a:moveTo>
                      <a:pt x="5841" y="0"/>
                    </a:moveTo>
                    <a:cubicBezTo>
                      <a:pt x="2631" y="0"/>
                      <a:pt x="1" y="2630"/>
                      <a:pt x="1" y="5840"/>
                    </a:cubicBezTo>
                    <a:cubicBezTo>
                      <a:pt x="1" y="9072"/>
                      <a:pt x="2631" y="11703"/>
                      <a:pt x="5841" y="11703"/>
                    </a:cubicBezTo>
                    <a:cubicBezTo>
                      <a:pt x="9073" y="11703"/>
                      <a:pt x="11681" y="9072"/>
                      <a:pt x="11681" y="5840"/>
                    </a:cubicBezTo>
                    <a:cubicBezTo>
                      <a:pt x="11681" y="2630"/>
                      <a:pt x="9073" y="0"/>
                      <a:pt x="584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494" name="Google Shape;1494;p30"/>
              <p:cNvSpPr/>
              <p:nvPr/>
            </p:nvSpPr>
            <p:spPr>
              <a:xfrm>
                <a:off x="7419925" y="383125"/>
                <a:ext cx="158275" cy="158300"/>
              </a:xfrm>
              <a:custGeom>
                <a:avLst/>
                <a:gdLst/>
                <a:ahLst/>
                <a:cxnLst/>
                <a:rect l="l" t="t" r="r" b="b"/>
                <a:pathLst>
                  <a:path w="6331" h="6332" extrusionOk="0">
                    <a:moveTo>
                      <a:pt x="3166" y="1"/>
                    </a:moveTo>
                    <a:cubicBezTo>
                      <a:pt x="1427" y="1"/>
                      <a:pt x="0" y="1428"/>
                      <a:pt x="0" y="3166"/>
                    </a:cubicBezTo>
                    <a:cubicBezTo>
                      <a:pt x="0" y="4927"/>
                      <a:pt x="1427" y="6331"/>
                      <a:pt x="3166" y="6331"/>
                    </a:cubicBezTo>
                    <a:cubicBezTo>
                      <a:pt x="4927" y="6331"/>
                      <a:pt x="6331" y="4927"/>
                      <a:pt x="6331" y="3166"/>
                    </a:cubicBezTo>
                    <a:cubicBezTo>
                      <a:pt x="6331" y="1428"/>
                      <a:pt x="4927" y="1"/>
                      <a:pt x="3166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495" name="Google Shape;1495;p30"/>
              <p:cNvSpPr/>
              <p:nvPr/>
            </p:nvSpPr>
            <p:spPr>
              <a:xfrm>
                <a:off x="7415475" y="378675"/>
                <a:ext cx="167750" cy="167775"/>
              </a:xfrm>
              <a:custGeom>
                <a:avLst/>
                <a:gdLst/>
                <a:ahLst/>
                <a:cxnLst/>
                <a:rect l="l" t="t" r="r" b="b"/>
                <a:pathLst>
                  <a:path w="6710" h="6711" extrusionOk="0">
                    <a:moveTo>
                      <a:pt x="3344" y="380"/>
                    </a:moveTo>
                    <a:cubicBezTo>
                      <a:pt x="4168" y="380"/>
                      <a:pt x="4926" y="714"/>
                      <a:pt x="5461" y="1249"/>
                    </a:cubicBezTo>
                    <a:cubicBezTo>
                      <a:pt x="5996" y="1784"/>
                      <a:pt x="6330" y="2519"/>
                      <a:pt x="6330" y="3344"/>
                    </a:cubicBezTo>
                    <a:cubicBezTo>
                      <a:pt x="6330" y="4169"/>
                      <a:pt x="5996" y="4927"/>
                      <a:pt x="5461" y="5462"/>
                    </a:cubicBezTo>
                    <a:cubicBezTo>
                      <a:pt x="4926" y="5997"/>
                      <a:pt x="4168" y="6331"/>
                      <a:pt x="3344" y="6331"/>
                    </a:cubicBezTo>
                    <a:cubicBezTo>
                      <a:pt x="2519" y="6331"/>
                      <a:pt x="1783" y="5997"/>
                      <a:pt x="1248" y="5462"/>
                    </a:cubicBezTo>
                    <a:cubicBezTo>
                      <a:pt x="713" y="4927"/>
                      <a:pt x="379" y="4169"/>
                      <a:pt x="379" y="3344"/>
                    </a:cubicBezTo>
                    <a:cubicBezTo>
                      <a:pt x="379" y="2519"/>
                      <a:pt x="713" y="1784"/>
                      <a:pt x="1248" y="1249"/>
                    </a:cubicBezTo>
                    <a:cubicBezTo>
                      <a:pt x="1783" y="714"/>
                      <a:pt x="2519" y="380"/>
                      <a:pt x="3344" y="380"/>
                    </a:cubicBezTo>
                    <a:close/>
                    <a:moveTo>
                      <a:pt x="3344" y="1"/>
                    </a:moveTo>
                    <a:cubicBezTo>
                      <a:pt x="1494" y="1"/>
                      <a:pt x="0" y="1494"/>
                      <a:pt x="0" y="3344"/>
                    </a:cubicBezTo>
                    <a:cubicBezTo>
                      <a:pt x="0" y="5194"/>
                      <a:pt x="1494" y="6710"/>
                      <a:pt x="3344" y="6710"/>
                    </a:cubicBezTo>
                    <a:cubicBezTo>
                      <a:pt x="5194" y="6710"/>
                      <a:pt x="6709" y="5194"/>
                      <a:pt x="6709" y="3344"/>
                    </a:cubicBezTo>
                    <a:cubicBezTo>
                      <a:pt x="6709" y="1494"/>
                      <a:pt x="5194" y="1"/>
                      <a:pt x="3344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</p:grpSp>
        <p:grpSp>
          <p:nvGrpSpPr>
            <p:cNvPr id="1496" name="Google Shape;1496;p30"/>
            <p:cNvGrpSpPr/>
            <p:nvPr/>
          </p:nvGrpSpPr>
          <p:grpSpPr>
            <a:xfrm flipH="1">
              <a:off x="171308" y="4315025"/>
              <a:ext cx="175000" cy="175000"/>
              <a:chOff x="8792300" y="321275"/>
              <a:chExt cx="175000" cy="175000"/>
            </a:xfrm>
          </p:grpSpPr>
          <p:sp>
            <p:nvSpPr>
              <p:cNvPr id="1497" name="Google Shape;1497;p30"/>
              <p:cNvSpPr/>
              <p:nvPr/>
            </p:nvSpPr>
            <p:spPr>
              <a:xfrm>
                <a:off x="8796750" y="326300"/>
                <a:ext cx="166100" cy="165525"/>
              </a:xfrm>
              <a:custGeom>
                <a:avLst/>
                <a:gdLst/>
                <a:ahLst/>
                <a:cxnLst/>
                <a:rect l="l" t="t" r="r" b="b"/>
                <a:pathLst>
                  <a:path w="6644" h="6621" extrusionOk="0">
                    <a:moveTo>
                      <a:pt x="3322" y="0"/>
                    </a:moveTo>
                    <a:cubicBezTo>
                      <a:pt x="1494" y="0"/>
                      <a:pt x="1" y="1471"/>
                      <a:pt x="1" y="3299"/>
                    </a:cubicBezTo>
                    <a:cubicBezTo>
                      <a:pt x="1" y="5127"/>
                      <a:pt x="1494" y="6620"/>
                      <a:pt x="3322" y="6620"/>
                    </a:cubicBezTo>
                    <a:cubicBezTo>
                      <a:pt x="5150" y="6620"/>
                      <a:pt x="6643" y="5127"/>
                      <a:pt x="6643" y="3299"/>
                    </a:cubicBezTo>
                    <a:cubicBezTo>
                      <a:pt x="6643" y="1471"/>
                      <a:pt x="5150" y="0"/>
                      <a:pt x="3322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498" name="Google Shape;1498;p30"/>
              <p:cNvSpPr/>
              <p:nvPr/>
            </p:nvSpPr>
            <p:spPr>
              <a:xfrm>
                <a:off x="8792300" y="321275"/>
                <a:ext cx="175000" cy="175000"/>
              </a:xfrm>
              <a:custGeom>
                <a:avLst/>
                <a:gdLst/>
                <a:ahLst/>
                <a:cxnLst/>
                <a:rect l="l" t="t" r="r" b="b"/>
                <a:pathLst>
                  <a:path w="7000" h="7000" extrusionOk="0">
                    <a:moveTo>
                      <a:pt x="3500" y="380"/>
                    </a:moveTo>
                    <a:cubicBezTo>
                      <a:pt x="4369" y="380"/>
                      <a:pt x="5149" y="736"/>
                      <a:pt x="5707" y="1293"/>
                    </a:cubicBezTo>
                    <a:cubicBezTo>
                      <a:pt x="6286" y="1873"/>
                      <a:pt x="6621" y="2653"/>
                      <a:pt x="6621" y="3500"/>
                    </a:cubicBezTo>
                    <a:cubicBezTo>
                      <a:pt x="6621" y="4370"/>
                      <a:pt x="6286" y="5150"/>
                      <a:pt x="5707" y="5729"/>
                    </a:cubicBezTo>
                    <a:cubicBezTo>
                      <a:pt x="5149" y="6286"/>
                      <a:pt x="4369" y="6643"/>
                      <a:pt x="3500" y="6643"/>
                    </a:cubicBezTo>
                    <a:cubicBezTo>
                      <a:pt x="2631" y="6643"/>
                      <a:pt x="1851" y="6286"/>
                      <a:pt x="1293" y="5729"/>
                    </a:cubicBezTo>
                    <a:cubicBezTo>
                      <a:pt x="714" y="5150"/>
                      <a:pt x="379" y="4370"/>
                      <a:pt x="379" y="3500"/>
                    </a:cubicBezTo>
                    <a:cubicBezTo>
                      <a:pt x="379" y="2653"/>
                      <a:pt x="714" y="1873"/>
                      <a:pt x="1293" y="1293"/>
                    </a:cubicBezTo>
                    <a:cubicBezTo>
                      <a:pt x="1851" y="736"/>
                      <a:pt x="2631" y="380"/>
                      <a:pt x="3500" y="380"/>
                    </a:cubicBezTo>
                    <a:close/>
                    <a:moveTo>
                      <a:pt x="3500" y="1"/>
                    </a:moveTo>
                    <a:cubicBezTo>
                      <a:pt x="1561" y="1"/>
                      <a:pt x="0" y="1583"/>
                      <a:pt x="0" y="3500"/>
                    </a:cubicBezTo>
                    <a:cubicBezTo>
                      <a:pt x="0" y="5439"/>
                      <a:pt x="1561" y="7000"/>
                      <a:pt x="3500" y="7000"/>
                    </a:cubicBezTo>
                    <a:cubicBezTo>
                      <a:pt x="5439" y="7000"/>
                      <a:pt x="7000" y="5439"/>
                      <a:pt x="7000" y="3500"/>
                    </a:cubicBezTo>
                    <a:cubicBezTo>
                      <a:pt x="7000" y="1583"/>
                      <a:pt x="5439" y="1"/>
                      <a:pt x="350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499" name="Google Shape;1499;p30"/>
              <p:cNvSpPr/>
              <p:nvPr/>
            </p:nvSpPr>
            <p:spPr>
              <a:xfrm>
                <a:off x="8833525" y="362525"/>
                <a:ext cx="92550" cy="93075"/>
              </a:xfrm>
              <a:custGeom>
                <a:avLst/>
                <a:gdLst/>
                <a:ahLst/>
                <a:cxnLst/>
                <a:rect l="l" t="t" r="r" b="b"/>
                <a:pathLst>
                  <a:path w="3702" h="3723" extrusionOk="0">
                    <a:moveTo>
                      <a:pt x="1851" y="0"/>
                    </a:moveTo>
                    <a:cubicBezTo>
                      <a:pt x="826" y="0"/>
                      <a:pt x="1" y="825"/>
                      <a:pt x="1" y="1850"/>
                    </a:cubicBezTo>
                    <a:cubicBezTo>
                      <a:pt x="1" y="2876"/>
                      <a:pt x="826" y="3723"/>
                      <a:pt x="1851" y="3723"/>
                    </a:cubicBezTo>
                    <a:cubicBezTo>
                      <a:pt x="2876" y="3723"/>
                      <a:pt x="3701" y="2876"/>
                      <a:pt x="3701" y="1850"/>
                    </a:cubicBezTo>
                    <a:cubicBezTo>
                      <a:pt x="3701" y="825"/>
                      <a:pt x="2876" y="0"/>
                      <a:pt x="1851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500" name="Google Shape;1500;p30"/>
              <p:cNvSpPr/>
              <p:nvPr/>
            </p:nvSpPr>
            <p:spPr>
              <a:xfrm>
                <a:off x="8828525" y="358050"/>
                <a:ext cx="102550" cy="102000"/>
              </a:xfrm>
              <a:custGeom>
                <a:avLst/>
                <a:gdLst/>
                <a:ahLst/>
                <a:cxnLst/>
                <a:rect l="l" t="t" r="r" b="b"/>
                <a:pathLst>
                  <a:path w="4102" h="4080" extrusionOk="0">
                    <a:moveTo>
                      <a:pt x="2051" y="357"/>
                    </a:moveTo>
                    <a:cubicBezTo>
                      <a:pt x="2519" y="357"/>
                      <a:pt x="2920" y="558"/>
                      <a:pt x="3232" y="848"/>
                    </a:cubicBezTo>
                    <a:cubicBezTo>
                      <a:pt x="3544" y="1160"/>
                      <a:pt x="3723" y="1583"/>
                      <a:pt x="3723" y="2029"/>
                    </a:cubicBezTo>
                    <a:cubicBezTo>
                      <a:pt x="3723" y="2497"/>
                      <a:pt x="3544" y="2921"/>
                      <a:pt x="3232" y="3211"/>
                    </a:cubicBezTo>
                    <a:cubicBezTo>
                      <a:pt x="2920" y="3523"/>
                      <a:pt x="2519" y="3701"/>
                      <a:pt x="2051" y="3701"/>
                    </a:cubicBezTo>
                    <a:cubicBezTo>
                      <a:pt x="1583" y="3701"/>
                      <a:pt x="1182" y="3523"/>
                      <a:pt x="870" y="3211"/>
                    </a:cubicBezTo>
                    <a:cubicBezTo>
                      <a:pt x="558" y="2921"/>
                      <a:pt x="379" y="2497"/>
                      <a:pt x="379" y="2029"/>
                    </a:cubicBezTo>
                    <a:cubicBezTo>
                      <a:pt x="379" y="1583"/>
                      <a:pt x="558" y="1160"/>
                      <a:pt x="870" y="848"/>
                    </a:cubicBezTo>
                    <a:cubicBezTo>
                      <a:pt x="1182" y="558"/>
                      <a:pt x="1583" y="357"/>
                      <a:pt x="2051" y="357"/>
                    </a:cubicBezTo>
                    <a:close/>
                    <a:moveTo>
                      <a:pt x="2051" y="1"/>
                    </a:moveTo>
                    <a:cubicBezTo>
                      <a:pt x="914" y="1"/>
                      <a:pt x="0" y="915"/>
                      <a:pt x="0" y="2029"/>
                    </a:cubicBezTo>
                    <a:cubicBezTo>
                      <a:pt x="0" y="3166"/>
                      <a:pt x="914" y="4080"/>
                      <a:pt x="2051" y="4080"/>
                    </a:cubicBezTo>
                    <a:cubicBezTo>
                      <a:pt x="3188" y="4080"/>
                      <a:pt x="4102" y="3166"/>
                      <a:pt x="4102" y="2029"/>
                    </a:cubicBezTo>
                    <a:cubicBezTo>
                      <a:pt x="4102" y="915"/>
                      <a:pt x="3188" y="1"/>
                      <a:pt x="205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</p:grpSp>
        <p:grpSp>
          <p:nvGrpSpPr>
            <p:cNvPr id="1501" name="Google Shape;1501;p30"/>
            <p:cNvGrpSpPr/>
            <p:nvPr/>
          </p:nvGrpSpPr>
          <p:grpSpPr>
            <a:xfrm>
              <a:off x="3873197" y="4657550"/>
              <a:ext cx="293111" cy="293388"/>
              <a:chOff x="3164039" y="430875"/>
              <a:chExt cx="293111" cy="293388"/>
            </a:xfrm>
          </p:grpSpPr>
          <p:sp>
            <p:nvSpPr>
              <p:cNvPr id="1502" name="Google Shape;1502;p30"/>
              <p:cNvSpPr/>
              <p:nvPr/>
            </p:nvSpPr>
            <p:spPr>
              <a:xfrm flipH="1">
                <a:off x="3166281" y="433407"/>
                <a:ext cx="288614" cy="288337"/>
              </a:xfrm>
              <a:custGeom>
                <a:avLst/>
                <a:gdLst/>
                <a:ahLst/>
                <a:cxnLst/>
                <a:rect l="l" t="t" r="r" b="b"/>
                <a:pathLst>
                  <a:path w="22915" h="22893" extrusionOk="0">
                    <a:moveTo>
                      <a:pt x="11457" y="0"/>
                    </a:moveTo>
                    <a:cubicBezTo>
                      <a:pt x="5127" y="0"/>
                      <a:pt x="0" y="5127"/>
                      <a:pt x="0" y="11435"/>
                    </a:cubicBezTo>
                    <a:cubicBezTo>
                      <a:pt x="0" y="17766"/>
                      <a:pt x="5127" y="22892"/>
                      <a:pt x="11457" y="22892"/>
                    </a:cubicBezTo>
                    <a:cubicBezTo>
                      <a:pt x="17788" y="22892"/>
                      <a:pt x="22914" y="17766"/>
                      <a:pt x="22914" y="11435"/>
                    </a:cubicBezTo>
                    <a:cubicBezTo>
                      <a:pt x="22914" y="5127"/>
                      <a:pt x="17788" y="0"/>
                      <a:pt x="11457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503" name="Google Shape;1503;p30"/>
              <p:cNvSpPr/>
              <p:nvPr/>
            </p:nvSpPr>
            <p:spPr>
              <a:xfrm flipH="1">
                <a:off x="3164039" y="430875"/>
                <a:ext cx="293111" cy="293388"/>
              </a:xfrm>
              <a:custGeom>
                <a:avLst/>
                <a:gdLst/>
                <a:ahLst/>
                <a:cxnLst/>
                <a:rect l="l" t="t" r="r" b="b"/>
                <a:pathLst>
                  <a:path w="23272" h="23294" extrusionOk="0">
                    <a:moveTo>
                      <a:pt x="11636" y="380"/>
                    </a:moveTo>
                    <a:cubicBezTo>
                      <a:pt x="14757" y="380"/>
                      <a:pt x="17566" y="1628"/>
                      <a:pt x="19594" y="3679"/>
                    </a:cubicBezTo>
                    <a:cubicBezTo>
                      <a:pt x="21645" y="5707"/>
                      <a:pt x="22893" y="8538"/>
                      <a:pt x="22893" y="11636"/>
                    </a:cubicBezTo>
                    <a:cubicBezTo>
                      <a:pt x="22893" y="14757"/>
                      <a:pt x="21645" y="17565"/>
                      <a:pt x="19594" y="19616"/>
                    </a:cubicBezTo>
                    <a:cubicBezTo>
                      <a:pt x="17566" y="21644"/>
                      <a:pt x="14757" y="22915"/>
                      <a:pt x="11636" y="22915"/>
                    </a:cubicBezTo>
                    <a:cubicBezTo>
                      <a:pt x="8516" y="22915"/>
                      <a:pt x="5707" y="21644"/>
                      <a:pt x="3657" y="19616"/>
                    </a:cubicBezTo>
                    <a:cubicBezTo>
                      <a:pt x="1628" y="17565"/>
                      <a:pt x="358" y="14757"/>
                      <a:pt x="358" y="11636"/>
                    </a:cubicBezTo>
                    <a:cubicBezTo>
                      <a:pt x="358" y="8538"/>
                      <a:pt x="1628" y="5707"/>
                      <a:pt x="3657" y="3679"/>
                    </a:cubicBezTo>
                    <a:cubicBezTo>
                      <a:pt x="5707" y="1628"/>
                      <a:pt x="8516" y="380"/>
                      <a:pt x="11636" y="380"/>
                    </a:cubicBezTo>
                    <a:close/>
                    <a:moveTo>
                      <a:pt x="11636" y="1"/>
                    </a:moveTo>
                    <a:cubicBezTo>
                      <a:pt x="5217" y="1"/>
                      <a:pt x="1" y="5217"/>
                      <a:pt x="1" y="11636"/>
                    </a:cubicBezTo>
                    <a:cubicBezTo>
                      <a:pt x="1" y="18078"/>
                      <a:pt x="5217" y="23294"/>
                      <a:pt x="11636" y="23294"/>
                    </a:cubicBezTo>
                    <a:cubicBezTo>
                      <a:pt x="18056" y="23294"/>
                      <a:pt x="23272" y="18078"/>
                      <a:pt x="23272" y="11636"/>
                    </a:cubicBezTo>
                    <a:cubicBezTo>
                      <a:pt x="23272" y="5217"/>
                      <a:pt x="18056" y="1"/>
                      <a:pt x="11636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504" name="Google Shape;1504;p30"/>
              <p:cNvSpPr/>
              <p:nvPr/>
            </p:nvSpPr>
            <p:spPr>
              <a:xfrm flipH="1">
                <a:off x="3202780" y="469909"/>
                <a:ext cx="215626" cy="215337"/>
              </a:xfrm>
              <a:custGeom>
                <a:avLst/>
                <a:gdLst/>
                <a:ahLst/>
                <a:cxnLst/>
                <a:rect l="l" t="t" r="r" b="b"/>
                <a:pathLst>
                  <a:path w="17120" h="17097" extrusionOk="0">
                    <a:moveTo>
                      <a:pt x="8560" y="0"/>
                    </a:moveTo>
                    <a:cubicBezTo>
                      <a:pt x="3835" y="0"/>
                      <a:pt x="1" y="3812"/>
                      <a:pt x="1" y="8537"/>
                    </a:cubicBezTo>
                    <a:cubicBezTo>
                      <a:pt x="1" y="13263"/>
                      <a:pt x="3835" y="17097"/>
                      <a:pt x="8560" y="17097"/>
                    </a:cubicBezTo>
                    <a:cubicBezTo>
                      <a:pt x="13286" y="17097"/>
                      <a:pt x="17120" y="13263"/>
                      <a:pt x="17120" y="8537"/>
                    </a:cubicBezTo>
                    <a:cubicBezTo>
                      <a:pt x="17120" y="3812"/>
                      <a:pt x="13286" y="0"/>
                      <a:pt x="856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505" name="Google Shape;1505;p30"/>
              <p:cNvSpPr/>
              <p:nvPr/>
            </p:nvSpPr>
            <p:spPr>
              <a:xfrm flipH="1">
                <a:off x="3200525" y="467377"/>
                <a:ext cx="220123" cy="220400"/>
              </a:xfrm>
              <a:custGeom>
                <a:avLst/>
                <a:gdLst/>
                <a:ahLst/>
                <a:cxnLst/>
                <a:rect l="l" t="t" r="r" b="b"/>
                <a:pathLst>
                  <a:path w="17477" h="17499" extrusionOk="0">
                    <a:moveTo>
                      <a:pt x="8738" y="379"/>
                    </a:moveTo>
                    <a:cubicBezTo>
                      <a:pt x="11057" y="379"/>
                      <a:pt x="13130" y="1316"/>
                      <a:pt x="14645" y="2831"/>
                    </a:cubicBezTo>
                    <a:cubicBezTo>
                      <a:pt x="16161" y="4347"/>
                      <a:pt x="17097" y="6442"/>
                      <a:pt x="17097" y="8738"/>
                    </a:cubicBezTo>
                    <a:cubicBezTo>
                      <a:pt x="17097" y="11056"/>
                      <a:pt x="16161" y="13152"/>
                      <a:pt x="14645" y="14667"/>
                    </a:cubicBezTo>
                    <a:cubicBezTo>
                      <a:pt x="13130" y="16183"/>
                      <a:pt x="11057" y="17119"/>
                      <a:pt x="8738" y="17119"/>
                    </a:cubicBezTo>
                    <a:cubicBezTo>
                      <a:pt x="6420" y="17119"/>
                      <a:pt x="4325" y="16183"/>
                      <a:pt x="2809" y="14667"/>
                    </a:cubicBezTo>
                    <a:cubicBezTo>
                      <a:pt x="1293" y="13152"/>
                      <a:pt x="357" y="11056"/>
                      <a:pt x="357" y="8738"/>
                    </a:cubicBezTo>
                    <a:cubicBezTo>
                      <a:pt x="357" y="6442"/>
                      <a:pt x="1293" y="4347"/>
                      <a:pt x="2809" y="2831"/>
                    </a:cubicBezTo>
                    <a:cubicBezTo>
                      <a:pt x="4325" y="1316"/>
                      <a:pt x="6420" y="379"/>
                      <a:pt x="8738" y="379"/>
                    </a:cubicBezTo>
                    <a:close/>
                    <a:moveTo>
                      <a:pt x="8738" y="0"/>
                    </a:moveTo>
                    <a:cubicBezTo>
                      <a:pt x="3901" y="0"/>
                      <a:pt x="1" y="3924"/>
                      <a:pt x="1" y="8738"/>
                    </a:cubicBezTo>
                    <a:cubicBezTo>
                      <a:pt x="1" y="13575"/>
                      <a:pt x="3901" y="17498"/>
                      <a:pt x="8738" y="17498"/>
                    </a:cubicBezTo>
                    <a:cubicBezTo>
                      <a:pt x="13553" y="17498"/>
                      <a:pt x="17476" y="13575"/>
                      <a:pt x="17476" y="8738"/>
                    </a:cubicBezTo>
                    <a:cubicBezTo>
                      <a:pt x="17476" y="3924"/>
                      <a:pt x="13553" y="0"/>
                      <a:pt x="8738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506" name="Google Shape;1506;p30"/>
              <p:cNvSpPr/>
              <p:nvPr/>
            </p:nvSpPr>
            <p:spPr>
              <a:xfrm flipH="1">
                <a:off x="3242641" y="509484"/>
                <a:ext cx="136177" cy="136177"/>
              </a:xfrm>
              <a:custGeom>
                <a:avLst/>
                <a:gdLst/>
                <a:ahLst/>
                <a:cxnLst/>
                <a:rect l="l" t="t" r="r" b="b"/>
                <a:pathLst>
                  <a:path w="10812" h="10812" extrusionOk="0">
                    <a:moveTo>
                      <a:pt x="5417" y="1"/>
                    </a:moveTo>
                    <a:cubicBezTo>
                      <a:pt x="2430" y="1"/>
                      <a:pt x="1" y="2431"/>
                      <a:pt x="1" y="5395"/>
                    </a:cubicBezTo>
                    <a:cubicBezTo>
                      <a:pt x="1" y="8382"/>
                      <a:pt x="2430" y="10812"/>
                      <a:pt x="5417" y="10812"/>
                    </a:cubicBezTo>
                    <a:cubicBezTo>
                      <a:pt x="8404" y="10812"/>
                      <a:pt x="10812" y="8382"/>
                      <a:pt x="10812" y="5395"/>
                    </a:cubicBezTo>
                    <a:cubicBezTo>
                      <a:pt x="10812" y="2431"/>
                      <a:pt x="8404" y="1"/>
                      <a:pt x="5417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507" name="Google Shape;1507;p30"/>
              <p:cNvSpPr/>
              <p:nvPr/>
            </p:nvSpPr>
            <p:spPr>
              <a:xfrm flipH="1">
                <a:off x="3240109" y="507242"/>
                <a:ext cx="140951" cy="140674"/>
              </a:xfrm>
              <a:custGeom>
                <a:avLst/>
                <a:gdLst/>
                <a:ahLst/>
                <a:cxnLst/>
                <a:rect l="l" t="t" r="r" b="b"/>
                <a:pathLst>
                  <a:path w="11191" h="11169" extrusionOk="0">
                    <a:moveTo>
                      <a:pt x="5595" y="357"/>
                    </a:moveTo>
                    <a:cubicBezTo>
                      <a:pt x="7044" y="357"/>
                      <a:pt x="8337" y="937"/>
                      <a:pt x="9273" y="1895"/>
                    </a:cubicBezTo>
                    <a:cubicBezTo>
                      <a:pt x="10232" y="2832"/>
                      <a:pt x="10811" y="4147"/>
                      <a:pt x="10811" y="5573"/>
                    </a:cubicBezTo>
                    <a:cubicBezTo>
                      <a:pt x="10811" y="7022"/>
                      <a:pt x="10232" y="8337"/>
                      <a:pt x="9273" y="9273"/>
                    </a:cubicBezTo>
                    <a:cubicBezTo>
                      <a:pt x="8337" y="10210"/>
                      <a:pt x="7044" y="10789"/>
                      <a:pt x="5595" y="10789"/>
                    </a:cubicBezTo>
                    <a:cubicBezTo>
                      <a:pt x="4147" y="10789"/>
                      <a:pt x="2854" y="10210"/>
                      <a:pt x="1895" y="9273"/>
                    </a:cubicBezTo>
                    <a:cubicBezTo>
                      <a:pt x="959" y="8337"/>
                      <a:pt x="379" y="7022"/>
                      <a:pt x="379" y="5573"/>
                    </a:cubicBezTo>
                    <a:cubicBezTo>
                      <a:pt x="379" y="4147"/>
                      <a:pt x="959" y="2832"/>
                      <a:pt x="1895" y="1895"/>
                    </a:cubicBezTo>
                    <a:cubicBezTo>
                      <a:pt x="2854" y="937"/>
                      <a:pt x="4147" y="357"/>
                      <a:pt x="5595" y="357"/>
                    </a:cubicBezTo>
                    <a:close/>
                    <a:moveTo>
                      <a:pt x="5595" y="1"/>
                    </a:moveTo>
                    <a:cubicBezTo>
                      <a:pt x="2497" y="1"/>
                      <a:pt x="1" y="2497"/>
                      <a:pt x="1" y="5573"/>
                    </a:cubicBezTo>
                    <a:cubicBezTo>
                      <a:pt x="1" y="8672"/>
                      <a:pt x="2497" y="11168"/>
                      <a:pt x="5595" y="11168"/>
                    </a:cubicBezTo>
                    <a:cubicBezTo>
                      <a:pt x="8671" y="11168"/>
                      <a:pt x="11190" y="8672"/>
                      <a:pt x="11190" y="5573"/>
                    </a:cubicBezTo>
                    <a:cubicBezTo>
                      <a:pt x="11190" y="2497"/>
                      <a:pt x="8671" y="1"/>
                      <a:pt x="5595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</p:grpSp>
        <p:grpSp>
          <p:nvGrpSpPr>
            <p:cNvPr id="1508" name="Google Shape;1508;p30"/>
            <p:cNvGrpSpPr/>
            <p:nvPr/>
          </p:nvGrpSpPr>
          <p:grpSpPr>
            <a:xfrm flipH="1">
              <a:off x="242270" y="4142425"/>
              <a:ext cx="175013" cy="27000"/>
              <a:chOff x="5662375" y="212375"/>
              <a:chExt cx="175013" cy="27000"/>
            </a:xfrm>
          </p:grpSpPr>
          <p:sp>
            <p:nvSpPr>
              <p:cNvPr id="1509" name="Google Shape;1509;p30"/>
              <p:cNvSpPr/>
              <p:nvPr/>
            </p:nvSpPr>
            <p:spPr>
              <a:xfrm>
                <a:off x="5662375" y="212375"/>
                <a:ext cx="27000" cy="27000"/>
              </a:xfrm>
              <a:prstGeom prst="ellipse">
                <a:avLst/>
              </a:prstGeom>
              <a:solidFill>
                <a:srgbClr val="59595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510" name="Google Shape;1510;p30"/>
              <p:cNvSpPr/>
              <p:nvPr/>
            </p:nvSpPr>
            <p:spPr>
              <a:xfrm>
                <a:off x="5736381" y="212375"/>
                <a:ext cx="27000" cy="27000"/>
              </a:xfrm>
              <a:prstGeom prst="ellipse">
                <a:avLst/>
              </a:prstGeom>
              <a:solidFill>
                <a:srgbClr val="59595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511" name="Google Shape;1511;p30"/>
              <p:cNvSpPr/>
              <p:nvPr/>
            </p:nvSpPr>
            <p:spPr>
              <a:xfrm>
                <a:off x="5810388" y="212375"/>
                <a:ext cx="27000" cy="27000"/>
              </a:xfrm>
              <a:prstGeom prst="ellipse">
                <a:avLst/>
              </a:prstGeom>
              <a:solidFill>
                <a:srgbClr val="59595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</p:grpSp>
        <p:cxnSp>
          <p:nvCxnSpPr>
            <p:cNvPr id="1512" name="Google Shape;1512;p30"/>
            <p:cNvCxnSpPr/>
            <p:nvPr/>
          </p:nvCxnSpPr>
          <p:spPr>
            <a:xfrm rot="10800000">
              <a:off x="5995050" y="226600"/>
              <a:ext cx="1504500" cy="2247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513" name="Google Shape;1513;p30"/>
            <p:cNvCxnSpPr/>
            <p:nvPr/>
          </p:nvCxnSpPr>
          <p:spPr>
            <a:xfrm rot="10800000">
              <a:off x="7512925" y="457850"/>
              <a:ext cx="829500" cy="7434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514" name="Google Shape;1514;p30"/>
            <p:cNvCxnSpPr/>
            <p:nvPr/>
          </p:nvCxnSpPr>
          <p:spPr>
            <a:xfrm flipH="1">
              <a:off x="8348975" y="-6625"/>
              <a:ext cx="796500" cy="11880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grpSp>
          <p:nvGrpSpPr>
            <p:cNvPr id="1515" name="Google Shape;1515;p30"/>
            <p:cNvGrpSpPr/>
            <p:nvPr/>
          </p:nvGrpSpPr>
          <p:grpSpPr>
            <a:xfrm>
              <a:off x="8064275" y="1040250"/>
              <a:ext cx="581800" cy="582350"/>
              <a:chOff x="8064275" y="887850"/>
              <a:chExt cx="581800" cy="582350"/>
            </a:xfrm>
          </p:grpSpPr>
          <p:sp>
            <p:nvSpPr>
              <p:cNvPr id="1516" name="Google Shape;1516;p30"/>
              <p:cNvSpPr/>
              <p:nvPr/>
            </p:nvSpPr>
            <p:spPr>
              <a:xfrm>
                <a:off x="8068750" y="892875"/>
                <a:ext cx="572875" cy="572325"/>
              </a:xfrm>
              <a:custGeom>
                <a:avLst/>
                <a:gdLst/>
                <a:ahLst/>
                <a:cxnLst/>
                <a:rect l="l" t="t" r="r" b="b"/>
                <a:pathLst>
                  <a:path w="22915" h="22893" extrusionOk="0">
                    <a:moveTo>
                      <a:pt x="11457" y="0"/>
                    </a:moveTo>
                    <a:cubicBezTo>
                      <a:pt x="5127" y="0"/>
                      <a:pt x="0" y="5127"/>
                      <a:pt x="0" y="11435"/>
                    </a:cubicBezTo>
                    <a:cubicBezTo>
                      <a:pt x="0" y="17766"/>
                      <a:pt x="5127" y="22892"/>
                      <a:pt x="11457" y="22892"/>
                    </a:cubicBezTo>
                    <a:cubicBezTo>
                      <a:pt x="17788" y="22892"/>
                      <a:pt x="22914" y="17766"/>
                      <a:pt x="22914" y="11435"/>
                    </a:cubicBezTo>
                    <a:cubicBezTo>
                      <a:pt x="22914" y="5127"/>
                      <a:pt x="17788" y="0"/>
                      <a:pt x="11457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517" name="Google Shape;1517;p30"/>
              <p:cNvSpPr/>
              <p:nvPr/>
            </p:nvSpPr>
            <p:spPr>
              <a:xfrm>
                <a:off x="8064275" y="887850"/>
                <a:ext cx="581800" cy="582350"/>
              </a:xfrm>
              <a:custGeom>
                <a:avLst/>
                <a:gdLst/>
                <a:ahLst/>
                <a:cxnLst/>
                <a:rect l="l" t="t" r="r" b="b"/>
                <a:pathLst>
                  <a:path w="23272" h="23294" extrusionOk="0">
                    <a:moveTo>
                      <a:pt x="11636" y="380"/>
                    </a:moveTo>
                    <a:cubicBezTo>
                      <a:pt x="14757" y="380"/>
                      <a:pt x="17566" y="1628"/>
                      <a:pt x="19594" y="3679"/>
                    </a:cubicBezTo>
                    <a:cubicBezTo>
                      <a:pt x="21645" y="5707"/>
                      <a:pt x="22893" y="8538"/>
                      <a:pt x="22893" y="11636"/>
                    </a:cubicBezTo>
                    <a:cubicBezTo>
                      <a:pt x="22893" y="14757"/>
                      <a:pt x="21645" y="17565"/>
                      <a:pt x="19594" y="19616"/>
                    </a:cubicBezTo>
                    <a:cubicBezTo>
                      <a:pt x="17566" y="21644"/>
                      <a:pt x="14757" y="22915"/>
                      <a:pt x="11636" y="22915"/>
                    </a:cubicBezTo>
                    <a:cubicBezTo>
                      <a:pt x="8516" y="22915"/>
                      <a:pt x="5707" y="21644"/>
                      <a:pt x="3657" y="19616"/>
                    </a:cubicBezTo>
                    <a:cubicBezTo>
                      <a:pt x="1628" y="17565"/>
                      <a:pt x="358" y="14757"/>
                      <a:pt x="358" y="11636"/>
                    </a:cubicBezTo>
                    <a:cubicBezTo>
                      <a:pt x="358" y="8538"/>
                      <a:pt x="1628" y="5707"/>
                      <a:pt x="3657" y="3679"/>
                    </a:cubicBezTo>
                    <a:cubicBezTo>
                      <a:pt x="5707" y="1628"/>
                      <a:pt x="8516" y="380"/>
                      <a:pt x="11636" y="380"/>
                    </a:cubicBezTo>
                    <a:close/>
                    <a:moveTo>
                      <a:pt x="11636" y="1"/>
                    </a:moveTo>
                    <a:cubicBezTo>
                      <a:pt x="5217" y="1"/>
                      <a:pt x="1" y="5217"/>
                      <a:pt x="1" y="11636"/>
                    </a:cubicBezTo>
                    <a:cubicBezTo>
                      <a:pt x="1" y="18078"/>
                      <a:pt x="5217" y="23294"/>
                      <a:pt x="11636" y="23294"/>
                    </a:cubicBezTo>
                    <a:cubicBezTo>
                      <a:pt x="18056" y="23294"/>
                      <a:pt x="23272" y="18078"/>
                      <a:pt x="23272" y="11636"/>
                    </a:cubicBezTo>
                    <a:cubicBezTo>
                      <a:pt x="23272" y="5217"/>
                      <a:pt x="18056" y="1"/>
                      <a:pt x="11636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518" name="Google Shape;1518;p30"/>
              <p:cNvSpPr/>
              <p:nvPr/>
            </p:nvSpPr>
            <p:spPr>
              <a:xfrm>
                <a:off x="8141175" y="965325"/>
                <a:ext cx="428000" cy="427425"/>
              </a:xfrm>
              <a:custGeom>
                <a:avLst/>
                <a:gdLst/>
                <a:ahLst/>
                <a:cxnLst/>
                <a:rect l="l" t="t" r="r" b="b"/>
                <a:pathLst>
                  <a:path w="17120" h="17097" extrusionOk="0">
                    <a:moveTo>
                      <a:pt x="8560" y="0"/>
                    </a:moveTo>
                    <a:cubicBezTo>
                      <a:pt x="3835" y="0"/>
                      <a:pt x="1" y="3812"/>
                      <a:pt x="1" y="8537"/>
                    </a:cubicBezTo>
                    <a:cubicBezTo>
                      <a:pt x="1" y="13263"/>
                      <a:pt x="3835" y="17097"/>
                      <a:pt x="8560" y="17097"/>
                    </a:cubicBezTo>
                    <a:cubicBezTo>
                      <a:pt x="13286" y="17097"/>
                      <a:pt x="17120" y="13263"/>
                      <a:pt x="17120" y="8537"/>
                    </a:cubicBezTo>
                    <a:cubicBezTo>
                      <a:pt x="17120" y="3812"/>
                      <a:pt x="13286" y="0"/>
                      <a:pt x="856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519" name="Google Shape;1519;p30"/>
              <p:cNvSpPr/>
              <p:nvPr/>
            </p:nvSpPr>
            <p:spPr>
              <a:xfrm>
                <a:off x="8136725" y="960300"/>
                <a:ext cx="436925" cy="437475"/>
              </a:xfrm>
              <a:custGeom>
                <a:avLst/>
                <a:gdLst/>
                <a:ahLst/>
                <a:cxnLst/>
                <a:rect l="l" t="t" r="r" b="b"/>
                <a:pathLst>
                  <a:path w="17477" h="17499" extrusionOk="0">
                    <a:moveTo>
                      <a:pt x="8738" y="379"/>
                    </a:moveTo>
                    <a:cubicBezTo>
                      <a:pt x="11057" y="379"/>
                      <a:pt x="13130" y="1316"/>
                      <a:pt x="14645" y="2831"/>
                    </a:cubicBezTo>
                    <a:cubicBezTo>
                      <a:pt x="16161" y="4347"/>
                      <a:pt x="17097" y="6442"/>
                      <a:pt x="17097" y="8738"/>
                    </a:cubicBezTo>
                    <a:cubicBezTo>
                      <a:pt x="17097" y="11056"/>
                      <a:pt x="16161" y="13152"/>
                      <a:pt x="14645" y="14667"/>
                    </a:cubicBezTo>
                    <a:cubicBezTo>
                      <a:pt x="13130" y="16183"/>
                      <a:pt x="11057" y="17119"/>
                      <a:pt x="8738" y="17119"/>
                    </a:cubicBezTo>
                    <a:cubicBezTo>
                      <a:pt x="6420" y="17119"/>
                      <a:pt x="4325" y="16183"/>
                      <a:pt x="2809" y="14667"/>
                    </a:cubicBezTo>
                    <a:cubicBezTo>
                      <a:pt x="1293" y="13152"/>
                      <a:pt x="357" y="11056"/>
                      <a:pt x="357" y="8738"/>
                    </a:cubicBezTo>
                    <a:cubicBezTo>
                      <a:pt x="357" y="6442"/>
                      <a:pt x="1293" y="4347"/>
                      <a:pt x="2809" y="2831"/>
                    </a:cubicBezTo>
                    <a:cubicBezTo>
                      <a:pt x="4325" y="1316"/>
                      <a:pt x="6420" y="379"/>
                      <a:pt x="8738" y="379"/>
                    </a:cubicBezTo>
                    <a:close/>
                    <a:moveTo>
                      <a:pt x="8738" y="0"/>
                    </a:moveTo>
                    <a:cubicBezTo>
                      <a:pt x="3901" y="0"/>
                      <a:pt x="1" y="3924"/>
                      <a:pt x="1" y="8738"/>
                    </a:cubicBezTo>
                    <a:cubicBezTo>
                      <a:pt x="1" y="13575"/>
                      <a:pt x="3901" y="17498"/>
                      <a:pt x="8738" y="17498"/>
                    </a:cubicBezTo>
                    <a:cubicBezTo>
                      <a:pt x="13553" y="17498"/>
                      <a:pt x="17476" y="13575"/>
                      <a:pt x="17476" y="8738"/>
                    </a:cubicBezTo>
                    <a:cubicBezTo>
                      <a:pt x="17476" y="3924"/>
                      <a:pt x="13553" y="0"/>
                      <a:pt x="8738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520" name="Google Shape;1520;p30"/>
              <p:cNvSpPr/>
              <p:nvPr/>
            </p:nvSpPr>
            <p:spPr>
              <a:xfrm>
                <a:off x="8219750" y="1043875"/>
                <a:ext cx="270300" cy="270300"/>
              </a:xfrm>
              <a:custGeom>
                <a:avLst/>
                <a:gdLst/>
                <a:ahLst/>
                <a:cxnLst/>
                <a:rect l="l" t="t" r="r" b="b"/>
                <a:pathLst>
                  <a:path w="10812" h="10812" extrusionOk="0">
                    <a:moveTo>
                      <a:pt x="5417" y="1"/>
                    </a:moveTo>
                    <a:cubicBezTo>
                      <a:pt x="2430" y="1"/>
                      <a:pt x="1" y="2431"/>
                      <a:pt x="1" y="5395"/>
                    </a:cubicBezTo>
                    <a:cubicBezTo>
                      <a:pt x="1" y="8382"/>
                      <a:pt x="2430" y="10812"/>
                      <a:pt x="5417" y="10812"/>
                    </a:cubicBezTo>
                    <a:cubicBezTo>
                      <a:pt x="8404" y="10812"/>
                      <a:pt x="10812" y="8382"/>
                      <a:pt x="10812" y="5395"/>
                    </a:cubicBezTo>
                    <a:cubicBezTo>
                      <a:pt x="10812" y="2431"/>
                      <a:pt x="8404" y="1"/>
                      <a:pt x="5417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521" name="Google Shape;1521;p30"/>
              <p:cNvSpPr/>
              <p:nvPr/>
            </p:nvSpPr>
            <p:spPr>
              <a:xfrm>
                <a:off x="8215300" y="1039425"/>
                <a:ext cx="279775" cy="279225"/>
              </a:xfrm>
              <a:custGeom>
                <a:avLst/>
                <a:gdLst/>
                <a:ahLst/>
                <a:cxnLst/>
                <a:rect l="l" t="t" r="r" b="b"/>
                <a:pathLst>
                  <a:path w="11191" h="11169" extrusionOk="0">
                    <a:moveTo>
                      <a:pt x="5595" y="357"/>
                    </a:moveTo>
                    <a:cubicBezTo>
                      <a:pt x="7044" y="357"/>
                      <a:pt x="8337" y="937"/>
                      <a:pt x="9273" y="1895"/>
                    </a:cubicBezTo>
                    <a:cubicBezTo>
                      <a:pt x="10232" y="2832"/>
                      <a:pt x="10811" y="4147"/>
                      <a:pt x="10811" y="5573"/>
                    </a:cubicBezTo>
                    <a:cubicBezTo>
                      <a:pt x="10811" y="7022"/>
                      <a:pt x="10232" y="8337"/>
                      <a:pt x="9273" y="9273"/>
                    </a:cubicBezTo>
                    <a:cubicBezTo>
                      <a:pt x="8337" y="10210"/>
                      <a:pt x="7044" y="10789"/>
                      <a:pt x="5595" y="10789"/>
                    </a:cubicBezTo>
                    <a:cubicBezTo>
                      <a:pt x="4147" y="10789"/>
                      <a:pt x="2854" y="10210"/>
                      <a:pt x="1895" y="9273"/>
                    </a:cubicBezTo>
                    <a:cubicBezTo>
                      <a:pt x="959" y="8337"/>
                      <a:pt x="379" y="7022"/>
                      <a:pt x="379" y="5573"/>
                    </a:cubicBezTo>
                    <a:cubicBezTo>
                      <a:pt x="379" y="4147"/>
                      <a:pt x="959" y="2832"/>
                      <a:pt x="1895" y="1895"/>
                    </a:cubicBezTo>
                    <a:cubicBezTo>
                      <a:pt x="2854" y="937"/>
                      <a:pt x="4147" y="357"/>
                      <a:pt x="5595" y="357"/>
                    </a:cubicBezTo>
                    <a:close/>
                    <a:moveTo>
                      <a:pt x="5595" y="1"/>
                    </a:moveTo>
                    <a:cubicBezTo>
                      <a:pt x="2497" y="1"/>
                      <a:pt x="1" y="2497"/>
                      <a:pt x="1" y="5573"/>
                    </a:cubicBezTo>
                    <a:cubicBezTo>
                      <a:pt x="1" y="8672"/>
                      <a:pt x="2497" y="11168"/>
                      <a:pt x="5595" y="11168"/>
                    </a:cubicBezTo>
                    <a:cubicBezTo>
                      <a:pt x="8671" y="11168"/>
                      <a:pt x="11190" y="8672"/>
                      <a:pt x="11190" y="5573"/>
                    </a:cubicBezTo>
                    <a:cubicBezTo>
                      <a:pt x="11190" y="2497"/>
                      <a:pt x="8671" y="1"/>
                      <a:pt x="5595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</p:grpSp>
        <p:grpSp>
          <p:nvGrpSpPr>
            <p:cNvPr id="1522" name="Google Shape;1522;p30"/>
            <p:cNvGrpSpPr/>
            <p:nvPr/>
          </p:nvGrpSpPr>
          <p:grpSpPr>
            <a:xfrm>
              <a:off x="7353050" y="316275"/>
              <a:ext cx="292025" cy="292575"/>
              <a:chOff x="7353050" y="316275"/>
              <a:chExt cx="292025" cy="292575"/>
            </a:xfrm>
          </p:grpSpPr>
          <p:sp>
            <p:nvSpPr>
              <p:cNvPr id="1523" name="Google Shape;1523;p30"/>
              <p:cNvSpPr/>
              <p:nvPr/>
            </p:nvSpPr>
            <p:spPr>
              <a:xfrm>
                <a:off x="7358075" y="321275"/>
                <a:ext cx="282550" cy="282550"/>
              </a:xfrm>
              <a:custGeom>
                <a:avLst/>
                <a:gdLst/>
                <a:ahLst/>
                <a:cxnLst/>
                <a:rect l="l" t="t" r="r" b="b"/>
                <a:pathLst>
                  <a:path w="11302" h="11302" extrusionOk="0">
                    <a:moveTo>
                      <a:pt x="5640" y="1"/>
                    </a:moveTo>
                    <a:cubicBezTo>
                      <a:pt x="2519" y="1"/>
                      <a:pt x="0" y="2520"/>
                      <a:pt x="0" y="5640"/>
                    </a:cubicBezTo>
                    <a:cubicBezTo>
                      <a:pt x="0" y="8783"/>
                      <a:pt x="2519" y="11302"/>
                      <a:pt x="5640" y="11302"/>
                    </a:cubicBezTo>
                    <a:cubicBezTo>
                      <a:pt x="8783" y="11302"/>
                      <a:pt x="11301" y="8783"/>
                      <a:pt x="11301" y="5640"/>
                    </a:cubicBezTo>
                    <a:cubicBezTo>
                      <a:pt x="11301" y="2520"/>
                      <a:pt x="8783" y="1"/>
                      <a:pt x="5640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524" name="Google Shape;1524;p30"/>
              <p:cNvSpPr/>
              <p:nvPr/>
            </p:nvSpPr>
            <p:spPr>
              <a:xfrm>
                <a:off x="7353050" y="316275"/>
                <a:ext cx="292025" cy="292575"/>
              </a:xfrm>
              <a:custGeom>
                <a:avLst/>
                <a:gdLst/>
                <a:ahLst/>
                <a:cxnLst/>
                <a:rect l="l" t="t" r="r" b="b"/>
                <a:pathLst>
                  <a:path w="11681" h="11703" extrusionOk="0">
                    <a:moveTo>
                      <a:pt x="5841" y="379"/>
                    </a:moveTo>
                    <a:cubicBezTo>
                      <a:pt x="7356" y="379"/>
                      <a:pt x="8716" y="981"/>
                      <a:pt x="9719" y="1984"/>
                    </a:cubicBezTo>
                    <a:cubicBezTo>
                      <a:pt x="10700" y="2965"/>
                      <a:pt x="11324" y="4347"/>
                      <a:pt x="11324" y="5840"/>
                    </a:cubicBezTo>
                    <a:cubicBezTo>
                      <a:pt x="11324" y="7356"/>
                      <a:pt x="10700" y="8738"/>
                      <a:pt x="9719" y="9719"/>
                    </a:cubicBezTo>
                    <a:cubicBezTo>
                      <a:pt x="8716" y="10699"/>
                      <a:pt x="7356" y="11324"/>
                      <a:pt x="5841" y="11324"/>
                    </a:cubicBezTo>
                    <a:cubicBezTo>
                      <a:pt x="4347" y="11324"/>
                      <a:pt x="2965" y="10699"/>
                      <a:pt x="1984" y="9719"/>
                    </a:cubicBezTo>
                    <a:cubicBezTo>
                      <a:pt x="981" y="8738"/>
                      <a:pt x="380" y="7356"/>
                      <a:pt x="380" y="5840"/>
                    </a:cubicBezTo>
                    <a:cubicBezTo>
                      <a:pt x="380" y="4347"/>
                      <a:pt x="981" y="2965"/>
                      <a:pt x="1984" y="1984"/>
                    </a:cubicBezTo>
                    <a:cubicBezTo>
                      <a:pt x="2965" y="981"/>
                      <a:pt x="4347" y="379"/>
                      <a:pt x="5841" y="379"/>
                    </a:cubicBezTo>
                    <a:close/>
                    <a:moveTo>
                      <a:pt x="5841" y="0"/>
                    </a:moveTo>
                    <a:cubicBezTo>
                      <a:pt x="2631" y="0"/>
                      <a:pt x="1" y="2630"/>
                      <a:pt x="1" y="5840"/>
                    </a:cubicBezTo>
                    <a:cubicBezTo>
                      <a:pt x="1" y="9072"/>
                      <a:pt x="2631" y="11703"/>
                      <a:pt x="5841" y="11703"/>
                    </a:cubicBezTo>
                    <a:cubicBezTo>
                      <a:pt x="9073" y="11703"/>
                      <a:pt x="11681" y="9072"/>
                      <a:pt x="11681" y="5840"/>
                    </a:cubicBezTo>
                    <a:cubicBezTo>
                      <a:pt x="11681" y="2630"/>
                      <a:pt x="9073" y="0"/>
                      <a:pt x="584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525" name="Google Shape;1525;p30"/>
              <p:cNvSpPr/>
              <p:nvPr/>
            </p:nvSpPr>
            <p:spPr>
              <a:xfrm>
                <a:off x="7419925" y="383125"/>
                <a:ext cx="158275" cy="158300"/>
              </a:xfrm>
              <a:custGeom>
                <a:avLst/>
                <a:gdLst/>
                <a:ahLst/>
                <a:cxnLst/>
                <a:rect l="l" t="t" r="r" b="b"/>
                <a:pathLst>
                  <a:path w="6331" h="6332" extrusionOk="0">
                    <a:moveTo>
                      <a:pt x="3166" y="1"/>
                    </a:moveTo>
                    <a:cubicBezTo>
                      <a:pt x="1427" y="1"/>
                      <a:pt x="0" y="1428"/>
                      <a:pt x="0" y="3166"/>
                    </a:cubicBezTo>
                    <a:cubicBezTo>
                      <a:pt x="0" y="4927"/>
                      <a:pt x="1427" y="6331"/>
                      <a:pt x="3166" y="6331"/>
                    </a:cubicBezTo>
                    <a:cubicBezTo>
                      <a:pt x="4927" y="6331"/>
                      <a:pt x="6331" y="4927"/>
                      <a:pt x="6331" y="3166"/>
                    </a:cubicBezTo>
                    <a:cubicBezTo>
                      <a:pt x="6331" y="1428"/>
                      <a:pt x="4927" y="1"/>
                      <a:pt x="3166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526" name="Google Shape;1526;p30"/>
              <p:cNvSpPr/>
              <p:nvPr/>
            </p:nvSpPr>
            <p:spPr>
              <a:xfrm>
                <a:off x="7415475" y="378675"/>
                <a:ext cx="167750" cy="167775"/>
              </a:xfrm>
              <a:custGeom>
                <a:avLst/>
                <a:gdLst/>
                <a:ahLst/>
                <a:cxnLst/>
                <a:rect l="l" t="t" r="r" b="b"/>
                <a:pathLst>
                  <a:path w="6710" h="6711" extrusionOk="0">
                    <a:moveTo>
                      <a:pt x="3344" y="380"/>
                    </a:moveTo>
                    <a:cubicBezTo>
                      <a:pt x="4168" y="380"/>
                      <a:pt x="4926" y="714"/>
                      <a:pt x="5461" y="1249"/>
                    </a:cubicBezTo>
                    <a:cubicBezTo>
                      <a:pt x="5996" y="1784"/>
                      <a:pt x="6330" y="2519"/>
                      <a:pt x="6330" y="3344"/>
                    </a:cubicBezTo>
                    <a:cubicBezTo>
                      <a:pt x="6330" y="4169"/>
                      <a:pt x="5996" y="4927"/>
                      <a:pt x="5461" y="5462"/>
                    </a:cubicBezTo>
                    <a:cubicBezTo>
                      <a:pt x="4926" y="5997"/>
                      <a:pt x="4168" y="6331"/>
                      <a:pt x="3344" y="6331"/>
                    </a:cubicBezTo>
                    <a:cubicBezTo>
                      <a:pt x="2519" y="6331"/>
                      <a:pt x="1783" y="5997"/>
                      <a:pt x="1248" y="5462"/>
                    </a:cubicBezTo>
                    <a:cubicBezTo>
                      <a:pt x="713" y="4927"/>
                      <a:pt x="379" y="4169"/>
                      <a:pt x="379" y="3344"/>
                    </a:cubicBezTo>
                    <a:cubicBezTo>
                      <a:pt x="379" y="2519"/>
                      <a:pt x="713" y="1784"/>
                      <a:pt x="1248" y="1249"/>
                    </a:cubicBezTo>
                    <a:cubicBezTo>
                      <a:pt x="1783" y="714"/>
                      <a:pt x="2519" y="380"/>
                      <a:pt x="3344" y="380"/>
                    </a:cubicBezTo>
                    <a:close/>
                    <a:moveTo>
                      <a:pt x="3344" y="1"/>
                    </a:moveTo>
                    <a:cubicBezTo>
                      <a:pt x="1494" y="1"/>
                      <a:pt x="0" y="1494"/>
                      <a:pt x="0" y="3344"/>
                    </a:cubicBezTo>
                    <a:cubicBezTo>
                      <a:pt x="0" y="5194"/>
                      <a:pt x="1494" y="6710"/>
                      <a:pt x="3344" y="6710"/>
                    </a:cubicBezTo>
                    <a:cubicBezTo>
                      <a:pt x="5194" y="6710"/>
                      <a:pt x="6709" y="5194"/>
                      <a:pt x="6709" y="3344"/>
                    </a:cubicBezTo>
                    <a:cubicBezTo>
                      <a:pt x="6709" y="1494"/>
                      <a:pt x="5194" y="1"/>
                      <a:pt x="3344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</p:grpSp>
        <p:grpSp>
          <p:nvGrpSpPr>
            <p:cNvPr id="1527" name="Google Shape;1527;p30"/>
            <p:cNvGrpSpPr/>
            <p:nvPr/>
          </p:nvGrpSpPr>
          <p:grpSpPr>
            <a:xfrm>
              <a:off x="8792300" y="321275"/>
              <a:ext cx="175000" cy="175000"/>
              <a:chOff x="8792300" y="321275"/>
              <a:chExt cx="175000" cy="175000"/>
            </a:xfrm>
          </p:grpSpPr>
          <p:sp>
            <p:nvSpPr>
              <p:cNvPr id="1528" name="Google Shape;1528;p30"/>
              <p:cNvSpPr/>
              <p:nvPr/>
            </p:nvSpPr>
            <p:spPr>
              <a:xfrm>
                <a:off x="8796750" y="326300"/>
                <a:ext cx="166100" cy="165525"/>
              </a:xfrm>
              <a:custGeom>
                <a:avLst/>
                <a:gdLst/>
                <a:ahLst/>
                <a:cxnLst/>
                <a:rect l="l" t="t" r="r" b="b"/>
                <a:pathLst>
                  <a:path w="6644" h="6621" extrusionOk="0">
                    <a:moveTo>
                      <a:pt x="3322" y="0"/>
                    </a:moveTo>
                    <a:cubicBezTo>
                      <a:pt x="1494" y="0"/>
                      <a:pt x="1" y="1471"/>
                      <a:pt x="1" y="3299"/>
                    </a:cubicBezTo>
                    <a:cubicBezTo>
                      <a:pt x="1" y="5127"/>
                      <a:pt x="1494" y="6620"/>
                      <a:pt x="3322" y="6620"/>
                    </a:cubicBezTo>
                    <a:cubicBezTo>
                      <a:pt x="5150" y="6620"/>
                      <a:pt x="6643" y="5127"/>
                      <a:pt x="6643" y="3299"/>
                    </a:cubicBezTo>
                    <a:cubicBezTo>
                      <a:pt x="6643" y="1471"/>
                      <a:pt x="5150" y="0"/>
                      <a:pt x="3322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529" name="Google Shape;1529;p30"/>
              <p:cNvSpPr/>
              <p:nvPr/>
            </p:nvSpPr>
            <p:spPr>
              <a:xfrm>
                <a:off x="8792300" y="321275"/>
                <a:ext cx="175000" cy="175000"/>
              </a:xfrm>
              <a:custGeom>
                <a:avLst/>
                <a:gdLst/>
                <a:ahLst/>
                <a:cxnLst/>
                <a:rect l="l" t="t" r="r" b="b"/>
                <a:pathLst>
                  <a:path w="7000" h="7000" extrusionOk="0">
                    <a:moveTo>
                      <a:pt x="3500" y="380"/>
                    </a:moveTo>
                    <a:cubicBezTo>
                      <a:pt x="4369" y="380"/>
                      <a:pt x="5149" y="736"/>
                      <a:pt x="5707" y="1293"/>
                    </a:cubicBezTo>
                    <a:cubicBezTo>
                      <a:pt x="6286" y="1873"/>
                      <a:pt x="6621" y="2653"/>
                      <a:pt x="6621" y="3500"/>
                    </a:cubicBezTo>
                    <a:cubicBezTo>
                      <a:pt x="6621" y="4370"/>
                      <a:pt x="6286" y="5150"/>
                      <a:pt x="5707" y="5729"/>
                    </a:cubicBezTo>
                    <a:cubicBezTo>
                      <a:pt x="5149" y="6286"/>
                      <a:pt x="4369" y="6643"/>
                      <a:pt x="3500" y="6643"/>
                    </a:cubicBezTo>
                    <a:cubicBezTo>
                      <a:pt x="2631" y="6643"/>
                      <a:pt x="1851" y="6286"/>
                      <a:pt x="1293" y="5729"/>
                    </a:cubicBezTo>
                    <a:cubicBezTo>
                      <a:pt x="714" y="5150"/>
                      <a:pt x="379" y="4370"/>
                      <a:pt x="379" y="3500"/>
                    </a:cubicBezTo>
                    <a:cubicBezTo>
                      <a:pt x="379" y="2653"/>
                      <a:pt x="714" y="1873"/>
                      <a:pt x="1293" y="1293"/>
                    </a:cubicBezTo>
                    <a:cubicBezTo>
                      <a:pt x="1851" y="736"/>
                      <a:pt x="2631" y="380"/>
                      <a:pt x="3500" y="380"/>
                    </a:cubicBezTo>
                    <a:close/>
                    <a:moveTo>
                      <a:pt x="3500" y="1"/>
                    </a:moveTo>
                    <a:cubicBezTo>
                      <a:pt x="1561" y="1"/>
                      <a:pt x="0" y="1583"/>
                      <a:pt x="0" y="3500"/>
                    </a:cubicBezTo>
                    <a:cubicBezTo>
                      <a:pt x="0" y="5439"/>
                      <a:pt x="1561" y="7000"/>
                      <a:pt x="3500" y="7000"/>
                    </a:cubicBezTo>
                    <a:cubicBezTo>
                      <a:pt x="5439" y="7000"/>
                      <a:pt x="7000" y="5439"/>
                      <a:pt x="7000" y="3500"/>
                    </a:cubicBezTo>
                    <a:cubicBezTo>
                      <a:pt x="7000" y="1583"/>
                      <a:pt x="5439" y="1"/>
                      <a:pt x="350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530" name="Google Shape;1530;p30"/>
              <p:cNvSpPr/>
              <p:nvPr/>
            </p:nvSpPr>
            <p:spPr>
              <a:xfrm>
                <a:off x="8833525" y="362525"/>
                <a:ext cx="92550" cy="93075"/>
              </a:xfrm>
              <a:custGeom>
                <a:avLst/>
                <a:gdLst/>
                <a:ahLst/>
                <a:cxnLst/>
                <a:rect l="l" t="t" r="r" b="b"/>
                <a:pathLst>
                  <a:path w="3702" h="3723" extrusionOk="0">
                    <a:moveTo>
                      <a:pt x="1851" y="0"/>
                    </a:moveTo>
                    <a:cubicBezTo>
                      <a:pt x="826" y="0"/>
                      <a:pt x="1" y="825"/>
                      <a:pt x="1" y="1850"/>
                    </a:cubicBezTo>
                    <a:cubicBezTo>
                      <a:pt x="1" y="2876"/>
                      <a:pt x="826" y="3723"/>
                      <a:pt x="1851" y="3723"/>
                    </a:cubicBezTo>
                    <a:cubicBezTo>
                      <a:pt x="2876" y="3723"/>
                      <a:pt x="3701" y="2876"/>
                      <a:pt x="3701" y="1850"/>
                    </a:cubicBezTo>
                    <a:cubicBezTo>
                      <a:pt x="3701" y="825"/>
                      <a:pt x="2876" y="0"/>
                      <a:pt x="1851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531" name="Google Shape;1531;p30"/>
              <p:cNvSpPr/>
              <p:nvPr/>
            </p:nvSpPr>
            <p:spPr>
              <a:xfrm>
                <a:off x="8828525" y="358050"/>
                <a:ext cx="102550" cy="102000"/>
              </a:xfrm>
              <a:custGeom>
                <a:avLst/>
                <a:gdLst/>
                <a:ahLst/>
                <a:cxnLst/>
                <a:rect l="l" t="t" r="r" b="b"/>
                <a:pathLst>
                  <a:path w="4102" h="4080" extrusionOk="0">
                    <a:moveTo>
                      <a:pt x="2051" y="357"/>
                    </a:moveTo>
                    <a:cubicBezTo>
                      <a:pt x="2519" y="357"/>
                      <a:pt x="2920" y="558"/>
                      <a:pt x="3232" y="848"/>
                    </a:cubicBezTo>
                    <a:cubicBezTo>
                      <a:pt x="3544" y="1160"/>
                      <a:pt x="3723" y="1583"/>
                      <a:pt x="3723" y="2029"/>
                    </a:cubicBezTo>
                    <a:cubicBezTo>
                      <a:pt x="3723" y="2497"/>
                      <a:pt x="3544" y="2921"/>
                      <a:pt x="3232" y="3211"/>
                    </a:cubicBezTo>
                    <a:cubicBezTo>
                      <a:pt x="2920" y="3523"/>
                      <a:pt x="2519" y="3701"/>
                      <a:pt x="2051" y="3701"/>
                    </a:cubicBezTo>
                    <a:cubicBezTo>
                      <a:pt x="1583" y="3701"/>
                      <a:pt x="1182" y="3523"/>
                      <a:pt x="870" y="3211"/>
                    </a:cubicBezTo>
                    <a:cubicBezTo>
                      <a:pt x="558" y="2921"/>
                      <a:pt x="379" y="2497"/>
                      <a:pt x="379" y="2029"/>
                    </a:cubicBezTo>
                    <a:cubicBezTo>
                      <a:pt x="379" y="1583"/>
                      <a:pt x="558" y="1160"/>
                      <a:pt x="870" y="848"/>
                    </a:cubicBezTo>
                    <a:cubicBezTo>
                      <a:pt x="1182" y="558"/>
                      <a:pt x="1583" y="357"/>
                      <a:pt x="2051" y="357"/>
                    </a:cubicBezTo>
                    <a:close/>
                    <a:moveTo>
                      <a:pt x="2051" y="1"/>
                    </a:moveTo>
                    <a:cubicBezTo>
                      <a:pt x="914" y="1"/>
                      <a:pt x="0" y="915"/>
                      <a:pt x="0" y="2029"/>
                    </a:cubicBezTo>
                    <a:cubicBezTo>
                      <a:pt x="0" y="3166"/>
                      <a:pt x="914" y="4080"/>
                      <a:pt x="2051" y="4080"/>
                    </a:cubicBezTo>
                    <a:cubicBezTo>
                      <a:pt x="3188" y="4080"/>
                      <a:pt x="4102" y="3166"/>
                      <a:pt x="4102" y="2029"/>
                    </a:cubicBezTo>
                    <a:cubicBezTo>
                      <a:pt x="4102" y="915"/>
                      <a:pt x="3188" y="1"/>
                      <a:pt x="205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</p:grpSp>
        <p:sp>
          <p:nvSpPr>
            <p:cNvPr id="1532" name="Google Shape;1532;p30"/>
            <p:cNvSpPr/>
            <p:nvPr/>
          </p:nvSpPr>
          <p:spPr>
            <a:xfrm>
              <a:off x="5829305" y="68707"/>
              <a:ext cx="288614" cy="288337"/>
            </a:xfrm>
            <a:custGeom>
              <a:avLst/>
              <a:gdLst/>
              <a:ahLst/>
              <a:cxnLst/>
              <a:rect l="l" t="t" r="r" b="b"/>
              <a:pathLst>
                <a:path w="22915" h="22893" extrusionOk="0">
                  <a:moveTo>
                    <a:pt x="11457" y="0"/>
                  </a:moveTo>
                  <a:cubicBezTo>
                    <a:pt x="5127" y="0"/>
                    <a:pt x="0" y="5127"/>
                    <a:pt x="0" y="11435"/>
                  </a:cubicBezTo>
                  <a:cubicBezTo>
                    <a:pt x="0" y="17766"/>
                    <a:pt x="5127" y="22892"/>
                    <a:pt x="11457" y="22892"/>
                  </a:cubicBezTo>
                  <a:cubicBezTo>
                    <a:pt x="17788" y="22892"/>
                    <a:pt x="22914" y="17766"/>
                    <a:pt x="22914" y="11435"/>
                  </a:cubicBezTo>
                  <a:cubicBezTo>
                    <a:pt x="22914" y="5127"/>
                    <a:pt x="17788" y="0"/>
                    <a:pt x="1145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533" name="Google Shape;1533;p30"/>
            <p:cNvSpPr/>
            <p:nvPr/>
          </p:nvSpPr>
          <p:spPr>
            <a:xfrm>
              <a:off x="5827050" y="66175"/>
              <a:ext cx="293111" cy="293388"/>
            </a:xfrm>
            <a:custGeom>
              <a:avLst/>
              <a:gdLst/>
              <a:ahLst/>
              <a:cxnLst/>
              <a:rect l="l" t="t" r="r" b="b"/>
              <a:pathLst>
                <a:path w="23272" h="23294" extrusionOk="0">
                  <a:moveTo>
                    <a:pt x="11636" y="380"/>
                  </a:moveTo>
                  <a:cubicBezTo>
                    <a:pt x="14757" y="380"/>
                    <a:pt x="17566" y="1628"/>
                    <a:pt x="19594" y="3679"/>
                  </a:cubicBezTo>
                  <a:cubicBezTo>
                    <a:pt x="21645" y="5707"/>
                    <a:pt x="22893" y="8538"/>
                    <a:pt x="22893" y="11636"/>
                  </a:cubicBezTo>
                  <a:cubicBezTo>
                    <a:pt x="22893" y="14757"/>
                    <a:pt x="21645" y="17565"/>
                    <a:pt x="19594" y="19616"/>
                  </a:cubicBezTo>
                  <a:cubicBezTo>
                    <a:pt x="17566" y="21644"/>
                    <a:pt x="14757" y="22915"/>
                    <a:pt x="11636" y="22915"/>
                  </a:cubicBezTo>
                  <a:cubicBezTo>
                    <a:pt x="8516" y="22915"/>
                    <a:pt x="5707" y="21644"/>
                    <a:pt x="3657" y="19616"/>
                  </a:cubicBezTo>
                  <a:cubicBezTo>
                    <a:pt x="1628" y="17565"/>
                    <a:pt x="358" y="14757"/>
                    <a:pt x="358" y="11636"/>
                  </a:cubicBezTo>
                  <a:cubicBezTo>
                    <a:pt x="358" y="8538"/>
                    <a:pt x="1628" y="5707"/>
                    <a:pt x="3657" y="3679"/>
                  </a:cubicBezTo>
                  <a:cubicBezTo>
                    <a:pt x="5707" y="1628"/>
                    <a:pt x="8516" y="380"/>
                    <a:pt x="11636" y="380"/>
                  </a:cubicBezTo>
                  <a:close/>
                  <a:moveTo>
                    <a:pt x="11636" y="1"/>
                  </a:moveTo>
                  <a:cubicBezTo>
                    <a:pt x="5217" y="1"/>
                    <a:pt x="1" y="5217"/>
                    <a:pt x="1" y="11636"/>
                  </a:cubicBezTo>
                  <a:cubicBezTo>
                    <a:pt x="1" y="18078"/>
                    <a:pt x="5217" y="23294"/>
                    <a:pt x="11636" y="23294"/>
                  </a:cubicBezTo>
                  <a:cubicBezTo>
                    <a:pt x="18056" y="23294"/>
                    <a:pt x="23272" y="18078"/>
                    <a:pt x="23272" y="11636"/>
                  </a:cubicBezTo>
                  <a:cubicBezTo>
                    <a:pt x="23272" y="5217"/>
                    <a:pt x="18056" y="1"/>
                    <a:pt x="1163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534" name="Google Shape;1534;p30"/>
            <p:cNvSpPr/>
            <p:nvPr/>
          </p:nvSpPr>
          <p:spPr>
            <a:xfrm>
              <a:off x="5865794" y="105209"/>
              <a:ext cx="215626" cy="215337"/>
            </a:xfrm>
            <a:custGeom>
              <a:avLst/>
              <a:gdLst/>
              <a:ahLst/>
              <a:cxnLst/>
              <a:rect l="l" t="t" r="r" b="b"/>
              <a:pathLst>
                <a:path w="17120" h="17097" extrusionOk="0">
                  <a:moveTo>
                    <a:pt x="8560" y="0"/>
                  </a:moveTo>
                  <a:cubicBezTo>
                    <a:pt x="3835" y="0"/>
                    <a:pt x="1" y="3812"/>
                    <a:pt x="1" y="8537"/>
                  </a:cubicBezTo>
                  <a:cubicBezTo>
                    <a:pt x="1" y="13263"/>
                    <a:pt x="3835" y="17097"/>
                    <a:pt x="8560" y="17097"/>
                  </a:cubicBezTo>
                  <a:cubicBezTo>
                    <a:pt x="13286" y="17097"/>
                    <a:pt x="17120" y="13263"/>
                    <a:pt x="17120" y="8537"/>
                  </a:cubicBezTo>
                  <a:cubicBezTo>
                    <a:pt x="17120" y="3812"/>
                    <a:pt x="13286" y="0"/>
                    <a:pt x="856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535" name="Google Shape;1535;p30"/>
            <p:cNvSpPr/>
            <p:nvPr/>
          </p:nvSpPr>
          <p:spPr>
            <a:xfrm>
              <a:off x="5863552" y="102677"/>
              <a:ext cx="220123" cy="220400"/>
            </a:xfrm>
            <a:custGeom>
              <a:avLst/>
              <a:gdLst/>
              <a:ahLst/>
              <a:cxnLst/>
              <a:rect l="l" t="t" r="r" b="b"/>
              <a:pathLst>
                <a:path w="17477" h="17499" extrusionOk="0">
                  <a:moveTo>
                    <a:pt x="8738" y="379"/>
                  </a:moveTo>
                  <a:cubicBezTo>
                    <a:pt x="11057" y="379"/>
                    <a:pt x="13130" y="1316"/>
                    <a:pt x="14645" y="2831"/>
                  </a:cubicBezTo>
                  <a:cubicBezTo>
                    <a:pt x="16161" y="4347"/>
                    <a:pt x="17097" y="6442"/>
                    <a:pt x="17097" y="8738"/>
                  </a:cubicBezTo>
                  <a:cubicBezTo>
                    <a:pt x="17097" y="11056"/>
                    <a:pt x="16161" y="13152"/>
                    <a:pt x="14645" y="14667"/>
                  </a:cubicBezTo>
                  <a:cubicBezTo>
                    <a:pt x="13130" y="16183"/>
                    <a:pt x="11057" y="17119"/>
                    <a:pt x="8738" y="17119"/>
                  </a:cubicBezTo>
                  <a:cubicBezTo>
                    <a:pt x="6420" y="17119"/>
                    <a:pt x="4325" y="16183"/>
                    <a:pt x="2809" y="14667"/>
                  </a:cubicBezTo>
                  <a:cubicBezTo>
                    <a:pt x="1293" y="13152"/>
                    <a:pt x="357" y="11056"/>
                    <a:pt x="357" y="8738"/>
                  </a:cubicBezTo>
                  <a:cubicBezTo>
                    <a:pt x="357" y="6442"/>
                    <a:pt x="1293" y="4347"/>
                    <a:pt x="2809" y="2831"/>
                  </a:cubicBezTo>
                  <a:cubicBezTo>
                    <a:pt x="4325" y="1316"/>
                    <a:pt x="6420" y="379"/>
                    <a:pt x="8738" y="379"/>
                  </a:cubicBezTo>
                  <a:close/>
                  <a:moveTo>
                    <a:pt x="8738" y="0"/>
                  </a:moveTo>
                  <a:cubicBezTo>
                    <a:pt x="3901" y="0"/>
                    <a:pt x="1" y="3924"/>
                    <a:pt x="1" y="8738"/>
                  </a:cubicBezTo>
                  <a:cubicBezTo>
                    <a:pt x="1" y="13575"/>
                    <a:pt x="3901" y="17498"/>
                    <a:pt x="8738" y="17498"/>
                  </a:cubicBezTo>
                  <a:cubicBezTo>
                    <a:pt x="13553" y="17498"/>
                    <a:pt x="17476" y="13575"/>
                    <a:pt x="17476" y="8738"/>
                  </a:cubicBezTo>
                  <a:cubicBezTo>
                    <a:pt x="17476" y="3924"/>
                    <a:pt x="13553" y="0"/>
                    <a:pt x="873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536" name="Google Shape;1536;p30"/>
            <p:cNvSpPr/>
            <p:nvPr/>
          </p:nvSpPr>
          <p:spPr>
            <a:xfrm>
              <a:off x="5905382" y="144784"/>
              <a:ext cx="136177" cy="136177"/>
            </a:xfrm>
            <a:custGeom>
              <a:avLst/>
              <a:gdLst/>
              <a:ahLst/>
              <a:cxnLst/>
              <a:rect l="l" t="t" r="r" b="b"/>
              <a:pathLst>
                <a:path w="10812" h="10812" extrusionOk="0">
                  <a:moveTo>
                    <a:pt x="5417" y="1"/>
                  </a:moveTo>
                  <a:cubicBezTo>
                    <a:pt x="2430" y="1"/>
                    <a:pt x="1" y="2431"/>
                    <a:pt x="1" y="5395"/>
                  </a:cubicBezTo>
                  <a:cubicBezTo>
                    <a:pt x="1" y="8382"/>
                    <a:pt x="2430" y="10812"/>
                    <a:pt x="5417" y="10812"/>
                  </a:cubicBezTo>
                  <a:cubicBezTo>
                    <a:pt x="8404" y="10812"/>
                    <a:pt x="10812" y="8382"/>
                    <a:pt x="10812" y="5395"/>
                  </a:cubicBezTo>
                  <a:cubicBezTo>
                    <a:pt x="10812" y="2431"/>
                    <a:pt x="8404" y="1"/>
                    <a:pt x="541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537" name="Google Shape;1537;p30"/>
            <p:cNvSpPr/>
            <p:nvPr/>
          </p:nvSpPr>
          <p:spPr>
            <a:xfrm>
              <a:off x="5903140" y="142542"/>
              <a:ext cx="140951" cy="140674"/>
            </a:xfrm>
            <a:custGeom>
              <a:avLst/>
              <a:gdLst/>
              <a:ahLst/>
              <a:cxnLst/>
              <a:rect l="l" t="t" r="r" b="b"/>
              <a:pathLst>
                <a:path w="11191" h="11169" extrusionOk="0">
                  <a:moveTo>
                    <a:pt x="5595" y="357"/>
                  </a:moveTo>
                  <a:cubicBezTo>
                    <a:pt x="7044" y="357"/>
                    <a:pt x="8337" y="937"/>
                    <a:pt x="9273" y="1895"/>
                  </a:cubicBezTo>
                  <a:cubicBezTo>
                    <a:pt x="10232" y="2832"/>
                    <a:pt x="10811" y="4147"/>
                    <a:pt x="10811" y="5573"/>
                  </a:cubicBezTo>
                  <a:cubicBezTo>
                    <a:pt x="10811" y="7022"/>
                    <a:pt x="10232" y="8337"/>
                    <a:pt x="9273" y="9273"/>
                  </a:cubicBezTo>
                  <a:cubicBezTo>
                    <a:pt x="8337" y="10210"/>
                    <a:pt x="7044" y="10789"/>
                    <a:pt x="5595" y="10789"/>
                  </a:cubicBezTo>
                  <a:cubicBezTo>
                    <a:pt x="4147" y="10789"/>
                    <a:pt x="2854" y="10210"/>
                    <a:pt x="1895" y="9273"/>
                  </a:cubicBezTo>
                  <a:cubicBezTo>
                    <a:pt x="959" y="8337"/>
                    <a:pt x="379" y="7022"/>
                    <a:pt x="379" y="5573"/>
                  </a:cubicBezTo>
                  <a:cubicBezTo>
                    <a:pt x="379" y="4147"/>
                    <a:pt x="959" y="2832"/>
                    <a:pt x="1895" y="1895"/>
                  </a:cubicBezTo>
                  <a:cubicBezTo>
                    <a:pt x="2854" y="937"/>
                    <a:pt x="4147" y="357"/>
                    <a:pt x="5595" y="357"/>
                  </a:cubicBezTo>
                  <a:close/>
                  <a:moveTo>
                    <a:pt x="5595" y="1"/>
                  </a:moveTo>
                  <a:cubicBezTo>
                    <a:pt x="2497" y="1"/>
                    <a:pt x="1" y="2497"/>
                    <a:pt x="1" y="5573"/>
                  </a:cubicBezTo>
                  <a:cubicBezTo>
                    <a:pt x="1" y="8672"/>
                    <a:pt x="2497" y="11168"/>
                    <a:pt x="5595" y="11168"/>
                  </a:cubicBezTo>
                  <a:cubicBezTo>
                    <a:pt x="8671" y="11168"/>
                    <a:pt x="11190" y="8672"/>
                    <a:pt x="11190" y="5573"/>
                  </a:cubicBezTo>
                  <a:cubicBezTo>
                    <a:pt x="11190" y="2497"/>
                    <a:pt x="8671" y="1"/>
                    <a:pt x="559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grpSp>
          <p:nvGrpSpPr>
            <p:cNvPr id="1538" name="Google Shape;1538;p30"/>
            <p:cNvGrpSpPr/>
            <p:nvPr/>
          </p:nvGrpSpPr>
          <p:grpSpPr>
            <a:xfrm>
              <a:off x="8490050" y="170875"/>
              <a:ext cx="175013" cy="27000"/>
              <a:chOff x="5662375" y="212375"/>
              <a:chExt cx="175013" cy="27000"/>
            </a:xfrm>
          </p:grpSpPr>
          <p:sp>
            <p:nvSpPr>
              <p:cNvPr id="1539" name="Google Shape;1539;p30"/>
              <p:cNvSpPr/>
              <p:nvPr/>
            </p:nvSpPr>
            <p:spPr>
              <a:xfrm>
                <a:off x="5662375" y="212375"/>
                <a:ext cx="27000" cy="270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540" name="Google Shape;1540;p30"/>
              <p:cNvSpPr/>
              <p:nvPr/>
            </p:nvSpPr>
            <p:spPr>
              <a:xfrm>
                <a:off x="5736381" y="212375"/>
                <a:ext cx="27000" cy="270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541" name="Google Shape;1541;p30"/>
              <p:cNvSpPr/>
              <p:nvPr/>
            </p:nvSpPr>
            <p:spPr>
              <a:xfrm>
                <a:off x="5810388" y="212375"/>
                <a:ext cx="27000" cy="27000"/>
              </a:xfrm>
              <a:prstGeom prst="ellipse">
                <a:avLst/>
              </a:prstGeom>
              <a:solidFill>
                <a:srgbClr val="59595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</p:grpSp>
        <p:grpSp>
          <p:nvGrpSpPr>
            <p:cNvPr id="1542" name="Google Shape;1542;p30"/>
            <p:cNvGrpSpPr/>
            <p:nvPr/>
          </p:nvGrpSpPr>
          <p:grpSpPr>
            <a:xfrm>
              <a:off x="8678350" y="1658000"/>
              <a:ext cx="175013" cy="27000"/>
              <a:chOff x="5662375" y="212375"/>
              <a:chExt cx="175013" cy="27000"/>
            </a:xfrm>
          </p:grpSpPr>
          <p:sp>
            <p:nvSpPr>
              <p:cNvPr id="1543" name="Google Shape;1543;p30"/>
              <p:cNvSpPr/>
              <p:nvPr/>
            </p:nvSpPr>
            <p:spPr>
              <a:xfrm>
                <a:off x="5662375" y="212375"/>
                <a:ext cx="27000" cy="270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544" name="Google Shape;1544;p30"/>
              <p:cNvSpPr/>
              <p:nvPr/>
            </p:nvSpPr>
            <p:spPr>
              <a:xfrm>
                <a:off x="5736381" y="212375"/>
                <a:ext cx="27000" cy="270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545" name="Google Shape;1545;p30"/>
              <p:cNvSpPr/>
              <p:nvPr/>
            </p:nvSpPr>
            <p:spPr>
              <a:xfrm>
                <a:off x="5810388" y="212375"/>
                <a:ext cx="27000" cy="270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</p:grp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5B73B181-37DD-B04D-9247-35A35B0486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 sz="4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0" name="Content Placeholder 2">
            <a:extLst>
              <a:ext uri="{FF2B5EF4-FFF2-40B4-BE49-F238E27FC236}">
                <a16:creationId xmlns:a16="http://schemas.microsoft.com/office/drawing/2014/main" id="{EA21B109-B838-F34D-B6D2-DE88FFFE31EF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1068767" y="1659666"/>
            <a:ext cx="10251300" cy="4736434"/>
          </a:xfrm>
          <a:prstGeom prst="rect">
            <a:avLst/>
          </a:prstGeom>
        </p:spPr>
        <p:txBody>
          <a:bodyPr/>
          <a:lstStyle>
            <a:lvl1pPr marL="285750" indent="-285750">
              <a:lnSpc>
                <a:spcPct val="100000"/>
              </a:lnSpc>
              <a:buFont typeface="Arial" panose="020B0604020202020204" pitchFamily="34" charset="0"/>
              <a:buChar char="•"/>
              <a:tabLst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560388" indent="-285750">
              <a:lnSpc>
                <a:spcPct val="100000"/>
              </a:lnSpc>
              <a:buFont typeface="Arial" panose="020B0604020202020204" pitchFamily="34" charset="0"/>
              <a:buChar char="•"/>
              <a:tabLst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 marL="738188" indent="-285750">
              <a:lnSpc>
                <a:spcPct val="100000"/>
              </a:lnSpc>
              <a:buFont typeface="Arial" panose="020B0604020202020204" pitchFamily="34" charset="0"/>
              <a:buChar char="•"/>
              <a:tabLst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 marL="960438" indent="-285750">
              <a:lnSpc>
                <a:spcPct val="100000"/>
              </a:lnSpc>
              <a:buFont typeface="Arial" panose="020B0604020202020204" pitchFamily="34" charset="0"/>
              <a:buChar char="•"/>
              <a:tabLst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 marL="1182687" indent="-285750">
              <a:lnSpc>
                <a:spcPct val="100000"/>
              </a:lnSpc>
              <a:buFont typeface="Arial" panose="020B0604020202020204" pitchFamily="34" charset="0"/>
              <a:buChar char="•"/>
              <a:tabLst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035922700"/>
      </p:ext>
    </p:extLst>
  </p:cSld>
  <p:clrMapOvr>
    <a:masterClrMapping/>
  </p:clrMapOvr>
  <p:hf sldNum="0" hdr="0" ftr="0" dt="0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4" preserve="1" userDrawn="1">
  <p:cSld name="1_Background 4">
    <p:spTree>
      <p:nvGrpSpPr>
        <p:cNvPr id="1" name="Shape 14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79" name="Google Shape;1479;p30"/>
          <p:cNvGrpSpPr/>
          <p:nvPr/>
        </p:nvGrpSpPr>
        <p:grpSpPr>
          <a:xfrm flipH="1">
            <a:off x="-9156" y="-8833"/>
            <a:ext cx="12203123" cy="6802733"/>
            <a:chOff x="-6867" y="-6625"/>
            <a:chExt cx="9152342" cy="5102050"/>
          </a:xfrm>
        </p:grpSpPr>
        <p:cxnSp>
          <p:nvCxnSpPr>
            <p:cNvPr id="1480" name="Google Shape;1480;p30"/>
            <p:cNvCxnSpPr/>
            <p:nvPr/>
          </p:nvCxnSpPr>
          <p:spPr>
            <a:xfrm>
              <a:off x="2904283" y="4513075"/>
              <a:ext cx="1133100" cy="3063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481" name="Google Shape;1481;p30"/>
            <p:cNvCxnSpPr/>
            <p:nvPr/>
          </p:nvCxnSpPr>
          <p:spPr>
            <a:xfrm rot="10800000" flipH="1">
              <a:off x="1562083" y="4492325"/>
              <a:ext cx="1342200" cy="3153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482" name="Google Shape;1482;p30"/>
            <p:cNvCxnSpPr/>
            <p:nvPr/>
          </p:nvCxnSpPr>
          <p:spPr>
            <a:xfrm>
              <a:off x="259558" y="4408000"/>
              <a:ext cx="1332000" cy="3921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483" name="Google Shape;1483;p30"/>
            <p:cNvCxnSpPr/>
            <p:nvPr/>
          </p:nvCxnSpPr>
          <p:spPr>
            <a:xfrm>
              <a:off x="-6867" y="3993550"/>
              <a:ext cx="273900" cy="4071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grpSp>
          <p:nvGrpSpPr>
            <p:cNvPr id="1484" name="Google Shape;1484;p30"/>
            <p:cNvGrpSpPr/>
            <p:nvPr/>
          </p:nvGrpSpPr>
          <p:grpSpPr>
            <a:xfrm flipH="1">
              <a:off x="1278333" y="4513075"/>
              <a:ext cx="581800" cy="582350"/>
              <a:chOff x="8064275" y="887850"/>
              <a:chExt cx="581800" cy="582350"/>
            </a:xfrm>
          </p:grpSpPr>
          <p:sp>
            <p:nvSpPr>
              <p:cNvPr id="1485" name="Google Shape;1485;p30"/>
              <p:cNvSpPr/>
              <p:nvPr/>
            </p:nvSpPr>
            <p:spPr>
              <a:xfrm>
                <a:off x="8068750" y="892875"/>
                <a:ext cx="572875" cy="572325"/>
              </a:xfrm>
              <a:custGeom>
                <a:avLst/>
                <a:gdLst/>
                <a:ahLst/>
                <a:cxnLst/>
                <a:rect l="l" t="t" r="r" b="b"/>
                <a:pathLst>
                  <a:path w="22915" h="22893" extrusionOk="0">
                    <a:moveTo>
                      <a:pt x="11457" y="0"/>
                    </a:moveTo>
                    <a:cubicBezTo>
                      <a:pt x="5127" y="0"/>
                      <a:pt x="0" y="5127"/>
                      <a:pt x="0" y="11435"/>
                    </a:cubicBezTo>
                    <a:cubicBezTo>
                      <a:pt x="0" y="17766"/>
                      <a:pt x="5127" y="22892"/>
                      <a:pt x="11457" y="22892"/>
                    </a:cubicBezTo>
                    <a:cubicBezTo>
                      <a:pt x="17788" y="22892"/>
                      <a:pt x="22914" y="17766"/>
                      <a:pt x="22914" y="11435"/>
                    </a:cubicBezTo>
                    <a:cubicBezTo>
                      <a:pt x="22914" y="5127"/>
                      <a:pt x="17788" y="0"/>
                      <a:pt x="11457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486" name="Google Shape;1486;p30"/>
              <p:cNvSpPr/>
              <p:nvPr/>
            </p:nvSpPr>
            <p:spPr>
              <a:xfrm>
                <a:off x="8064275" y="887850"/>
                <a:ext cx="581800" cy="582350"/>
              </a:xfrm>
              <a:custGeom>
                <a:avLst/>
                <a:gdLst/>
                <a:ahLst/>
                <a:cxnLst/>
                <a:rect l="l" t="t" r="r" b="b"/>
                <a:pathLst>
                  <a:path w="23272" h="23294" extrusionOk="0">
                    <a:moveTo>
                      <a:pt x="11636" y="380"/>
                    </a:moveTo>
                    <a:cubicBezTo>
                      <a:pt x="14757" y="380"/>
                      <a:pt x="17566" y="1628"/>
                      <a:pt x="19594" y="3679"/>
                    </a:cubicBezTo>
                    <a:cubicBezTo>
                      <a:pt x="21645" y="5707"/>
                      <a:pt x="22893" y="8538"/>
                      <a:pt x="22893" y="11636"/>
                    </a:cubicBezTo>
                    <a:cubicBezTo>
                      <a:pt x="22893" y="14757"/>
                      <a:pt x="21645" y="17565"/>
                      <a:pt x="19594" y="19616"/>
                    </a:cubicBezTo>
                    <a:cubicBezTo>
                      <a:pt x="17566" y="21644"/>
                      <a:pt x="14757" y="22915"/>
                      <a:pt x="11636" y="22915"/>
                    </a:cubicBezTo>
                    <a:cubicBezTo>
                      <a:pt x="8516" y="22915"/>
                      <a:pt x="5707" y="21644"/>
                      <a:pt x="3657" y="19616"/>
                    </a:cubicBezTo>
                    <a:cubicBezTo>
                      <a:pt x="1628" y="17565"/>
                      <a:pt x="358" y="14757"/>
                      <a:pt x="358" y="11636"/>
                    </a:cubicBezTo>
                    <a:cubicBezTo>
                      <a:pt x="358" y="8538"/>
                      <a:pt x="1628" y="5707"/>
                      <a:pt x="3657" y="3679"/>
                    </a:cubicBezTo>
                    <a:cubicBezTo>
                      <a:pt x="5707" y="1628"/>
                      <a:pt x="8516" y="380"/>
                      <a:pt x="11636" y="380"/>
                    </a:cubicBezTo>
                    <a:close/>
                    <a:moveTo>
                      <a:pt x="11636" y="1"/>
                    </a:moveTo>
                    <a:cubicBezTo>
                      <a:pt x="5217" y="1"/>
                      <a:pt x="1" y="5217"/>
                      <a:pt x="1" y="11636"/>
                    </a:cubicBezTo>
                    <a:cubicBezTo>
                      <a:pt x="1" y="18078"/>
                      <a:pt x="5217" y="23294"/>
                      <a:pt x="11636" y="23294"/>
                    </a:cubicBezTo>
                    <a:cubicBezTo>
                      <a:pt x="18056" y="23294"/>
                      <a:pt x="23272" y="18078"/>
                      <a:pt x="23272" y="11636"/>
                    </a:cubicBezTo>
                    <a:cubicBezTo>
                      <a:pt x="23272" y="5217"/>
                      <a:pt x="18056" y="1"/>
                      <a:pt x="11636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487" name="Google Shape;1487;p30"/>
              <p:cNvSpPr/>
              <p:nvPr/>
            </p:nvSpPr>
            <p:spPr>
              <a:xfrm>
                <a:off x="8141175" y="965325"/>
                <a:ext cx="428000" cy="427425"/>
              </a:xfrm>
              <a:custGeom>
                <a:avLst/>
                <a:gdLst/>
                <a:ahLst/>
                <a:cxnLst/>
                <a:rect l="l" t="t" r="r" b="b"/>
                <a:pathLst>
                  <a:path w="17120" h="17097" extrusionOk="0">
                    <a:moveTo>
                      <a:pt x="8560" y="0"/>
                    </a:moveTo>
                    <a:cubicBezTo>
                      <a:pt x="3835" y="0"/>
                      <a:pt x="1" y="3812"/>
                      <a:pt x="1" y="8537"/>
                    </a:cubicBezTo>
                    <a:cubicBezTo>
                      <a:pt x="1" y="13263"/>
                      <a:pt x="3835" y="17097"/>
                      <a:pt x="8560" y="17097"/>
                    </a:cubicBezTo>
                    <a:cubicBezTo>
                      <a:pt x="13286" y="17097"/>
                      <a:pt x="17120" y="13263"/>
                      <a:pt x="17120" y="8537"/>
                    </a:cubicBezTo>
                    <a:cubicBezTo>
                      <a:pt x="17120" y="3812"/>
                      <a:pt x="13286" y="0"/>
                      <a:pt x="856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488" name="Google Shape;1488;p30"/>
              <p:cNvSpPr/>
              <p:nvPr/>
            </p:nvSpPr>
            <p:spPr>
              <a:xfrm>
                <a:off x="8136725" y="960300"/>
                <a:ext cx="436925" cy="437475"/>
              </a:xfrm>
              <a:custGeom>
                <a:avLst/>
                <a:gdLst/>
                <a:ahLst/>
                <a:cxnLst/>
                <a:rect l="l" t="t" r="r" b="b"/>
                <a:pathLst>
                  <a:path w="17477" h="17499" extrusionOk="0">
                    <a:moveTo>
                      <a:pt x="8738" y="379"/>
                    </a:moveTo>
                    <a:cubicBezTo>
                      <a:pt x="11057" y="379"/>
                      <a:pt x="13130" y="1316"/>
                      <a:pt x="14645" y="2831"/>
                    </a:cubicBezTo>
                    <a:cubicBezTo>
                      <a:pt x="16161" y="4347"/>
                      <a:pt x="17097" y="6442"/>
                      <a:pt x="17097" y="8738"/>
                    </a:cubicBezTo>
                    <a:cubicBezTo>
                      <a:pt x="17097" y="11056"/>
                      <a:pt x="16161" y="13152"/>
                      <a:pt x="14645" y="14667"/>
                    </a:cubicBezTo>
                    <a:cubicBezTo>
                      <a:pt x="13130" y="16183"/>
                      <a:pt x="11057" y="17119"/>
                      <a:pt x="8738" y="17119"/>
                    </a:cubicBezTo>
                    <a:cubicBezTo>
                      <a:pt x="6420" y="17119"/>
                      <a:pt x="4325" y="16183"/>
                      <a:pt x="2809" y="14667"/>
                    </a:cubicBezTo>
                    <a:cubicBezTo>
                      <a:pt x="1293" y="13152"/>
                      <a:pt x="357" y="11056"/>
                      <a:pt x="357" y="8738"/>
                    </a:cubicBezTo>
                    <a:cubicBezTo>
                      <a:pt x="357" y="6442"/>
                      <a:pt x="1293" y="4347"/>
                      <a:pt x="2809" y="2831"/>
                    </a:cubicBezTo>
                    <a:cubicBezTo>
                      <a:pt x="4325" y="1316"/>
                      <a:pt x="6420" y="379"/>
                      <a:pt x="8738" y="379"/>
                    </a:cubicBezTo>
                    <a:close/>
                    <a:moveTo>
                      <a:pt x="8738" y="0"/>
                    </a:moveTo>
                    <a:cubicBezTo>
                      <a:pt x="3901" y="0"/>
                      <a:pt x="1" y="3924"/>
                      <a:pt x="1" y="8738"/>
                    </a:cubicBezTo>
                    <a:cubicBezTo>
                      <a:pt x="1" y="13575"/>
                      <a:pt x="3901" y="17498"/>
                      <a:pt x="8738" y="17498"/>
                    </a:cubicBezTo>
                    <a:cubicBezTo>
                      <a:pt x="13553" y="17498"/>
                      <a:pt x="17476" y="13575"/>
                      <a:pt x="17476" y="8738"/>
                    </a:cubicBezTo>
                    <a:cubicBezTo>
                      <a:pt x="17476" y="3924"/>
                      <a:pt x="13553" y="0"/>
                      <a:pt x="8738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489" name="Google Shape;1489;p30"/>
              <p:cNvSpPr/>
              <p:nvPr/>
            </p:nvSpPr>
            <p:spPr>
              <a:xfrm>
                <a:off x="8219750" y="1043875"/>
                <a:ext cx="270300" cy="270300"/>
              </a:xfrm>
              <a:custGeom>
                <a:avLst/>
                <a:gdLst/>
                <a:ahLst/>
                <a:cxnLst/>
                <a:rect l="l" t="t" r="r" b="b"/>
                <a:pathLst>
                  <a:path w="10812" h="10812" extrusionOk="0">
                    <a:moveTo>
                      <a:pt x="5417" y="1"/>
                    </a:moveTo>
                    <a:cubicBezTo>
                      <a:pt x="2430" y="1"/>
                      <a:pt x="1" y="2431"/>
                      <a:pt x="1" y="5395"/>
                    </a:cubicBezTo>
                    <a:cubicBezTo>
                      <a:pt x="1" y="8382"/>
                      <a:pt x="2430" y="10812"/>
                      <a:pt x="5417" y="10812"/>
                    </a:cubicBezTo>
                    <a:cubicBezTo>
                      <a:pt x="8404" y="10812"/>
                      <a:pt x="10812" y="8382"/>
                      <a:pt x="10812" y="5395"/>
                    </a:cubicBezTo>
                    <a:cubicBezTo>
                      <a:pt x="10812" y="2431"/>
                      <a:pt x="8404" y="1"/>
                      <a:pt x="5417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490" name="Google Shape;1490;p30"/>
              <p:cNvSpPr/>
              <p:nvPr/>
            </p:nvSpPr>
            <p:spPr>
              <a:xfrm>
                <a:off x="8215300" y="1039425"/>
                <a:ext cx="279775" cy="279225"/>
              </a:xfrm>
              <a:custGeom>
                <a:avLst/>
                <a:gdLst/>
                <a:ahLst/>
                <a:cxnLst/>
                <a:rect l="l" t="t" r="r" b="b"/>
                <a:pathLst>
                  <a:path w="11191" h="11169" extrusionOk="0">
                    <a:moveTo>
                      <a:pt x="5595" y="357"/>
                    </a:moveTo>
                    <a:cubicBezTo>
                      <a:pt x="7044" y="357"/>
                      <a:pt x="8337" y="937"/>
                      <a:pt x="9273" y="1895"/>
                    </a:cubicBezTo>
                    <a:cubicBezTo>
                      <a:pt x="10232" y="2832"/>
                      <a:pt x="10811" y="4147"/>
                      <a:pt x="10811" y="5573"/>
                    </a:cubicBezTo>
                    <a:cubicBezTo>
                      <a:pt x="10811" y="7022"/>
                      <a:pt x="10232" y="8337"/>
                      <a:pt x="9273" y="9273"/>
                    </a:cubicBezTo>
                    <a:cubicBezTo>
                      <a:pt x="8337" y="10210"/>
                      <a:pt x="7044" y="10789"/>
                      <a:pt x="5595" y="10789"/>
                    </a:cubicBezTo>
                    <a:cubicBezTo>
                      <a:pt x="4147" y="10789"/>
                      <a:pt x="2854" y="10210"/>
                      <a:pt x="1895" y="9273"/>
                    </a:cubicBezTo>
                    <a:cubicBezTo>
                      <a:pt x="959" y="8337"/>
                      <a:pt x="379" y="7022"/>
                      <a:pt x="379" y="5573"/>
                    </a:cubicBezTo>
                    <a:cubicBezTo>
                      <a:pt x="379" y="4147"/>
                      <a:pt x="959" y="2832"/>
                      <a:pt x="1895" y="1895"/>
                    </a:cubicBezTo>
                    <a:cubicBezTo>
                      <a:pt x="2854" y="937"/>
                      <a:pt x="4147" y="357"/>
                      <a:pt x="5595" y="357"/>
                    </a:cubicBezTo>
                    <a:close/>
                    <a:moveTo>
                      <a:pt x="5595" y="1"/>
                    </a:moveTo>
                    <a:cubicBezTo>
                      <a:pt x="2497" y="1"/>
                      <a:pt x="1" y="2497"/>
                      <a:pt x="1" y="5573"/>
                    </a:cubicBezTo>
                    <a:cubicBezTo>
                      <a:pt x="1" y="8672"/>
                      <a:pt x="2497" y="11168"/>
                      <a:pt x="5595" y="11168"/>
                    </a:cubicBezTo>
                    <a:cubicBezTo>
                      <a:pt x="8671" y="11168"/>
                      <a:pt x="11190" y="8672"/>
                      <a:pt x="11190" y="5573"/>
                    </a:cubicBezTo>
                    <a:cubicBezTo>
                      <a:pt x="11190" y="2497"/>
                      <a:pt x="8671" y="1"/>
                      <a:pt x="5595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</p:grpSp>
        <p:grpSp>
          <p:nvGrpSpPr>
            <p:cNvPr id="1491" name="Google Shape;1491;p30"/>
            <p:cNvGrpSpPr/>
            <p:nvPr/>
          </p:nvGrpSpPr>
          <p:grpSpPr>
            <a:xfrm flipH="1">
              <a:off x="2747608" y="4340463"/>
              <a:ext cx="292025" cy="292575"/>
              <a:chOff x="7353050" y="316275"/>
              <a:chExt cx="292025" cy="292575"/>
            </a:xfrm>
          </p:grpSpPr>
          <p:sp>
            <p:nvSpPr>
              <p:cNvPr id="1492" name="Google Shape;1492;p30"/>
              <p:cNvSpPr/>
              <p:nvPr/>
            </p:nvSpPr>
            <p:spPr>
              <a:xfrm>
                <a:off x="7358075" y="321275"/>
                <a:ext cx="282550" cy="282550"/>
              </a:xfrm>
              <a:custGeom>
                <a:avLst/>
                <a:gdLst/>
                <a:ahLst/>
                <a:cxnLst/>
                <a:rect l="l" t="t" r="r" b="b"/>
                <a:pathLst>
                  <a:path w="11302" h="11302" extrusionOk="0">
                    <a:moveTo>
                      <a:pt x="5640" y="1"/>
                    </a:moveTo>
                    <a:cubicBezTo>
                      <a:pt x="2519" y="1"/>
                      <a:pt x="0" y="2520"/>
                      <a:pt x="0" y="5640"/>
                    </a:cubicBezTo>
                    <a:cubicBezTo>
                      <a:pt x="0" y="8783"/>
                      <a:pt x="2519" y="11302"/>
                      <a:pt x="5640" y="11302"/>
                    </a:cubicBezTo>
                    <a:cubicBezTo>
                      <a:pt x="8783" y="11302"/>
                      <a:pt x="11301" y="8783"/>
                      <a:pt x="11301" y="5640"/>
                    </a:cubicBezTo>
                    <a:cubicBezTo>
                      <a:pt x="11301" y="2520"/>
                      <a:pt x="8783" y="1"/>
                      <a:pt x="5640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493" name="Google Shape;1493;p30"/>
              <p:cNvSpPr/>
              <p:nvPr/>
            </p:nvSpPr>
            <p:spPr>
              <a:xfrm>
                <a:off x="7353050" y="316275"/>
                <a:ext cx="292025" cy="292575"/>
              </a:xfrm>
              <a:custGeom>
                <a:avLst/>
                <a:gdLst/>
                <a:ahLst/>
                <a:cxnLst/>
                <a:rect l="l" t="t" r="r" b="b"/>
                <a:pathLst>
                  <a:path w="11681" h="11703" extrusionOk="0">
                    <a:moveTo>
                      <a:pt x="5841" y="379"/>
                    </a:moveTo>
                    <a:cubicBezTo>
                      <a:pt x="7356" y="379"/>
                      <a:pt x="8716" y="981"/>
                      <a:pt x="9719" y="1984"/>
                    </a:cubicBezTo>
                    <a:cubicBezTo>
                      <a:pt x="10700" y="2965"/>
                      <a:pt x="11324" y="4347"/>
                      <a:pt x="11324" y="5840"/>
                    </a:cubicBezTo>
                    <a:cubicBezTo>
                      <a:pt x="11324" y="7356"/>
                      <a:pt x="10700" y="8738"/>
                      <a:pt x="9719" y="9719"/>
                    </a:cubicBezTo>
                    <a:cubicBezTo>
                      <a:pt x="8716" y="10699"/>
                      <a:pt x="7356" y="11324"/>
                      <a:pt x="5841" y="11324"/>
                    </a:cubicBezTo>
                    <a:cubicBezTo>
                      <a:pt x="4347" y="11324"/>
                      <a:pt x="2965" y="10699"/>
                      <a:pt x="1984" y="9719"/>
                    </a:cubicBezTo>
                    <a:cubicBezTo>
                      <a:pt x="981" y="8738"/>
                      <a:pt x="380" y="7356"/>
                      <a:pt x="380" y="5840"/>
                    </a:cubicBezTo>
                    <a:cubicBezTo>
                      <a:pt x="380" y="4347"/>
                      <a:pt x="981" y="2965"/>
                      <a:pt x="1984" y="1984"/>
                    </a:cubicBezTo>
                    <a:cubicBezTo>
                      <a:pt x="2965" y="981"/>
                      <a:pt x="4347" y="379"/>
                      <a:pt x="5841" y="379"/>
                    </a:cubicBezTo>
                    <a:close/>
                    <a:moveTo>
                      <a:pt x="5841" y="0"/>
                    </a:moveTo>
                    <a:cubicBezTo>
                      <a:pt x="2631" y="0"/>
                      <a:pt x="1" y="2630"/>
                      <a:pt x="1" y="5840"/>
                    </a:cubicBezTo>
                    <a:cubicBezTo>
                      <a:pt x="1" y="9072"/>
                      <a:pt x="2631" y="11703"/>
                      <a:pt x="5841" y="11703"/>
                    </a:cubicBezTo>
                    <a:cubicBezTo>
                      <a:pt x="9073" y="11703"/>
                      <a:pt x="11681" y="9072"/>
                      <a:pt x="11681" y="5840"/>
                    </a:cubicBezTo>
                    <a:cubicBezTo>
                      <a:pt x="11681" y="2630"/>
                      <a:pt x="9073" y="0"/>
                      <a:pt x="584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494" name="Google Shape;1494;p30"/>
              <p:cNvSpPr/>
              <p:nvPr/>
            </p:nvSpPr>
            <p:spPr>
              <a:xfrm>
                <a:off x="7419925" y="383125"/>
                <a:ext cx="158275" cy="158300"/>
              </a:xfrm>
              <a:custGeom>
                <a:avLst/>
                <a:gdLst/>
                <a:ahLst/>
                <a:cxnLst/>
                <a:rect l="l" t="t" r="r" b="b"/>
                <a:pathLst>
                  <a:path w="6331" h="6332" extrusionOk="0">
                    <a:moveTo>
                      <a:pt x="3166" y="1"/>
                    </a:moveTo>
                    <a:cubicBezTo>
                      <a:pt x="1427" y="1"/>
                      <a:pt x="0" y="1428"/>
                      <a:pt x="0" y="3166"/>
                    </a:cubicBezTo>
                    <a:cubicBezTo>
                      <a:pt x="0" y="4927"/>
                      <a:pt x="1427" y="6331"/>
                      <a:pt x="3166" y="6331"/>
                    </a:cubicBezTo>
                    <a:cubicBezTo>
                      <a:pt x="4927" y="6331"/>
                      <a:pt x="6331" y="4927"/>
                      <a:pt x="6331" y="3166"/>
                    </a:cubicBezTo>
                    <a:cubicBezTo>
                      <a:pt x="6331" y="1428"/>
                      <a:pt x="4927" y="1"/>
                      <a:pt x="3166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495" name="Google Shape;1495;p30"/>
              <p:cNvSpPr/>
              <p:nvPr/>
            </p:nvSpPr>
            <p:spPr>
              <a:xfrm>
                <a:off x="7415475" y="378675"/>
                <a:ext cx="167750" cy="167775"/>
              </a:xfrm>
              <a:custGeom>
                <a:avLst/>
                <a:gdLst/>
                <a:ahLst/>
                <a:cxnLst/>
                <a:rect l="l" t="t" r="r" b="b"/>
                <a:pathLst>
                  <a:path w="6710" h="6711" extrusionOk="0">
                    <a:moveTo>
                      <a:pt x="3344" y="380"/>
                    </a:moveTo>
                    <a:cubicBezTo>
                      <a:pt x="4168" y="380"/>
                      <a:pt x="4926" y="714"/>
                      <a:pt x="5461" y="1249"/>
                    </a:cubicBezTo>
                    <a:cubicBezTo>
                      <a:pt x="5996" y="1784"/>
                      <a:pt x="6330" y="2519"/>
                      <a:pt x="6330" y="3344"/>
                    </a:cubicBezTo>
                    <a:cubicBezTo>
                      <a:pt x="6330" y="4169"/>
                      <a:pt x="5996" y="4927"/>
                      <a:pt x="5461" y="5462"/>
                    </a:cubicBezTo>
                    <a:cubicBezTo>
                      <a:pt x="4926" y="5997"/>
                      <a:pt x="4168" y="6331"/>
                      <a:pt x="3344" y="6331"/>
                    </a:cubicBezTo>
                    <a:cubicBezTo>
                      <a:pt x="2519" y="6331"/>
                      <a:pt x="1783" y="5997"/>
                      <a:pt x="1248" y="5462"/>
                    </a:cubicBezTo>
                    <a:cubicBezTo>
                      <a:pt x="713" y="4927"/>
                      <a:pt x="379" y="4169"/>
                      <a:pt x="379" y="3344"/>
                    </a:cubicBezTo>
                    <a:cubicBezTo>
                      <a:pt x="379" y="2519"/>
                      <a:pt x="713" y="1784"/>
                      <a:pt x="1248" y="1249"/>
                    </a:cubicBezTo>
                    <a:cubicBezTo>
                      <a:pt x="1783" y="714"/>
                      <a:pt x="2519" y="380"/>
                      <a:pt x="3344" y="380"/>
                    </a:cubicBezTo>
                    <a:close/>
                    <a:moveTo>
                      <a:pt x="3344" y="1"/>
                    </a:moveTo>
                    <a:cubicBezTo>
                      <a:pt x="1494" y="1"/>
                      <a:pt x="0" y="1494"/>
                      <a:pt x="0" y="3344"/>
                    </a:cubicBezTo>
                    <a:cubicBezTo>
                      <a:pt x="0" y="5194"/>
                      <a:pt x="1494" y="6710"/>
                      <a:pt x="3344" y="6710"/>
                    </a:cubicBezTo>
                    <a:cubicBezTo>
                      <a:pt x="5194" y="6710"/>
                      <a:pt x="6709" y="5194"/>
                      <a:pt x="6709" y="3344"/>
                    </a:cubicBezTo>
                    <a:cubicBezTo>
                      <a:pt x="6709" y="1494"/>
                      <a:pt x="5194" y="1"/>
                      <a:pt x="3344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</p:grpSp>
        <p:grpSp>
          <p:nvGrpSpPr>
            <p:cNvPr id="1496" name="Google Shape;1496;p30"/>
            <p:cNvGrpSpPr/>
            <p:nvPr/>
          </p:nvGrpSpPr>
          <p:grpSpPr>
            <a:xfrm flipH="1">
              <a:off x="171308" y="4315025"/>
              <a:ext cx="175000" cy="175000"/>
              <a:chOff x="8792300" y="321275"/>
              <a:chExt cx="175000" cy="175000"/>
            </a:xfrm>
          </p:grpSpPr>
          <p:sp>
            <p:nvSpPr>
              <p:cNvPr id="1497" name="Google Shape;1497;p30"/>
              <p:cNvSpPr/>
              <p:nvPr/>
            </p:nvSpPr>
            <p:spPr>
              <a:xfrm>
                <a:off x="8796750" y="326300"/>
                <a:ext cx="166100" cy="165525"/>
              </a:xfrm>
              <a:custGeom>
                <a:avLst/>
                <a:gdLst/>
                <a:ahLst/>
                <a:cxnLst/>
                <a:rect l="l" t="t" r="r" b="b"/>
                <a:pathLst>
                  <a:path w="6644" h="6621" extrusionOk="0">
                    <a:moveTo>
                      <a:pt x="3322" y="0"/>
                    </a:moveTo>
                    <a:cubicBezTo>
                      <a:pt x="1494" y="0"/>
                      <a:pt x="1" y="1471"/>
                      <a:pt x="1" y="3299"/>
                    </a:cubicBezTo>
                    <a:cubicBezTo>
                      <a:pt x="1" y="5127"/>
                      <a:pt x="1494" y="6620"/>
                      <a:pt x="3322" y="6620"/>
                    </a:cubicBezTo>
                    <a:cubicBezTo>
                      <a:pt x="5150" y="6620"/>
                      <a:pt x="6643" y="5127"/>
                      <a:pt x="6643" y="3299"/>
                    </a:cubicBezTo>
                    <a:cubicBezTo>
                      <a:pt x="6643" y="1471"/>
                      <a:pt x="5150" y="0"/>
                      <a:pt x="3322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498" name="Google Shape;1498;p30"/>
              <p:cNvSpPr/>
              <p:nvPr/>
            </p:nvSpPr>
            <p:spPr>
              <a:xfrm>
                <a:off x="8792300" y="321275"/>
                <a:ext cx="175000" cy="175000"/>
              </a:xfrm>
              <a:custGeom>
                <a:avLst/>
                <a:gdLst/>
                <a:ahLst/>
                <a:cxnLst/>
                <a:rect l="l" t="t" r="r" b="b"/>
                <a:pathLst>
                  <a:path w="7000" h="7000" extrusionOk="0">
                    <a:moveTo>
                      <a:pt x="3500" y="380"/>
                    </a:moveTo>
                    <a:cubicBezTo>
                      <a:pt x="4369" y="380"/>
                      <a:pt x="5149" y="736"/>
                      <a:pt x="5707" y="1293"/>
                    </a:cubicBezTo>
                    <a:cubicBezTo>
                      <a:pt x="6286" y="1873"/>
                      <a:pt x="6621" y="2653"/>
                      <a:pt x="6621" y="3500"/>
                    </a:cubicBezTo>
                    <a:cubicBezTo>
                      <a:pt x="6621" y="4370"/>
                      <a:pt x="6286" y="5150"/>
                      <a:pt x="5707" y="5729"/>
                    </a:cubicBezTo>
                    <a:cubicBezTo>
                      <a:pt x="5149" y="6286"/>
                      <a:pt x="4369" y="6643"/>
                      <a:pt x="3500" y="6643"/>
                    </a:cubicBezTo>
                    <a:cubicBezTo>
                      <a:pt x="2631" y="6643"/>
                      <a:pt x="1851" y="6286"/>
                      <a:pt x="1293" y="5729"/>
                    </a:cubicBezTo>
                    <a:cubicBezTo>
                      <a:pt x="714" y="5150"/>
                      <a:pt x="379" y="4370"/>
                      <a:pt x="379" y="3500"/>
                    </a:cubicBezTo>
                    <a:cubicBezTo>
                      <a:pt x="379" y="2653"/>
                      <a:pt x="714" y="1873"/>
                      <a:pt x="1293" y="1293"/>
                    </a:cubicBezTo>
                    <a:cubicBezTo>
                      <a:pt x="1851" y="736"/>
                      <a:pt x="2631" y="380"/>
                      <a:pt x="3500" y="380"/>
                    </a:cubicBezTo>
                    <a:close/>
                    <a:moveTo>
                      <a:pt x="3500" y="1"/>
                    </a:moveTo>
                    <a:cubicBezTo>
                      <a:pt x="1561" y="1"/>
                      <a:pt x="0" y="1583"/>
                      <a:pt x="0" y="3500"/>
                    </a:cubicBezTo>
                    <a:cubicBezTo>
                      <a:pt x="0" y="5439"/>
                      <a:pt x="1561" y="7000"/>
                      <a:pt x="3500" y="7000"/>
                    </a:cubicBezTo>
                    <a:cubicBezTo>
                      <a:pt x="5439" y="7000"/>
                      <a:pt x="7000" y="5439"/>
                      <a:pt x="7000" y="3500"/>
                    </a:cubicBezTo>
                    <a:cubicBezTo>
                      <a:pt x="7000" y="1583"/>
                      <a:pt x="5439" y="1"/>
                      <a:pt x="350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499" name="Google Shape;1499;p30"/>
              <p:cNvSpPr/>
              <p:nvPr/>
            </p:nvSpPr>
            <p:spPr>
              <a:xfrm>
                <a:off x="8833525" y="362525"/>
                <a:ext cx="92550" cy="93075"/>
              </a:xfrm>
              <a:custGeom>
                <a:avLst/>
                <a:gdLst/>
                <a:ahLst/>
                <a:cxnLst/>
                <a:rect l="l" t="t" r="r" b="b"/>
                <a:pathLst>
                  <a:path w="3702" h="3723" extrusionOk="0">
                    <a:moveTo>
                      <a:pt x="1851" y="0"/>
                    </a:moveTo>
                    <a:cubicBezTo>
                      <a:pt x="826" y="0"/>
                      <a:pt x="1" y="825"/>
                      <a:pt x="1" y="1850"/>
                    </a:cubicBezTo>
                    <a:cubicBezTo>
                      <a:pt x="1" y="2876"/>
                      <a:pt x="826" y="3723"/>
                      <a:pt x="1851" y="3723"/>
                    </a:cubicBezTo>
                    <a:cubicBezTo>
                      <a:pt x="2876" y="3723"/>
                      <a:pt x="3701" y="2876"/>
                      <a:pt x="3701" y="1850"/>
                    </a:cubicBezTo>
                    <a:cubicBezTo>
                      <a:pt x="3701" y="825"/>
                      <a:pt x="2876" y="0"/>
                      <a:pt x="1851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500" name="Google Shape;1500;p30"/>
              <p:cNvSpPr/>
              <p:nvPr/>
            </p:nvSpPr>
            <p:spPr>
              <a:xfrm>
                <a:off x="8828525" y="358050"/>
                <a:ext cx="102550" cy="102000"/>
              </a:xfrm>
              <a:custGeom>
                <a:avLst/>
                <a:gdLst/>
                <a:ahLst/>
                <a:cxnLst/>
                <a:rect l="l" t="t" r="r" b="b"/>
                <a:pathLst>
                  <a:path w="4102" h="4080" extrusionOk="0">
                    <a:moveTo>
                      <a:pt x="2051" y="357"/>
                    </a:moveTo>
                    <a:cubicBezTo>
                      <a:pt x="2519" y="357"/>
                      <a:pt x="2920" y="558"/>
                      <a:pt x="3232" y="848"/>
                    </a:cubicBezTo>
                    <a:cubicBezTo>
                      <a:pt x="3544" y="1160"/>
                      <a:pt x="3723" y="1583"/>
                      <a:pt x="3723" y="2029"/>
                    </a:cubicBezTo>
                    <a:cubicBezTo>
                      <a:pt x="3723" y="2497"/>
                      <a:pt x="3544" y="2921"/>
                      <a:pt x="3232" y="3211"/>
                    </a:cubicBezTo>
                    <a:cubicBezTo>
                      <a:pt x="2920" y="3523"/>
                      <a:pt x="2519" y="3701"/>
                      <a:pt x="2051" y="3701"/>
                    </a:cubicBezTo>
                    <a:cubicBezTo>
                      <a:pt x="1583" y="3701"/>
                      <a:pt x="1182" y="3523"/>
                      <a:pt x="870" y="3211"/>
                    </a:cubicBezTo>
                    <a:cubicBezTo>
                      <a:pt x="558" y="2921"/>
                      <a:pt x="379" y="2497"/>
                      <a:pt x="379" y="2029"/>
                    </a:cubicBezTo>
                    <a:cubicBezTo>
                      <a:pt x="379" y="1583"/>
                      <a:pt x="558" y="1160"/>
                      <a:pt x="870" y="848"/>
                    </a:cubicBezTo>
                    <a:cubicBezTo>
                      <a:pt x="1182" y="558"/>
                      <a:pt x="1583" y="357"/>
                      <a:pt x="2051" y="357"/>
                    </a:cubicBezTo>
                    <a:close/>
                    <a:moveTo>
                      <a:pt x="2051" y="1"/>
                    </a:moveTo>
                    <a:cubicBezTo>
                      <a:pt x="914" y="1"/>
                      <a:pt x="0" y="915"/>
                      <a:pt x="0" y="2029"/>
                    </a:cubicBezTo>
                    <a:cubicBezTo>
                      <a:pt x="0" y="3166"/>
                      <a:pt x="914" y="4080"/>
                      <a:pt x="2051" y="4080"/>
                    </a:cubicBezTo>
                    <a:cubicBezTo>
                      <a:pt x="3188" y="4080"/>
                      <a:pt x="4102" y="3166"/>
                      <a:pt x="4102" y="2029"/>
                    </a:cubicBezTo>
                    <a:cubicBezTo>
                      <a:pt x="4102" y="915"/>
                      <a:pt x="3188" y="1"/>
                      <a:pt x="205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</p:grpSp>
        <p:grpSp>
          <p:nvGrpSpPr>
            <p:cNvPr id="1501" name="Google Shape;1501;p30"/>
            <p:cNvGrpSpPr/>
            <p:nvPr/>
          </p:nvGrpSpPr>
          <p:grpSpPr>
            <a:xfrm>
              <a:off x="3873197" y="4657550"/>
              <a:ext cx="293111" cy="293388"/>
              <a:chOff x="3164039" y="430875"/>
              <a:chExt cx="293111" cy="293388"/>
            </a:xfrm>
          </p:grpSpPr>
          <p:sp>
            <p:nvSpPr>
              <p:cNvPr id="1502" name="Google Shape;1502;p30"/>
              <p:cNvSpPr/>
              <p:nvPr/>
            </p:nvSpPr>
            <p:spPr>
              <a:xfrm flipH="1">
                <a:off x="3166281" y="433407"/>
                <a:ext cx="288614" cy="288337"/>
              </a:xfrm>
              <a:custGeom>
                <a:avLst/>
                <a:gdLst/>
                <a:ahLst/>
                <a:cxnLst/>
                <a:rect l="l" t="t" r="r" b="b"/>
                <a:pathLst>
                  <a:path w="22915" h="22893" extrusionOk="0">
                    <a:moveTo>
                      <a:pt x="11457" y="0"/>
                    </a:moveTo>
                    <a:cubicBezTo>
                      <a:pt x="5127" y="0"/>
                      <a:pt x="0" y="5127"/>
                      <a:pt x="0" y="11435"/>
                    </a:cubicBezTo>
                    <a:cubicBezTo>
                      <a:pt x="0" y="17766"/>
                      <a:pt x="5127" y="22892"/>
                      <a:pt x="11457" y="22892"/>
                    </a:cubicBezTo>
                    <a:cubicBezTo>
                      <a:pt x="17788" y="22892"/>
                      <a:pt x="22914" y="17766"/>
                      <a:pt x="22914" y="11435"/>
                    </a:cubicBezTo>
                    <a:cubicBezTo>
                      <a:pt x="22914" y="5127"/>
                      <a:pt x="17788" y="0"/>
                      <a:pt x="11457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503" name="Google Shape;1503;p30"/>
              <p:cNvSpPr/>
              <p:nvPr/>
            </p:nvSpPr>
            <p:spPr>
              <a:xfrm flipH="1">
                <a:off x="3164039" y="430875"/>
                <a:ext cx="293111" cy="293388"/>
              </a:xfrm>
              <a:custGeom>
                <a:avLst/>
                <a:gdLst/>
                <a:ahLst/>
                <a:cxnLst/>
                <a:rect l="l" t="t" r="r" b="b"/>
                <a:pathLst>
                  <a:path w="23272" h="23294" extrusionOk="0">
                    <a:moveTo>
                      <a:pt x="11636" y="380"/>
                    </a:moveTo>
                    <a:cubicBezTo>
                      <a:pt x="14757" y="380"/>
                      <a:pt x="17566" y="1628"/>
                      <a:pt x="19594" y="3679"/>
                    </a:cubicBezTo>
                    <a:cubicBezTo>
                      <a:pt x="21645" y="5707"/>
                      <a:pt x="22893" y="8538"/>
                      <a:pt x="22893" y="11636"/>
                    </a:cubicBezTo>
                    <a:cubicBezTo>
                      <a:pt x="22893" y="14757"/>
                      <a:pt x="21645" y="17565"/>
                      <a:pt x="19594" y="19616"/>
                    </a:cubicBezTo>
                    <a:cubicBezTo>
                      <a:pt x="17566" y="21644"/>
                      <a:pt x="14757" y="22915"/>
                      <a:pt x="11636" y="22915"/>
                    </a:cubicBezTo>
                    <a:cubicBezTo>
                      <a:pt x="8516" y="22915"/>
                      <a:pt x="5707" y="21644"/>
                      <a:pt x="3657" y="19616"/>
                    </a:cubicBezTo>
                    <a:cubicBezTo>
                      <a:pt x="1628" y="17565"/>
                      <a:pt x="358" y="14757"/>
                      <a:pt x="358" y="11636"/>
                    </a:cubicBezTo>
                    <a:cubicBezTo>
                      <a:pt x="358" y="8538"/>
                      <a:pt x="1628" y="5707"/>
                      <a:pt x="3657" y="3679"/>
                    </a:cubicBezTo>
                    <a:cubicBezTo>
                      <a:pt x="5707" y="1628"/>
                      <a:pt x="8516" y="380"/>
                      <a:pt x="11636" y="380"/>
                    </a:cubicBezTo>
                    <a:close/>
                    <a:moveTo>
                      <a:pt x="11636" y="1"/>
                    </a:moveTo>
                    <a:cubicBezTo>
                      <a:pt x="5217" y="1"/>
                      <a:pt x="1" y="5217"/>
                      <a:pt x="1" y="11636"/>
                    </a:cubicBezTo>
                    <a:cubicBezTo>
                      <a:pt x="1" y="18078"/>
                      <a:pt x="5217" y="23294"/>
                      <a:pt x="11636" y="23294"/>
                    </a:cubicBezTo>
                    <a:cubicBezTo>
                      <a:pt x="18056" y="23294"/>
                      <a:pt x="23272" y="18078"/>
                      <a:pt x="23272" y="11636"/>
                    </a:cubicBezTo>
                    <a:cubicBezTo>
                      <a:pt x="23272" y="5217"/>
                      <a:pt x="18056" y="1"/>
                      <a:pt x="11636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504" name="Google Shape;1504;p30"/>
              <p:cNvSpPr/>
              <p:nvPr/>
            </p:nvSpPr>
            <p:spPr>
              <a:xfrm flipH="1">
                <a:off x="3202780" y="469909"/>
                <a:ext cx="215626" cy="215337"/>
              </a:xfrm>
              <a:custGeom>
                <a:avLst/>
                <a:gdLst/>
                <a:ahLst/>
                <a:cxnLst/>
                <a:rect l="l" t="t" r="r" b="b"/>
                <a:pathLst>
                  <a:path w="17120" h="17097" extrusionOk="0">
                    <a:moveTo>
                      <a:pt x="8560" y="0"/>
                    </a:moveTo>
                    <a:cubicBezTo>
                      <a:pt x="3835" y="0"/>
                      <a:pt x="1" y="3812"/>
                      <a:pt x="1" y="8537"/>
                    </a:cubicBezTo>
                    <a:cubicBezTo>
                      <a:pt x="1" y="13263"/>
                      <a:pt x="3835" y="17097"/>
                      <a:pt x="8560" y="17097"/>
                    </a:cubicBezTo>
                    <a:cubicBezTo>
                      <a:pt x="13286" y="17097"/>
                      <a:pt x="17120" y="13263"/>
                      <a:pt x="17120" y="8537"/>
                    </a:cubicBezTo>
                    <a:cubicBezTo>
                      <a:pt x="17120" y="3812"/>
                      <a:pt x="13286" y="0"/>
                      <a:pt x="856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505" name="Google Shape;1505;p30"/>
              <p:cNvSpPr/>
              <p:nvPr/>
            </p:nvSpPr>
            <p:spPr>
              <a:xfrm flipH="1">
                <a:off x="3200525" y="467377"/>
                <a:ext cx="220123" cy="220400"/>
              </a:xfrm>
              <a:custGeom>
                <a:avLst/>
                <a:gdLst/>
                <a:ahLst/>
                <a:cxnLst/>
                <a:rect l="l" t="t" r="r" b="b"/>
                <a:pathLst>
                  <a:path w="17477" h="17499" extrusionOk="0">
                    <a:moveTo>
                      <a:pt x="8738" y="379"/>
                    </a:moveTo>
                    <a:cubicBezTo>
                      <a:pt x="11057" y="379"/>
                      <a:pt x="13130" y="1316"/>
                      <a:pt x="14645" y="2831"/>
                    </a:cubicBezTo>
                    <a:cubicBezTo>
                      <a:pt x="16161" y="4347"/>
                      <a:pt x="17097" y="6442"/>
                      <a:pt x="17097" y="8738"/>
                    </a:cubicBezTo>
                    <a:cubicBezTo>
                      <a:pt x="17097" y="11056"/>
                      <a:pt x="16161" y="13152"/>
                      <a:pt x="14645" y="14667"/>
                    </a:cubicBezTo>
                    <a:cubicBezTo>
                      <a:pt x="13130" y="16183"/>
                      <a:pt x="11057" y="17119"/>
                      <a:pt x="8738" y="17119"/>
                    </a:cubicBezTo>
                    <a:cubicBezTo>
                      <a:pt x="6420" y="17119"/>
                      <a:pt x="4325" y="16183"/>
                      <a:pt x="2809" y="14667"/>
                    </a:cubicBezTo>
                    <a:cubicBezTo>
                      <a:pt x="1293" y="13152"/>
                      <a:pt x="357" y="11056"/>
                      <a:pt x="357" y="8738"/>
                    </a:cubicBezTo>
                    <a:cubicBezTo>
                      <a:pt x="357" y="6442"/>
                      <a:pt x="1293" y="4347"/>
                      <a:pt x="2809" y="2831"/>
                    </a:cubicBezTo>
                    <a:cubicBezTo>
                      <a:pt x="4325" y="1316"/>
                      <a:pt x="6420" y="379"/>
                      <a:pt x="8738" y="379"/>
                    </a:cubicBezTo>
                    <a:close/>
                    <a:moveTo>
                      <a:pt x="8738" y="0"/>
                    </a:moveTo>
                    <a:cubicBezTo>
                      <a:pt x="3901" y="0"/>
                      <a:pt x="1" y="3924"/>
                      <a:pt x="1" y="8738"/>
                    </a:cubicBezTo>
                    <a:cubicBezTo>
                      <a:pt x="1" y="13575"/>
                      <a:pt x="3901" y="17498"/>
                      <a:pt x="8738" y="17498"/>
                    </a:cubicBezTo>
                    <a:cubicBezTo>
                      <a:pt x="13553" y="17498"/>
                      <a:pt x="17476" y="13575"/>
                      <a:pt x="17476" y="8738"/>
                    </a:cubicBezTo>
                    <a:cubicBezTo>
                      <a:pt x="17476" y="3924"/>
                      <a:pt x="13553" y="0"/>
                      <a:pt x="8738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506" name="Google Shape;1506;p30"/>
              <p:cNvSpPr/>
              <p:nvPr/>
            </p:nvSpPr>
            <p:spPr>
              <a:xfrm flipH="1">
                <a:off x="3242641" y="509484"/>
                <a:ext cx="136177" cy="136177"/>
              </a:xfrm>
              <a:custGeom>
                <a:avLst/>
                <a:gdLst/>
                <a:ahLst/>
                <a:cxnLst/>
                <a:rect l="l" t="t" r="r" b="b"/>
                <a:pathLst>
                  <a:path w="10812" h="10812" extrusionOk="0">
                    <a:moveTo>
                      <a:pt x="5417" y="1"/>
                    </a:moveTo>
                    <a:cubicBezTo>
                      <a:pt x="2430" y="1"/>
                      <a:pt x="1" y="2431"/>
                      <a:pt x="1" y="5395"/>
                    </a:cubicBezTo>
                    <a:cubicBezTo>
                      <a:pt x="1" y="8382"/>
                      <a:pt x="2430" y="10812"/>
                      <a:pt x="5417" y="10812"/>
                    </a:cubicBezTo>
                    <a:cubicBezTo>
                      <a:pt x="8404" y="10812"/>
                      <a:pt x="10812" y="8382"/>
                      <a:pt x="10812" y="5395"/>
                    </a:cubicBezTo>
                    <a:cubicBezTo>
                      <a:pt x="10812" y="2431"/>
                      <a:pt x="8404" y="1"/>
                      <a:pt x="5417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507" name="Google Shape;1507;p30"/>
              <p:cNvSpPr/>
              <p:nvPr/>
            </p:nvSpPr>
            <p:spPr>
              <a:xfrm flipH="1">
                <a:off x="3240109" y="507242"/>
                <a:ext cx="140951" cy="140674"/>
              </a:xfrm>
              <a:custGeom>
                <a:avLst/>
                <a:gdLst/>
                <a:ahLst/>
                <a:cxnLst/>
                <a:rect l="l" t="t" r="r" b="b"/>
                <a:pathLst>
                  <a:path w="11191" h="11169" extrusionOk="0">
                    <a:moveTo>
                      <a:pt x="5595" y="357"/>
                    </a:moveTo>
                    <a:cubicBezTo>
                      <a:pt x="7044" y="357"/>
                      <a:pt x="8337" y="937"/>
                      <a:pt x="9273" y="1895"/>
                    </a:cubicBezTo>
                    <a:cubicBezTo>
                      <a:pt x="10232" y="2832"/>
                      <a:pt x="10811" y="4147"/>
                      <a:pt x="10811" y="5573"/>
                    </a:cubicBezTo>
                    <a:cubicBezTo>
                      <a:pt x="10811" y="7022"/>
                      <a:pt x="10232" y="8337"/>
                      <a:pt x="9273" y="9273"/>
                    </a:cubicBezTo>
                    <a:cubicBezTo>
                      <a:pt x="8337" y="10210"/>
                      <a:pt x="7044" y="10789"/>
                      <a:pt x="5595" y="10789"/>
                    </a:cubicBezTo>
                    <a:cubicBezTo>
                      <a:pt x="4147" y="10789"/>
                      <a:pt x="2854" y="10210"/>
                      <a:pt x="1895" y="9273"/>
                    </a:cubicBezTo>
                    <a:cubicBezTo>
                      <a:pt x="959" y="8337"/>
                      <a:pt x="379" y="7022"/>
                      <a:pt x="379" y="5573"/>
                    </a:cubicBezTo>
                    <a:cubicBezTo>
                      <a:pt x="379" y="4147"/>
                      <a:pt x="959" y="2832"/>
                      <a:pt x="1895" y="1895"/>
                    </a:cubicBezTo>
                    <a:cubicBezTo>
                      <a:pt x="2854" y="937"/>
                      <a:pt x="4147" y="357"/>
                      <a:pt x="5595" y="357"/>
                    </a:cubicBezTo>
                    <a:close/>
                    <a:moveTo>
                      <a:pt x="5595" y="1"/>
                    </a:moveTo>
                    <a:cubicBezTo>
                      <a:pt x="2497" y="1"/>
                      <a:pt x="1" y="2497"/>
                      <a:pt x="1" y="5573"/>
                    </a:cubicBezTo>
                    <a:cubicBezTo>
                      <a:pt x="1" y="8672"/>
                      <a:pt x="2497" y="11168"/>
                      <a:pt x="5595" y="11168"/>
                    </a:cubicBezTo>
                    <a:cubicBezTo>
                      <a:pt x="8671" y="11168"/>
                      <a:pt x="11190" y="8672"/>
                      <a:pt x="11190" y="5573"/>
                    </a:cubicBezTo>
                    <a:cubicBezTo>
                      <a:pt x="11190" y="2497"/>
                      <a:pt x="8671" y="1"/>
                      <a:pt x="5595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</p:grpSp>
        <p:grpSp>
          <p:nvGrpSpPr>
            <p:cNvPr id="1508" name="Google Shape;1508;p30"/>
            <p:cNvGrpSpPr/>
            <p:nvPr/>
          </p:nvGrpSpPr>
          <p:grpSpPr>
            <a:xfrm flipH="1">
              <a:off x="242270" y="4142425"/>
              <a:ext cx="175013" cy="27000"/>
              <a:chOff x="5662375" y="212375"/>
              <a:chExt cx="175013" cy="27000"/>
            </a:xfrm>
          </p:grpSpPr>
          <p:sp>
            <p:nvSpPr>
              <p:cNvPr id="1509" name="Google Shape;1509;p30"/>
              <p:cNvSpPr/>
              <p:nvPr/>
            </p:nvSpPr>
            <p:spPr>
              <a:xfrm>
                <a:off x="5662375" y="212375"/>
                <a:ext cx="27000" cy="27000"/>
              </a:xfrm>
              <a:prstGeom prst="ellipse">
                <a:avLst/>
              </a:prstGeom>
              <a:solidFill>
                <a:srgbClr val="59595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510" name="Google Shape;1510;p30"/>
              <p:cNvSpPr/>
              <p:nvPr/>
            </p:nvSpPr>
            <p:spPr>
              <a:xfrm>
                <a:off x="5736381" y="212375"/>
                <a:ext cx="27000" cy="27000"/>
              </a:xfrm>
              <a:prstGeom prst="ellipse">
                <a:avLst/>
              </a:prstGeom>
              <a:solidFill>
                <a:srgbClr val="59595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511" name="Google Shape;1511;p30"/>
              <p:cNvSpPr/>
              <p:nvPr/>
            </p:nvSpPr>
            <p:spPr>
              <a:xfrm>
                <a:off x="5810388" y="212375"/>
                <a:ext cx="27000" cy="27000"/>
              </a:xfrm>
              <a:prstGeom prst="ellipse">
                <a:avLst/>
              </a:prstGeom>
              <a:solidFill>
                <a:srgbClr val="59595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</p:grpSp>
        <p:cxnSp>
          <p:nvCxnSpPr>
            <p:cNvPr id="1512" name="Google Shape;1512;p30"/>
            <p:cNvCxnSpPr/>
            <p:nvPr/>
          </p:nvCxnSpPr>
          <p:spPr>
            <a:xfrm rot="10800000">
              <a:off x="5995050" y="226600"/>
              <a:ext cx="1504500" cy="2247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513" name="Google Shape;1513;p30"/>
            <p:cNvCxnSpPr/>
            <p:nvPr/>
          </p:nvCxnSpPr>
          <p:spPr>
            <a:xfrm rot="10800000">
              <a:off x="7512925" y="457850"/>
              <a:ext cx="829500" cy="7434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514" name="Google Shape;1514;p30"/>
            <p:cNvCxnSpPr/>
            <p:nvPr/>
          </p:nvCxnSpPr>
          <p:spPr>
            <a:xfrm flipH="1">
              <a:off x="8348975" y="-6625"/>
              <a:ext cx="796500" cy="11880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grpSp>
          <p:nvGrpSpPr>
            <p:cNvPr id="1515" name="Google Shape;1515;p30"/>
            <p:cNvGrpSpPr/>
            <p:nvPr/>
          </p:nvGrpSpPr>
          <p:grpSpPr>
            <a:xfrm>
              <a:off x="8064275" y="1040250"/>
              <a:ext cx="581800" cy="582350"/>
              <a:chOff x="8064275" y="887850"/>
              <a:chExt cx="581800" cy="582350"/>
            </a:xfrm>
          </p:grpSpPr>
          <p:sp>
            <p:nvSpPr>
              <p:cNvPr id="1516" name="Google Shape;1516;p30"/>
              <p:cNvSpPr/>
              <p:nvPr/>
            </p:nvSpPr>
            <p:spPr>
              <a:xfrm>
                <a:off x="8068750" y="892875"/>
                <a:ext cx="572875" cy="572325"/>
              </a:xfrm>
              <a:custGeom>
                <a:avLst/>
                <a:gdLst/>
                <a:ahLst/>
                <a:cxnLst/>
                <a:rect l="l" t="t" r="r" b="b"/>
                <a:pathLst>
                  <a:path w="22915" h="22893" extrusionOk="0">
                    <a:moveTo>
                      <a:pt x="11457" y="0"/>
                    </a:moveTo>
                    <a:cubicBezTo>
                      <a:pt x="5127" y="0"/>
                      <a:pt x="0" y="5127"/>
                      <a:pt x="0" y="11435"/>
                    </a:cubicBezTo>
                    <a:cubicBezTo>
                      <a:pt x="0" y="17766"/>
                      <a:pt x="5127" y="22892"/>
                      <a:pt x="11457" y="22892"/>
                    </a:cubicBezTo>
                    <a:cubicBezTo>
                      <a:pt x="17788" y="22892"/>
                      <a:pt x="22914" y="17766"/>
                      <a:pt x="22914" y="11435"/>
                    </a:cubicBezTo>
                    <a:cubicBezTo>
                      <a:pt x="22914" y="5127"/>
                      <a:pt x="17788" y="0"/>
                      <a:pt x="11457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517" name="Google Shape;1517;p30"/>
              <p:cNvSpPr/>
              <p:nvPr/>
            </p:nvSpPr>
            <p:spPr>
              <a:xfrm>
                <a:off x="8064275" y="887850"/>
                <a:ext cx="581800" cy="582350"/>
              </a:xfrm>
              <a:custGeom>
                <a:avLst/>
                <a:gdLst/>
                <a:ahLst/>
                <a:cxnLst/>
                <a:rect l="l" t="t" r="r" b="b"/>
                <a:pathLst>
                  <a:path w="23272" h="23294" extrusionOk="0">
                    <a:moveTo>
                      <a:pt x="11636" y="380"/>
                    </a:moveTo>
                    <a:cubicBezTo>
                      <a:pt x="14757" y="380"/>
                      <a:pt x="17566" y="1628"/>
                      <a:pt x="19594" y="3679"/>
                    </a:cubicBezTo>
                    <a:cubicBezTo>
                      <a:pt x="21645" y="5707"/>
                      <a:pt x="22893" y="8538"/>
                      <a:pt x="22893" y="11636"/>
                    </a:cubicBezTo>
                    <a:cubicBezTo>
                      <a:pt x="22893" y="14757"/>
                      <a:pt x="21645" y="17565"/>
                      <a:pt x="19594" y="19616"/>
                    </a:cubicBezTo>
                    <a:cubicBezTo>
                      <a:pt x="17566" y="21644"/>
                      <a:pt x="14757" y="22915"/>
                      <a:pt x="11636" y="22915"/>
                    </a:cubicBezTo>
                    <a:cubicBezTo>
                      <a:pt x="8516" y="22915"/>
                      <a:pt x="5707" y="21644"/>
                      <a:pt x="3657" y="19616"/>
                    </a:cubicBezTo>
                    <a:cubicBezTo>
                      <a:pt x="1628" y="17565"/>
                      <a:pt x="358" y="14757"/>
                      <a:pt x="358" y="11636"/>
                    </a:cubicBezTo>
                    <a:cubicBezTo>
                      <a:pt x="358" y="8538"/>
                      <a:pt x="1628" y="5707"/>
                      <a:pt x="3657" y="3679"/>
                    </a:cubicBezTo>
                    <a:cubicBezTo>
                      <a:pt x="5707" y="1628"/>
                      <a:pt x="8516" y="380"/>
                      <a:pt x="11636" y="380"/>
                    </a:cubicBezTo>
                    <a:close/>
                    <a:moveTo>
                      <a:pt x="11636" y="1"/>
                    </a:moveTo>
                    <a:cubicBezTo>
                      <a:pt x="5217" y="1"/>
                      <a:pt x="1" y="5217"/>
                      <a:pt x="1" y="11636"/>
                    </a:cubicBezTo>
                    <a:cubicBezTo>
                      <a:pt x="1" y="18078"/>
                      <a:pt x="5217" y="23294"/>
                      <a:pt x="11636" y="23294"/>
                    </a:cubicBezTo>
                    <a:cubicBezTo>
                      <a:pt x="18056" y="23294"/>
                      <a:pt x="23272" y="18078"/>
                      <a:pt x="23272" y="11636"/>
                    </a:cubicBezTo>
                    <a:cubicBezTo>
                      <a:pt x="23272" y="5217"/>
                      <a:pt x="18056" y="1"/>
                      <a:pt x="11636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518" name="Google Shape;1518;p30"/>
              <p:cNvSpPr/>
              <p:nvPr/>
            </p:nvSpPr>
            <p:spPr>
              <a:xfrm>
                <a:off x="8141175" y="965325"/>
                <a:ext cx="428000" cy="427425"/>
              </a:xfrm>
              <a:custGeom>
                <a:avLst/>
                <a:gdLst/>
                <a:ahLst/>
                <a:cxnLst/>
                <a:rect l="l" t="t" r="r" b="b"/>
                <a:pathLst>
                  <a:path w="17120" h="17097" extrusionOk="0">
                    <a:moveTo>
                      <a:pt x="8560" y="0"/>
                    </a:moveTo>
                    <a:cubicBezTo>
                      <a:pt x="3835" y="0"/>
                      <a:pt x="1" y="3812"/>
                      <a:pt x="1" y="8537"/>
                    </a:cubicBezTo>
                    <a:cubicBezTo>
                      <a:pt x="1" y="13263"/>
                      <a:pt x="3835" y="17097"/>
                      <a:pt x="8560" y="17097"/>
                    </a:cubicBezTo>
                    <a:cubicBezTo>
                      <a:pt x="13286" y="17097"/>
                      <a:pt x="17120" y="13263"/>
                      <a:pt x="17120" y="8537"/>
                    </a:cubicBezTo>
                    <a:cubicBezTo>
                      <a:pt x="17120" y="3812"/>
                      <a:pt x="13286" y="0"/>
                      <a:pt x="856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519" name="Google Shape;1519;p30"/>
              <p:cNvSpPr/>
              <p:nvPr/>
            </p:nvSpPr>
            <p:spPr>
              <a:xfrm>
                <a:off x="8136725" y="960300"/>
                <a:ext cx="436925" cy="437475"/>
              </a:xfrm>
              <a:custGeom>
                <a:avLst/>
                <a:gdLst/>
                <a:ahLst/>
                <a:cxnLst/>
                <a:rect l="l" t="t" r="r" b="b"/>
                <a:pathLst>
                  <a:path w="17477" h="17499" extrusionOk="0">
                    <a:moveTo>
                      <a:pt x="8738" y="379"/>
                    </a:moveTo>
                    <a:cubicBezTo>
                      <a:pt x="11057" y="379"/>
                      <a:pt x="13130" y="1316"/>
                      <a:pt x="14645" y="2831"/>
                    </a:cubicBezTo>
                    <a:cubicBezTo>
                      <a:pt x="16161" y="4347"/>
                      <a:pt x="17097" y="6442"/>
                      <a:pt x="17097" y="8738"/>
                    </a:cubicBezTo>
                    <a:cubicBezTo>
                      <a:pt x="17097" y="11056"/>
                      <a:pt x="16161" y="13152"/>
                      <a:pt x="14645" y="14667"/>
                    </a:cubicBezTo>
                    <a:cubicBezTo>
                      <a:pt x="13130" y="16183"/>
                      <a:pt x="11057" y="17119"/>
                      <a:pt x="8738" y="17119"/>
                    </a:cubicBezTo>
                    <a:cubicBezTo>
                      <a:pt x="6420" y="17119"/>
                      <a:pt x="4325" y="16183"/>
                      <a:pt x="2809" y="14667"/>
                    </a:cubicBezTo>
                    <a:cubicBezTo>
                      <a:pt x="1293" y="13152"/>
                      <a:pt x="357" y="11056"/>
                      <a:pt x="357" y="8738"/>
                    </a:cubicBezTo>
                    <a:cubicBezTo>
                      <a:pt x="357" y="6442"/>
                      <a:pt x="1293" y="4347"/>
                      <a:pt x="2809" y="2831"/>
                    </a:cubicBezTo>
                    <a:cubicBezTo>
                      <a:pt x="4325" y="1316"/>
                      <a:pt x="6420" y="379"/>
                      <a:pt x="8738" y="379"/>
                    </a:cubicBezTo>
                    <a:close/>
                    <a:moveTo>
                      <a:pt x="8738" y="0"/>
                    </a:moveTo>
                    <a:cubicBezTo>
                      <a:pt x="3901" y="0"/>
                      <a:pt x="1" y="3924"/>
                      <a:pt x="1" y="8738"/>
                    </a:cubicBezTo>
                    <a:cubicBezTo>
                      <a:pt x="1" y="13575"/>
                      <a:pt x="3901" y="17498"/>
                      <a:pt x="8738" y="17498"/>
                    </a:cubicBezTo>
                    <a:cubicBezTo>
                      <a:pt x="13553" y="17498"/>
                      <a:pt x="17476" y="13575"/>
                      <a:pt x="17476" y="8738"/>
                    </a:cubicBezTo>
                    <a:cubicBezTo>
                      <a:pt x="17476" y="3924"/>
                      <a:pt x="13553" y="0"/>
                      <a:pt x="8738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520" name="Google Shape;1520;p30"/>
              <p:cNvSpPr/>
              <p:nvPr/>
            </p:nvSpPr>
            <p:spPr>
              <a:xfrm>
                <a:off x="8219750" y="1043875"/>
                <a:ext cx="270300" cy="270300"/>
              </a:xfrm>
              <a:custGeom>
                <a:avLst/>
                <a:gdLst/>
                <a:ahLst/>
                <a:cxnLst/>
                <a:rect l="l" t="t" r="r" b="b"/>
                <a:pathLst>
                  <a:path w="10812" h="10812" extrusionOk="0">
                    <a:moveTo>
                      <a:pt x="5417" y="1"/>
                    </a:moveTo>
                    <a:cubicBezTo>
                      <a:pt x="2430" y="1"/>
                      <a:pt x="1" y="2431"/>
                      <a:pt x="1" y="5395"/>
                    </a:cubicBezTo>
                    <a:cubicBezTo>
                      <a:pt x="1" y="8382"/>
                      <a:pt x="2430" y="10812"/>
                      <a:pt x="5417" y="10812"/>
                    </a:cubicBezTo>
                    <a:cubicBezTo>
                      <a:pt x="8404" y="10812"/>
                      <a:pt x="10812" y="8382"/>
                      <a:pt x="10812" y="5395"/>
                    </a:cubicBezTo>
                    <a:cubicBezTo>
                      <a:pt x="10812" y="2431"/>
                      <a:pt x="8404" y="1"/>
                      <a:pt x="5417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521" name="Google Shape;1521;p30"/>
              <p:cNvSpPr/>
              <p:nvPr/>
            </p:nvSpPr>
            <p:spPr>
              <a:xfrm>
                <a:off x="8215300" y="1039425"/>
                <a:ext cx="279775" cy="279225"/>
              </a:xfrm>
              <a:custGeom>
                <a:avLst/>
                <a:gdLst/>
                <a:ahLst/>
                <a:cxnLst/>
                <a:rect l="l" t="t" r="r" b="b"/>
                <a:pathLst>
                  <a:path w="11191" h="11169" extrusionOk="0">
                    <a:moveTo>
                      <a:pt x="5595" y="357"/>
                    </a:moveTo>
                    <a:cubicBezTo>
                      <a:pt x="7044" y="357"/>
                      <a:pt x="8337" y="937"/>
                      <a:pt x="9273" y="1895"/>
                    </a:cubicBezTo>
                    <a:cubicBezTo>
                      <a:pt x="10232" y="2832"/>
                      <a:pt x="10811" y="4147"/>
                      <a:pt x="10811" y="5573"/>
                    </a:cubicBezTo>
                    <a:cubicBezTo>
                      <a:pt x="10811" y="7022"/>
                      <a:pt x="10232" y="8337"/>
                      <a:pt x="9273" y="9273"/>
                    </a:cubicBezTo>
                    <a:cubicBezTo>
                      <a:pt x="8337" y="10210"/>
                      <a:pt x="7044" y="10789"/>
                      <a:pt x="5595" y="10789"/>
                    </a:cubicBezTo>
                    <a:cubicBezTo>
                      <a:pt x="4147" y="10789"/>
                      <a:pt x="2854" y="10210"/>
                      <a:pt x="1895" y="9273"/>
                    </a:cubicBezTo>
                    <a:cubicBezTo>
                      <a:pt x="959" y="8337"/>
                      <a:pt x="379" y="7022"/>
                      <a:pt x="379" y="5573"/>
                    </a:cubicBezTo>
                    <a:cubicBezTo>
                      <a:pt x="379" y="4147"/>
                      <a:pt x="959" y="2832"/>
                      <a:pt x="1895" y="1895"/>
                    </a:cubicBezTo>
                    <a:cubicBezTo>
                      <a:pt x="2854" y="937"/>
                      <a:pt x="4147" y="357"/>
                      <a:pt x="5595" y="357"/>
                    </a:cubicBezTo>
                    <a:close/>
                    <a:moveTo>
                      <a:pt x="5595" y="1"/>
                    </a:moveTo>
                    <a:cubicBezTo>
                      <a:pt x="2497" y="1"/>
                      <a:pt x="1" y="2497"/>
                      <a:pt x="1" y="5573"/>
                    </a:cubicBezTo>
                    <a:cubicBezTo>
                      <a:pt x="1" y="8672"/>
                      <a:pt x="2497" y="11168"/>
                      <a:pt x="5595" y="11168"/>
                    </a:cubicBezTo>
                    <a:cubicBezTo>
                      <a:pt x="8671" y="11168"/>
                      <a:pt x="11190" y="8672"/>
                      <a:pt x="11190" y="5573"/>
                    </a:cubicBezTo>
                    <a:cubicBezTo>
                      <a:pt x="11190" y="2497"/>
                      <a:pt x="8671" y="1"/>
                      <a:pt x="5595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</p:grpSp>
        <p:grpSp>
          <p:nvGrpSpPr>
            <p:cNvPr id="1522" name="Google Shape;1522;p30"/>
            <p:cNvGrpSpPr/>
            <p:nvPr/>
          </p:nvGrpSpPr>
          <p:grpSpPr>
            <a:xfrm>
              <a:off x="7353050" y="316275"/>
              <a:ext cx="292025" cy="292575"/>
              <a:chOff x="7353050" y="316275"/>
              <a:chExt cx="292025" cy="292575"/>
            </a:xfrm>
          </p:grpSpPr>
          <p:sp>
            <p:nvSpPr>
              <p:cNvPr id="1523" name="Google Shape;1523;p30"/>
              <p:cNvSpPr/>
              <p:nvPr/>
            </p:nvSpPr>
            <p:spPr>
              <a:xfrm>
                <a:off x="7358075" y="321275"/>
                <a:ext cx="282550" cy="282550"/>
              </a:xfrm>
              <a:custGeom>
                <a:avLst/>
                <a:gdLst/>
                <a:ahLst/>
                <a:cxnLst/>
                <a:rect l="l" t="t" r="r" b="b"/>
                <a:pathLst>
                  <a:path w="11302" h="11302" extrusionOk="0">
                    <a:moveTo>
                      <a:pt x="5640" y="1"/>
                    </a:moveTo>
                    <a:cubicBezTo>
                      <a:pt x="2519" y="1"/>
                      <a:pt x="0" y="2520"/>
                      <a:pt x="0" y="5640"/>
                    </a:cubicBezTo>
                    <a:cubicBezTo>
                      <a:pt x="0" y="8783"/>
                      <a:pt x="2519" y="11302"/>
                      <a:pt x="5640" y="11302"/>
                    </a:cubicBezTo>
                    <a:cubicBezTo>
                      <a:pt x="8783" y="11302"/>
                      <a:pt x="11301" y="8783"/>
                      <a:pt x="11301" y="5640"/>
                    </a:cubicBezTo>
                    <a:cubicBezTo>
                      <a:pt x="11301" y="2520"/>
                      <a:pt x="8783" y="1"/>
                      <a:pt x="5640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524" name="Google Shape;1524;p30"/>
              <p:cNvSpPr/>
              <p:nvPr/>
            </p:nvSpPr>
            <p:spPr>
              <a:xfrm>
                <a:off x="7353050" y="316275"/>
                <a:ext cx="292025" cy="292575"/>
              </a:xfrm>
              <a:custGeom>
                <a:avLst/>
                <a:gdLst/>
                <a:ahLst/>
                <a:cxnLst/>
                <a:rect l="l" t="t" r="r" b="b"/>
                <a:pathLst>
                  <a:path w="11681" h="11703" extrusionOk="0">
                    <a:moveTo>
                      <a:pt x="5841" y="379"/>
                    </a:moveTo>
                    <a:cubicBezTo>
                      <a:pt x="7356" y="379"/>
                      <a:pt x="8716" y="981"/>
                      <a:pt x="9719" y="1984"/>
                    </a:cubicBezTo>
                    <a:cubicBezTo>
                      <a:pt x="10700" y="2965"/>
                      <a:pt x="11324" y="4347"/>
                      <a:pt x="11324" y="5840"/>
                    </a:cubicBezTo>
                    <a:cubicBezTo>
                      <a:pt x="11324" y="7356"/>
                      <a:pt x="10700" y="8738"/>
                      <a:pt x="9719" y="9719"/>
                    </a:cubicBezTo>
                    <a:cubicBezTo>
                      <a:pt x="8716" y="10699"/>
                      <a:pt x="7356" y="11324"/>
                      <a:pt x="5841" y="11324"/>
                    </a:cubicBezTo>
                    <a:cubicBezTo>
                      <a:pt x="4347" y="11324"/>
                      <a:pt x="2965" y="10699"/>
                      <a:pt x="1984" y="9719"/>
                    </a:cubicBezTo>
                    <a:cubicBezTo>
                      <a:pt x="981" y="8738"/>
                      <a:pt x="380" y="7356"/>
                      <a:pt x="380" y="5840"/>
                    </a:cubicBezTo>
                    <a:cubicBezTo>
                      <a:pt x="380" y="4347"/>
                      <a:pt x="981" y="2965"/>
                      <a:pt x="1984" y="1984"/>
                    </a:cubicBezTo>
                    <a:cubicBezTo>
                      <a:pt x="2965" y="981"/>
                      <a:pt x="4347" y="379"/>
                      <a:pt x="5841" y="379"/>
                    </a:cubicBezTo>
                    <a:close/>
                    <a:moveTo>
                      <a:pt x="5841" y="0"/>
                    </a:moveTo>
                    <a:cubicBezTo>
                      <a:pt x="2631" y="0"/>
                      <a:pt x="1" y="2630"/>
                      <a:pt x="1" y="5840"/>
                    </a:cubicBezTo>
                    <a:cubicBezTo>
                      <a:pt x="1" y="9072"/>
                      <a:pt x="2631" y="11703"/>
                      <a:pt x="5841" y="11703"/>
                    </a:cubicBezTo>
                    <a:cubicBezTo>
                      <a:pt x="9073" y="11703"/>
                      <a:pt x="11681" y="9072"/>
                      <a:pt x="11681" y="5840"/>
                    </a:cubicBezTo>
                    <a:cubicBezTo>
                      <a:pt x="11681" y="2630"/>
                      <a:pt x="9073" y="0"/>
                      <a:pt x="584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525" name="Google Shape;1525;p30"/>
              <p:cNvSpPr/>
              <p:nvPr/>
            </p:nvSpPr>
            <p:spPr>
              <a:xfrm>
                <a:off x="7419925" y="383125"/>
                <a:ext cx="158275" cy="158300"/>
              </a:xfrm>
              <a:custGeom>
                <a:avLst/>
                <a:gdLst/>
                <a:ahLst/>
                <a:cxnLst/>
                <a:rect l="l" t="t" r="r" b="b"/>
                <a:pathLst>
                  <a:path w="6331" h="6332" extrusionOk="0">
                    <a:moveTo>
                      <a:pt x="3166" y="1"/>
                    </a:moveTo>
                    <a:cubicBezTo>
                      <a:pt x="1427" y="1"/>
                      <a:pt x="0" y="1428"/>
                      <a:pt x="0" y="3166"/>
                    </a:cubicBezTo>
                    <a:cubicBezTo>
                      <a:pt x="0" y="4927"/>
                      <a:pt x="1427" y="6331"/>
                      <a:pt x="3166" y="6331"/>
                    </a:cubicBezTo>
                    <a:cubicBezTo>
                      <a:pt x="4927" y="6331"/>
                      <a:pt x="6331" y="4927"/>
                      <a:pt x="6331" y="3166"/>
                    </a:cubicBezTo>
                    <a:cubicBezTo>
                      <a:pt x="6331" y="1428"/>
                      <a:pt x="4927" y="1"/>
                      <a:pt x="3166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526" name="Google Shape;1526;p30"/>
              <p:cNvSpPr/>
              <p:nvPr/>
            </p:nvSpPr>
            <p:spPr>
              <a:xfrm>
                <a:off x="7415475" y="378675"/>
                <a:ext cx="167750" cy="167775"/>
              </a:xfrm>
              <a:custGeom>
                <a:avLst/>
                <a:gdLst/>
                <a:ahLst/>
                <a:cxnLst/>
                <a:rect l="l" t="t" r="r" b="b"/>
                <a:pathLst>
                  <a:path w="6710" h="6711" extrusionOk="0">
                    <a:moveTo>
                      <a:pt x="3344" y="380"/>
                    </a:moveTo>
                    <a:cubicBezTo>
                      <a:pt x="4168" y="380"/>
                      <a:pt x="4926" y="714"/>
                      <a:pt x="5461" y="1249"/>
                    </a:cubicBezTo>
                    <a:cubicBezTo>
                      <a:pt x="5996" y="1784"/>
                      <a:pt x="6330" y="2519"/>
                      <a:pt x="6330" y="3344"/>
                    </a:cubicBezTo>
                    <a:cubicBezTo>
                      <a:pt x="6330" y="4169"/>
                      <a:pt x="5996" y="4927"/>
                      <a:pt x="5461" y="5462"/>
                    </a:cubicBezTo>
                    <a:cubicBezTo>
                      <a:pt x="4926" y="5997"/>
                      <a:pt x="4168" y="6331"/>
                      <a:pt x="3344" y="6331"/>
                    </a:cubicBezTo>
                    <a:cubicBezTo>
                      <a:pt x="2519" y="6331"/>
                      <a:pt x="1783" y="5997"/>
                      <a:pt x="1248" y="5462"/>
                    </a:cubicBezTo>
                    <a:cubicBezTo>
                      <a:pt x="713" y="4927"/>
                      <a:pt x="379" y="4169"/>
                      <a:pt x="379" y="3344"/>
                    </a:cubicBezTo>
                    <a:cubicBezTo>
                      <a:pt x="379" y="2519"/>
                      <a:pt x="713" y="1784"/>
                      <a:pt x="1248" y="1249"/>
                    </a:cubicBezTo>
                    <a:cubicBezTo>
                      <a:pt x="1783" y="714"/>
                      <a:pt x="2519" y="380"/>
                      <a:pt x="3344" y="380"/>
                    </a:cubicBezTo>
                    <a:close/>
                    <a:moveTo>
                      <a:pt x="3344" y="1"/>
                    </a:moveTo>
                    <a:cubicBezTo>
                      <a:pt x="1494" y="1"/>
                      <a:pt x="0" y="1494"/>
                      <a:pt x="0" y="3344"/>
                    </a:cubicBezTo>
                    <a:cubicBezTo>
                      <a:pt x="0" y="5194"/>
                      <a:pt x="1494" y="6710"/>
                      <a:pt x="3344" y="6710"/>
                    </a:cubicBezTo>
                    <a:cubicBezTo>
                      <a:pt x="5194" y="6710"/>
                      <a:pt x="6709" y="5194"/>
                      <a:pt x="6709" y="3344"/>
                    </a:cubicBezTo>
                    <a:cubicBezTo>
                      <a:pt x="6709" y="1494"/>
                      <a:pt x="5194" y="1"/>
                      <a:pt x="3344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</p:grpSp>
        <p:grpSp>
          <p:nvGrpSpPr>
            <p:cNvPr id="1527" name="Google Shape;1527;p30"/>
            <p:cNvGrpSpPr/>
            <p:nvPr/>
          </p:nvGrpSpPr>
          <p:grpSpPr>
            <a:xfrm>
              <a:off x="8792300" y="321275"/>
              <a:ext cx="175000" cy="175000"/>
              <a:chOff x="8792300" y="321275"/>
              <a:chExt cx="175000" cy="175000"/>
            </a:xfrm>
          </p:grpSpPr>
          <p:sp>
            <p:nvSpPr>
              <p:cNvPr id="1528" name="Google Shape;1528;p30"/>
              <p:cNvSpPr/>
              <p:nvPr/>
            </p:nvSpPr>
            <p:spPr>
              <a:xfrm>
                <a:off x="8796750" y="326300"/>
                <a:ext cx="166100" cy="165525"/>
              </a:xfrm>
              <a:custGeom>
                <a:avLst/>
                <a:gdLst/>
                <a:ahLst/>
                <a:cxnLst/>
                <a:rect l="l" t="t" r="r" b="b"/>
                <a:pathLst>
                  <a:path w="6644" h="6621" extrusionOk="0">
                    <a:moveTo>
                      <a:pt x="3322" y="0"/>
                    </a:moveTo>
                    <a:cubicBezTo>
                      <a:pt x="1494" y="0"/>
                      <a:pt x="1" y="1471"/>
                      <a:pt x="1" y="3299"/>
                    </a:cubicBezTo>
                    <a:cubicBezTo>
                      <a:pt x="1" y="5127"/>
                      <a:pt x="1494" y="6620"/>
                      <a:pt x="3322" y="6620"/>
                    </a:cubicBezTo>
                    <a:cubicBezTo>
                      <a:pt x="5150" y="6620"/>
                      <a:pt x="6643" y="5127"/>
                      <a:pt x="6643" y="3299"/>
                    </a:cubicBezTo>
                    <a:cubicBezTo>
                      <a:pt x="6643" y="1471"/>
                      <a:pt x="5150" y="0"/>
                      <a:pt x="3322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529" name="Google Shape;1529;p30"/>
              <p:cNvSpPr/>
              <p:nvPr/>
            </p:nvSpPr>
            <p:spPr>
              <a:xfrm>
                <a:off x="8792300" y="321275"/>
                <a:ext cx="175000" cy="175000"/>
              </a:xfrm>
              <a:custGeom>
                <a:avLst/>
                <a:gdLst/>
                <a:ahLst/>
                <a:cxnLst/>
                <a:rect l="l" t="t" r="r" b="b"/>
                <a:pathLst>
                  <a:path w="7000" h="7000" extrusionOk="0">
                    <a:moveTo>
                      <a:pt x="3500" y="380"/>
                    </a:moveTo>
                    <a:cubicBezTo>
                      <a:pt x="4369" y="380"/>
                      <a:pt x="5149" y="736"/>
                      <a:pt x="5707" y="1293"/>
                    </a:cubicBezTo>
                    <a:cubicBezTo>
                      <a:pt x="6286" y="1873"/>
                      <a:pt x="6621" y="2653"/>
                      <a:pt x="6621" y="3500"/>
                    </a:cubicBezTo>
                    <a:cubicBezTo>
                      <a:pt x="6621" y="4370"/>
                      <a:pt x="6286" y="5150"/>
                      <a:pt x="5707" y="5729"/>
                    </a:cubicBezTo>
                    <a:cubicBezTo>
                      <a:pt x="5149" y="6286"/>
                      <a:pt x="4369" y="6643"/>
                      <a:pt x="3500" y="6643"/>
                    </a:cubicBezTo>
                    <a:cubicBezTo>
                      <a:pt x="2631" y="6643"/>
                      <a:pt x="1851" y="6286"/>
                      <a:pt x="1293" y="5729"/>
                    </a:cubicBezTo>
                    <a:cubicBezTo>
                      <a:pt x="714" y="5150"/>
                      <a:pt x="379" y="4370"/>
                      <a:pt x="379" y="3500"/>
                    </a:cubicBezTo>
                    <a:cubicBezTo>
                      <a:pt x="379" y="2653"/>
                      <a:pt x="714" y="1873"/>
                      <a:pt x="1293" y="1293"/>
                    </a:cubicBezTo>
                    <a:cubicBezTo>
                      <a:pt x="1851" y="736"/>
                      <a:pt x="2631" y="380"/>
                      <a:pt x="3500" y="380"/>
                    </a:cubicBezTo>
                    <a:close/>
                    <a:moveTo>
                      <a:pt x="3500" y="1"/>
                    </a:moveTo>
                    <a:cubicBezTo>
                      <a:pt x="1561" y="1"/>
                      <a:pt x="0" y="1583"/>
                      <a:pt x="0" y="3500"/>
                    </a:cubicBezTo>
                    <a:cubicBezTo>
                      <a:pt x="0" y="5439"/>
                      <a:pt x="1561" y="7000"/>
                      <a:pt x="3500" y="7000"/>
                    </a:cubicBezTo>
                    <a:cubicBezTo>
                      <a:pt x="5439" y="7000"/>
                      <a:pt x="7000" y="5439"/>
                      <a:pt x="7000" y="3500"/>
                    </a:cubicBezTo>
                    <a:cubicBezTo>
                      <a:pt x="7000" y="1583"/>
                      <a:pt x="5439" y="1"/>
                      <a:pt x="350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530" name="Google Shape;1530;p30"/>
              <p:cNvSpPr/>
              <p:nvPr/>
            </p:nvSpPr>
            <p:spPr>
              <a:xfrm>
                <a:off x="8833525" y="362525"/>
                <a:ext cx="92550" cy="93075"/>
              </a:xfrm>
              <a:custGeom>
                <a:avLst/>
                <a:gdLst/>
                <a:ahLst/>
                <a:cxnLst/>
                <a:rect l="l" t="t" r="r" b="b"/>
                <a:pathLst>
                  <a:path w="3702" h="3723" extrusionOk="0">
                    <a:moveTo>
                      <a:pt x="1851" y="0"/>
                    </a:moveTo>
                    <a:cubicBezTo>
                      <a:pt x="826" y="0"/>
                      <a:pt x="1" y="825"/>
                      <a:pt x="1" y="1850"/>
                    </a:cubicBezTo>
                    <a:cubicBezTo>
                      <a:pt x="1" y="2876"/>
                      <a:pt x="826" y="3723"/>
                      <a:pt x="1851" y="3723"/>
                    </a:cubicBezTo>
                    <a:cubicBezTo>
                      <a:pt x="2876" y="3723"/>
                      <a:pt x="3701" y="2876"/>
                      <a:pt x="3701" y="1850"/>
                    </a:cubicBezTo>
                    <a:cubicBezTo>
                      <a:pt x="3701" y="825"/>
                      <a:pt x="2876" y="0"/>
                      <a:pt x="1851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531" name="Google Shape;1531;p30"/>
              <p:cNvSpPr/>
              <p:nvPr/>
            </p:nvSpPr>
            <p:spPr>
              <a:xfrm>
                <a:off x="8828525" y="358050"/>
                <a:ext cx="102550" cy="102000"/>
              </a:xfrm>
              <a:custGeom>
                <a:avLst/>
                <a:gdLst/>
                <a:ahLst/>
                <a:cxnLst/>
                <a:rect l="l" t="t" r="r" b="b"/>
                <a:pathLst>
                  <a:path w="4102" h="4080" extrusionOk="0">
                    <a:moveTo>
                      <a:pt x="2051" y="357"/>
                    </a:moveTo>
                    <a:cubicBezTo>
                      <a:pt x="2519" y="357"/>
                      <a:pt x="2920" y="558"/>
                      <a:pt x="3232" y="848"/>
                    </a:cubicBezTo>
                    <a:cubicBezTo>
                      <a:pt x="3544" y="1160"/>
                      <a:pt x="3723" y="1583"/>
                      <a:pt x="3723" y="2029"/>
                    </a:cubicBezTo>
                    <a:cubicBezTo>
                      <a:pt x="3723" y="2497"/>
                      <a:pt x="3544" y="2921"/>
                      <a:pt x="3232" y="3211"/>
                    </a:cubicBezTo>
                    <a:cubicBezTo>
                      <a:pt x="2920" y="3523"/>
                      <a:pt x="2519" y="3701"/>
                      <a:pt x="2051" y="3701"/>
                    </a:cubicBezTo>
                    <a:cubicBezTo>
                      <a:pt x="1583" y="3701"/>
                      <a:pt x="1182" y="3523"/>
                      <a:pt x="870" y="3211"/>
                    </a:cubicBezTo>
                    <a:cubicBezTo>
                      <a:pt x="558" y="2921"/>
                      <a:pt x="379" y="2497"/>
                      <a:pt x="379" y="2029"/>
                    </a:cubicBezTo>
                    <a:cubicBezTo>
                      <a:pt x="379" y="1583"/>
                      <a:pt x="558" y="1160"/>
                      <a:pt x="870" y="848"/>
                    </a:cubicBezTo>
                    <a:cubicBezTo>
                      <a:pt x="1182" y="558"/>
                      <a:pt x="1583" y="357"/>
                      <a:pt x="2051" y="357"/>
                    </a:cubicBezTo>
                    <a:close/>
                    <a:moveTo>
                      <a:pt x="2051" y="1"/>
                    </a:moveTo>
                    <a:cubicBezTo>
                      <a:pt x="914" y="1"/>
                      <a:pt x="0" y="915"/>
                      <a:pt x="0" y="2029"/>
                    </a:cubicBezTo>
                    <a:cubicBezTo>
                      <a:pt x="0" y="3166"/>
                      <a:pt x="914" y="4080"/>
                      <a:pt x="2051" y="4080"/>
                    </a:cubicBezTo>
                    <a:cubicBezTo>
                      <a:pt x="3188" y="4080"/>
                      <a:pt x="4102" y="3166"/>
                      <a:pt x="4102" y="2029"/>
                    </a:cubicBezTo>
                    <a:cubicBezTo>
                      <a:pt x="4102" y="915"/>
                      <a:pt x="3188" y="1"/>
                      <a:pt x="205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</p:grpSp>
        <p:sp>
          <p:nvSpPr>
            <p:cNvPr id="1532" name="Google Shape;1532;p30"/>
            <p:cNvSpPr/>
            <p:nvPr/>
          </p:nvSpPr>
          <p:spPr>
            <a:xfrm>
              <a:off x="5829305" y="68707"/>
              <a:ext cx="288614" cy="288337"/>
            </a:xfrm>
            <a:custGeom>
              <a:avLst/>
              <a:gdLst/>
              <a:ahLst/>
              <a:cxnLst/>
              <a:rect l="l" t="t" r="r" b="b"/>
              <a:pathLst>
                <a:path w="22915" h="22893" extrusionOk="0">
                  <a:moveTo>
                    <a:pt x="11457" y="0"/>
                  </a:moveTo>
                  <a:cubicBezTo>
                    <a:pt x="5127" y="0"/>
                    <a:pt x="0" y="5127"/>
                    <a:pt x="0" y="11435"/>
                  </a:cubicBezTo>
                  <a:cubicBezTo>
                    <a:pt x="0" y="17766"/>
                    <a:pt x="5127" y="22892"/>
                    <a:pt x="11457" y="22892"/>
                  </a:cubicBezTo>
                  <a:cubicBezTo>
                    <a:pt x="17788" y="22892"/>
                    <a:pt x="22914" y="17766"/>
                    <a:pt x="22914" y="11435"/>
                  </a:cubicBezTo>
                  <a:cubicBezTo>
                    <a:pt x="22914" y="5127"/>
                    <a:pt x="17788" y="0"/>
                    <a:pt x="1145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533" name="Google Shape;1533;p30"/>
            <p:cNvSpPr/>
            <p:nvPr/>
          </p:nvSpPr>
          <p:spPr>
            <a:xfrm>
              <a:off x="5827050" y="66175"/>
              <a:ext cx="293111" cy="293388"/>
            </a:xfrm>
            <a:custGeom>
              <a:avLst/>
              <a:gdLst/>
              <a:ahLst/>
              <a:cxnLst/>
              <a:rect l="l" t="t" r="r" b="b"/>
              <a:pathLst>
                <a:path w="23272" h="23294" extrusionOk="0">
                  <a:moveTo>
                    <a:pt x="11636" y="380"/>
                  </a:moveTo>
                  <a:cubicBezTo>
                    <a:pt x="14757" y="380"/>
                    <a:pt x="17566" y="1628"/>
                    <a:pt x="19594" y="3679"/>
                  </a:cubicBezTo>
                  <a:cubicBezTo>
                    <a:pt x="21645" y="5707"/>
                    <a:pt x="22893" y="8538"/>
                    <a:pt x="22893" y="11636"/>
                  </a:cubicBezTo>
                  <a:cubicBezTo>
                    <a:pt x="22893" y="14757"/>
                    <a:pt x="21645" y="17565"/>
                    <a:pt x="19594" y="19616"/>
                  </a:cubicBezTo>
                  <a:cubicBezTo>
                    <a:pt x="17566" y="21644"/>
                    <a:pt x="14757" y="22915"/>
                    <a:pt x="11636" y="22915"/>
                  </a:cubicBezTo>
                  <a:cubicBezTo>
                    <a:pt x="8516" y="22915"/>
                    <a:pt x="5707" y="21644"/>
                    <a:pt x="3657" y="19616"/>
                  </a:cubicBezTo>
                  <a:cubicBezTo>
                    <a:pt x="1628" y="17565"/>
                    <a:pt x="358" y="14757"/>
                    <a:pt x="358" y="11636"/>
                  </a:cubicBezTo>
                  <a:cubicBezTo>
                    <a:pt x="358" y="8538"/>
                    <a:pt x="1628" y="5707"/>
                    <a:pt x="3657" y="3679"/>
                  </a:cubicBezTo>
                  <a:cubicBezTo>
                    <a:pt x="5707" y="1628"/>
                    <a:pt x="8516" y="380"/>
                    <a:pt x="11636" y="380"/>
                  </a:cubicBezTo>
                  <a:close/>
                  <a:moveTo>
                    <a:pt x="11636" y="1"/>
                  </a:moveTo>
                  <a:cubicBezTo>
                    <a:pt x="5217" y="1"/>
                    <a:pt x="1" y="5217"/>
                    <a:pt x="1" y="11636"/>
                  </a:cubicBezTo>
                  <a:cubicBezTo>
                    <a:pt x="1" y="18078"/>
                    <a:pt x="5217" y="23294"/>
                    <a:pt x="11636" y="23294"/>
                  </a:cubicBezTo>
                  <a:cubicBezTo>
                    <a:pt x="18056" y="23294"/>
                    <a:pt x="23272" y="18078"/>
                    <a:pt x="23272" y="11636"/>
                  </a:cubicBezTo>
                  <a:cubicBezTo>
                    <a:pt x="23272" y="5217"/>
                    <a:pt x="18056" y="1"/>
                    <a:pt x="1163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534" name="Google Shape;1534;p30"/>
            <p:cNvSpPr/>
            <p:nvPr/>
          </p:nvSpPr>
          <p:spPr>
            <a:xfrm>
              <a:off x="5865794" y="105209"/>
              <a:ext cx="215626" cy="215337"/>
            </a:xfrm>
            <a:custGeom>
              <a:avLst/>
              <a:gdLst/>
              <a:ahLst/>
              <a:cxnLst/>
              <a:rect l="l" t="t" r="r" b="b"/>
              <a:pathLst>
                <a:path w="17120" h="17097" extrusionOk="0">
                  <a:moveTo>
                    <a:pt x="8560" y="0"/>
                  </a:moveTo>
                  <a:cubicBezTo>
                    <a:pt x="3835" y="0"/>
                    <a:pt x="1" y="3812"/>
                    <a:pt x="1" y="8537"/>
                  </a:cubicBezTo>
                  <a:cubicBezTo>
                    <a:pt x="1" y="13263"/>
                    <a:pt x="3835" y="17097"/>
                    <a:pt x="8560" y="17097"/>
                  </a:cubicBezTo>
                  <a:cubicBezTo>
                    <a:pt x="13286" y="17097"/>
                    <a:pt x="17120" y="13263"/>
                    <a:pt x="17120" y="8537"/>
                  </a:cubicBezTo>
                  <a:cubicBezTo>
                    <a:pt x="17120" y="3812"/>
                    <a:pt x="13286" y="0"/>
                    <a:pt x="856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535" name="Google Shape;1535;p30"/>
            <p:cNvSpPr/>
            <p:nvPr/>
          </p:nvSpPr>
          <p:spPr>
            <a:xfrm>
              <a:off x="5863552" y="102677"/>
              <a:ext cx="220123" cy="220400"/>
            </a:xfrm>
            <a:custGeom>
              <a:avLst/>
              <a:gdLst/>
              <a:ahLst/>
              <a:cxnLst/>
              <a:rect l="l" t="t" r="r" b="b"/>
              <a:pathLst>
                <a:path w="17477" h="17499" extrusionOk="0">
                  <a:moveTo>
                    <a:pt x="8738" y="379"/>
                  </a:moveTo>
                  <a:cubicBezTo>
                    <a:pt x="11057" y="379"/>
                    <a:pt x="13130" y="1316"/>
                    <a:pt x="14645" y="2831"/>
                  </a:cubicBezTo>
                  <a:cubicBezTo>
                    <a:pt x="16161" y="4347"/>
                    <a:pt x="17097" y="6442"/>
                    <a:pt x="17097" y="8738"/>
                  </a:cubicBezTo>
                  <a:cubicBezTo>
                    <a:pt x="17097" y="11056"/>
                    <a:pt x="16161" y="13152"/>
                    <a:pt x="14645" y="14667"/>
                  </a:cubicBezTo>
                  <a:cubicBezTo>
                    <a:pt x="13130" y="16183"/>
                    <a:pt x="11057" y="17119"/>
                    <a:pt x="8738" y="17119"/>
                  </a:cubicBezTo>
                  <a:cubicBezTo>
                    <a:pt x="6420" y="17119"/>
                    <a:pt x="4325" y="16183"/>
                    <a:pt x="2809" y="14667"/>
                  </a:cubicBezTo>
                  <a:cubicBezTo>
                    <a:pt x="1293" y="13152"/>
                    <a:pt x="357" y="11056"/>
                    <a:pt x="357" y="8738"/>
                  </a:cubicBezTo>
                  <a:cubicBezTo>
                    <a:pt x="357" y="6442"/>
                    <a:pt x="1293" y="4347"/>
                    <a:pt x="2809" y="2831"/>
                  </a:cubicBezTo>
                  <a:cubicBezTo>
                    <a:pt x="4325" y="1316"/>
                    <a:pt x="6420" y="379"/>
                    <a:pt x="8738" y="379"/>
                  </a:cubicBezTo>
                  <a:close/>
                  <a:moveTo>
                    <a:pt x="8738" y="0"/>
                  </a:moveTo>
                  <a:cubicBezTo>
                    <a:pt x="3901" y="0"/>
                    <a:pt x="1" y="3924"/>
                    <a:pt x="1" y="8738"/>
                  </a:cubicBezTo>
                  <a:cubicBezTo>
                    <a:pt x="1" y="13575"/>
                    <a:pt x="3901" y="17498"/>
                    <a:pt x="8738" y="17498"/>
                  </a:cubicBezTo>
                  <a:cubicBezTo>
                    <a:pt x="13553" y="17498"/>
                    <a:pt x="17476" y="13575"/>
                    <a:pt x="17476" y="8738"/>
                  </a:cubicBezTo>
                  <a:cubicBezTo>
                    <a:pt x="17476" y="3924"/>
                    <a:pt x="13553" y="0"/>
                    <a:pt x="873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536" name="Google Shape;1536;p30"/>
            <p:cNvSpPr/>
            <p:nvPr/>
          </p:nvSpPr>
          <p:spPr>
            <a:xfrm>
              <a:off x="5905382" y="144784"/>
              <a:ext cx="136177" cy="136177"/>
            </a:xfrm>
            <a:custGeom>
              <a:avLst/>
              <a:gdLst/>
              <a:ahLst/>
              <a:cxnLst/>
              <a:rect l="l" t="t" r="r" b="b"/>
              <a:pathLst>
                <a:path w="10812" h="10812" extrusionOk="0">
                  <a:moveTo>
                    <a:pt x="5417" y="1"/>
                  </a:moveTo>
                  <a:cubicBezTo>
                    <a:pt x="2430" y="1"/>
                    <a:pt x="1" y="2431"/>
                    <a:pt x="1" y="5395"/>
                  </a:cubicBezTo>
                  <a:cubicBezTo>
                    <a:pt x="1" y="8382"/>
                    <a:pt x="2430" y="10812"/>
                    <a:pt x="5417" y="10812"/>
                  </a:cubicBezTo>
                  <a:cubicBezTo>
                    <a:pt x="8404" y="10812"/>
                    <a:pt x="10812" y="8382"/>
                    <a:pt x="10812" y="5395"/>
                  </a:cubicBezTo>
                  <a:cubicBezTo>
                    <a:pt x="10812" y="2431"/>
                    <a:pt x="8404" y="1"/>
                    <a:pt x="541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537" name="Google Shape;1537;p30"/>
            <p:cNvSpPr/>
            <p:nvPr/>
          </p:nvSpPr>
          <p:spPr>
            <a:xfrm>
              <a:off x="5903140" y="142542"/>
              <a:ext cx="140951" cy="140674"/>
            </a:xfrm>
            <a:custGeom>
              <a:avLst/>
              <a:gdLst/>
              <a:ahLst/>
              <a:cxnLst/>
              <a:rect l="l" t="t" r="r" b="b"/>
              <a:pathLst>
                <a:path w="11191" h="11169" extrusionOk="0">
                  <a:moveTo>
                    <a:pt x="5595" y="357"/>
                  </a:moveTo>
                  <a:cubicBezTo>
                    <a:pt x="7044" y="357"/>
                    <a:pt x="8337" y="937"/>
                    <a:pt x="9273" y="1895"/>
                  </a:cubicBezTo>
                  <a:cubicBezTo>
                    <a:pt x="10232" y="2832"/>
                    <a:pt x="10811" y="4147"/>
                    <a:pt x="10811" y="5573"/>
                  </a:cubicBezTo>
                  <a:cubicBezTo>
                    <a:pt x="10811" y="7022"/>
                    <a:pt x="10232" y="8337"/>
                    <a:pt x="9273" y="9273"/>
                  </a:cubicBezTo>
                  <a:cubicBezTo>
                    <a:pt x="8337" y="10210"/>
                    <a:pt x="7044" y="10789"/>
                    <a:pt x="5595" y="10789"/>
                  </a:cubicBezTo>
                  <a:cubicBezTo>
                    <a:pt x="4147" y="10789"/>
                    <a:pt x="2854" y="10210"/>
                    <a:pt x="1895" y="9273"/>
                  </a:cubicBezTo>
                  <a:cubicBezTo>
                    <a:pt x="959" y="8337"/>
                    <a:pt x="379" y="7022"/>
                    <a:pt x="379" y="5573"/>
                  </a:cubicBezTo>
                  <a:cubicBezTo>
                    <a:pt x="379" y="4147"/>
                    <a:pt x="959" y="2832"/>
                    <a:pt x="1895" y="1895"/>
                  </a:cubicBezTo>
                  <a:cubicBezTo>
                    <a:pt x="2854" y="937"/>
                    <a:pt x="4147" y="357"/>
                    <a:pt x="5595" y="357"/>
                  </a:cubicBezTo>
                  <a:close/>
                  <a:moveTo>
                    <a:pt x="5595" y="1"/>
                  </a:moveTo>
                  <a:cubicBezTo>
                    <a:pt x="2497" y="1"/>
                    <a:pt x="1" y="2497"/>
                    <a:pt x="1" y="5573"/>
                  </a:cubicBezTo>
                  <a:cubicBezTo>
                    <a:pt x="1" y="8672"/>
                    <a:pt x="2497" y="11168"/>
                    <a:pt x="5595" y="11168"/>
                  </a:cubicBezTo>
                  <a:cubicBezTo>
                    <a:pt x="8671" y="11168"/>
                    <a:pt x="11190" y="8672"/>
                    <a:pt x="11190" y="5573"/>
                  </a:cubicBezTo>
                  <a:cubicBezTo>
                    <a:pt x="11190" y="2497"/>
                    <a:pt x="8671" y="1"/>
                    <a:pt x="559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grpSp>
          <p:nvGrpSpPr>
            <p:cNvPr id="1538" name="Google Shape;1538;p30"/>
            <p:cNvGrpSpPr/>
            <p:nvPr/>
          </p:nvGrpSpPr>
          <p:grpSpPr>
            <a:xfrm>
              <a:off x="8490050" y="170875"/>
              <a:ext cx="175013" cy="27000"/>
              <a:chOff x="5662375" y="212375"/>
              <a:chExt cx="175013" cy="27000"/>
            </a:xfrm>
          </p:grpSpPr>
          <p:sp>
            <p:nvSpPr>
              <p:cNvPr id="1539" name="Google Shape;1539;p30"/>
              <p:cNvSpPr/>
              <p:nvPr/>
            </p:nvSpPr>
            <p:spPr>
              <a:xfrm>
                <a:off x="5662375" y="212375"/>
                <a:ext cx="27000" cy="270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540" name="Google Shape;1540;p30"/>
              <p:cNvSpPr/>
              <p:nvPr/>
            </p:nvSpPr>
            <p:spPr>
              <a:xfrm>
                <a:off x="5736381" y="212375"/>
                <a:ext cx="27000" cy="270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541" name="Google Shape;1541;p30"/>
              <p:cNvSpPr/>
              <p:nvPr/>
            </p:nvSpPr>
            <p:spPr>
              <a:xfrm>
                <a:off x="5810388" y="212375"/>
                <a:ext cx="27000" cy="27000"/>
              </a:xfrm>
              <a:prstGeom prst="ellipse">
                <a:avLst/>
              </a:prstGeom>
              <a:solidFill>
                <a:srgbClr val="59595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</p:grpSp>
        <p:grpSp>
          <p:nvGrpSpPr>
            <p:cNvPr id="1542" name="Google Shape;1542;p30"/>
            <p:cNvGrpSpPr/>
            <p:nvPr/>
          </p:nvGrpSpPr>
          <p:grpSpPr>
            <a:xfrm>
              <a:off x="8678350" y="1658000"/>
              <a:ext cx="175013" cy="27000"/>
              <a:chOff x="5662375" y="212375"/>
              <a:chExt cx="175013" cy="27000"/>
            </a:xfrm>
          </p:grpSpPr>
          <p:sp>
            <p:nvSpPr>
              <p:cNvPr id="1543" name="Google Shape;1543;p30"/>
              <p:cNvSpPr/>
              <p:nvPr/>
            </p:nvSpPr>
            <p:spPr>
              <a:xfrm>
                <a:off x="5662375" y="212375"/>
                <a:ext cx="27000" cy="270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544" name="Google Shape;1544;p30"/>
              <p:cNvSpPr/>
              <p:nvPr/>
            </p:nvSpPr>
            <p:spPr>
              <a:xfrm>
                <a:off x="5736381" y="212375"/>
                <a:ext cx="27000" cy="270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545" name="Google Shape;1545;p30"/>
              <p:cNvSpPr/>
              <p:nvPr/>
            </p:nvSpPr>
            <p:spPr>
              <a:xfrm>
                <a:off x="5810388" y="212375"/>
                <a:ext cx="27000" cy="270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</p:grp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5B73B181-37DD-B04D-9247-35A35B0486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 sz="4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0" name="Content Placeholder 2">
            <a:extLst>
              <a:ext uri="{FF2B5EF4-FFF2-40B4-BE49-F238E27FC236}">
                <a16:creationId xmlns:a16="http://schemas.microsoft.com/office/drawing/2014/main" id="{EA21B109-B838-F34D-B6D2-DE88FFFE31EF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1068767" y="1659666"/>
            <a:ext cx="10251300" cy="4736434"/>
          </a:xfrm>
          <a:prstGeom prst="rect">
            <a:avLst/>
          </a:prstGeom>
        </p:spPr>
        <p:txBody>
          <a:bodyPr/>
          <a:lstStyle>
            <a:lvl1pPr marL="285750" indent="-285750">
              <a:lnSpc>
                <a:spcPct val="100000"/>
              </a:lnSpc>
              <a:buFont typeface="Arial" panose="020B0604020202020204" pitchFamily="34" charset="0"/>
              <a:buChar char="•"/>
              <a:tabLst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560388" indent="-285750">
              <a:lnSpc>
                <a:spcPct val="100000"/>
              </a:lnSpc>
              <a:buFont typeface="Arial" panose="020B0604020202020204" pitchFamily="34" charset="0"/>
              <a:buChar char="•"/>
              <a:tabLst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 marL="738188" indent="-285750">
              <a:lnSpc>
                <a:spcPct val="100000"/>
              </a:lnSpc>
              <a:buFont typeface="Arial" panose="020B0604020202020204" pitchFamily="34" charset="0"/>
              <a:buChar char="•"/>
              <a:tabLst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 marL="960438" indent="-285750">
              <a:lnSpc>
                <a:spcPct val="100000"/>
              </a:lnSpc>
              <a:buFont typeface="Arial" panose="020B0604020202020204" pitchFamily="34" charset="0"/>
              <a:buChar char="•"/>
              <a:tabLst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 marL="1182687" indent="-285750">
              <a:lnSpc>
                <a:spcPct val="100000"/>
              </a:lnSpc>
              <a:buFont typeface="Arial" panose="020B0604020202020204" pitchFamily="34" charset="0"/>
              <a:buChar char="•"/>
              <a:tabLst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927066287"/>
      </p:ext>
    </p:extLst>
  </p:cSld>
  <p:clrMapOvr>
    <a:masterClrMapping/>
  </p:clrMapOvr>
  <p:hf sldNum="0" hdr="0" ftr="0" dt="0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hree columns of text" userDrawn="1">
  <p:cSld name="Three columns of text">
    <p:spTree>
      <p:nvGrpSpPr>
        <p:cNvPr id="1" name="Shape 6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8" name="Google Shape;638;p14"/>
          <p:cNvSpPr txBox="1">
            <a:spLocks noGrp="1"/>
          </p:cNvSpPr>
          <p:nvPr>
            <p:ph type="title"/>
          </p:nvPr>
        </p:nvSpPr>
        <p:spPr>
          <a:xfrm>
            <a:off x="2292096" y="451104"/>
            <a:ext cx="7437200" cy="792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 sz="4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640" name="Google Shape;640;p14"/>
          <p:cNvSpPr txBox="1">
            <a:spLocks noGrp="1"/>
          </p:cNvSpPr>
          <p:nvPr>
            <p:ph type="subTitle" idx="2"/>
          </p:nvPr>
        </p:nvSpPr>
        <p:spPr>
          <a:xfrm>
            <a:off x="1692212" y="2534456"/>
            <a:ext cx="2353200" cy="12328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9pPr>
          </a:lstStyle>
          <a:p>
            <a:r>
              <a:rPr lang="en-US" dirty="0"/>
              <a:t>Click to edit Master subtitle style</a:t>
            </a:r>
            <a:endParaRPr dirty="0"/>
          </a:p>
        </p:txBody>
      </p:sp>
      <p:sp>
        <p:nvSpPr>
          <p:cNvPr id="643" name="Google Shape;643;p14"/>
          <p:cNvSpPr txBox="1">
            <a:spLocks noGrp="1"/>
          </p:cNvSpPr>
          <p:nvPr>
            <p:ph type="subTitle" idx="5"/>
          </p:nvPr>
        </p:nvSpPr>
        <p:spPr>
          <a:xfrm>
            <a:off x="1692212" y="3767328"/>
            <a:ext cx="2353200" cy="143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grpSp>
        <p:nvGrpSpPr>
          <p:cNvPr id="645" name="Google Shape;645;p14"/>
          <p:cNvGrpSpPr/>
          <p:nvPr/>
        </p:nvGrpSpPr>
        <p:grpSpPr>
          <a:xfrm>
            <a:off x="348948" y="-1544"/>
            <a:ext cx="11400435" cy="5308800"/>
            <a:chOff x="261711" y="-1158"/>
            <a:chExt cx="8550326" cy="3981600"/>
          </a:xfrm>
        </p:grpSpPr>
        <p:cxnSp>
          <p:nvCxnSpPr>
            <p:cNvPr id="646" name="Google Shape;646;p14"/>
            <p:cNvCxnSpPr/>
            <p:nvPr/>
          </p:nvCxnSpPr>
          <p:spPr>
            <a:xfrm>
              <a:off x="515925" y="-1158"/>
              <a:ext cx="0" cy="39816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647" name="Google Shape;647;p14"/>
            <p:cNvCxnSpPr/>
            <p:nvPr/>
          </p:nvCxnSpPr>
          <p:spPr>
            <a:xfrm>
              <a:off x="8666025" y="-1158"/>
              <a:ext cx="0" cy="19020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grpSp>
          <p:nvGrpSpPr>
            <p:cNvPr id="648" name="Google Shape;648;p14"/>
            <p:cNvGrpSpPr/>
            <p:nvPr/>
          </p:nvGrpSpPr>
          <p:grpSpPr>
            <a:xfrm rot="10800000">
              <a:off x="343275" y="3300779"/>
              <a:ext cx="344736" cy="345385"/>
              <a:chOff x="7353050" y="316275"/>
              <a:chExt cx="292025" cy="292575"/>
            </a:xfrm>
          </p:grpSpPr>
          <p:sp>
            <p:nvSpPr>
              <p:cNvPr id="649" name="Google Shape;649;p14"/>
              <p:cNvSpPr/>
              <p:nvPr/>
            </p:nvSpPr>
            <p:spPr>
              <a:xfrm>
                <a:off x="7358075" y="321275"/>
                <a:ext cx="282550" cy="282550"/>
              </a:xfrm>
              <a:custGeom>
                <a:avLst/>
                <a:gdLst/>
                <a:ahLst/>
                <a:cxnLst/>
                <a:rect l="l" t="t" r="r" b="b"/>
                <a:pathLst>
                  <a:path w="11302" h="11302" extrusionOk="0">
                    <a:moveTo>
                      <a:pt x="5640" y="1"/>
                    </a:moveTo>
                    <a:cubicBezTo>
                      <a:pt x="2519" y="1"/>
                      <a:pt x="0" y="2520"/>
                      <a:pt x="0" y="5640"/>
                    </a:cubicBezTo>
                    <a:cubicBezTo>
                      <a:pt x="0" y="8783"/>
                      <a:pt x="2519" y="11302"/>
                      <a:pt x="5640" y="11302"/>
                    </a:cubicBezTo>
                    <a:cubicBezTo>
                      <a:pt x="8783" y="11302"/>
                      <a:pt x="11301" y="8783"/>
                      <a:pt x="11301" y="5640"/>
                    </a:cubicBezTo>
                    <a:cubicBezTo>
                      <a:pt x="11301" y="2520"/>
                      <a:pt x="8783" y="1"/>
                      <a:pt x="5640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650" name="Google Shape;650;p14"/>
              <p:cNvSpPr/>
              <p:nvPr/>
            </p:nvSpPr>
            <p:spPr>
              <a:xfrm>
                <a:off x="7353050" y="316275"/>
                <a:ext cx="292025" cy="292575"/>
              </a:xfrm>
              <a:custGeom>
                <a:avLst/>
                <a:gdLst/>
                <a:ahLst/>
                <a:cxnLst/>
                <a:rect l="l" t="t" r="r" b="b"/>
                <a:pathLst>
                  <a:path w="11681" h="11703" extrusionOk="0">
                    <a:moveTo>
                      <a:pt x="5841" y="379"/>
                    </a:moveTo>
                    <a:cubicBezTo>
                      <a:pt x="7356" y="379"/>
                      <a:pt x="8716" y="981"/>
                      <a:pt x="9719" y="1984"/>
                    </a:cubicBezTo>
                    <a:cubicBezTo>
                      <a:pt x="10700" y="2965"/>
                      <a:pt x="11324" y="4347"/>
                      <a:pt x="11324" y="5840"/>
                    </a:cubicBezTo>
                    <a:cubicBezTo>
                      <a:pt x="11324" y="7356"/>
                      <a:pt x="10700" y="8738"/>
                      <a:pt x="9719" y="9719"/>
                    </a:cubicBezTo>
                    <a:cubicBezTo>
                      <a:pt x="8716" y="10699"/>
                      <a:pt x="7356" y="11324"/>
                      <a:pt x="5841" y="11324"/>
                    </a:cubicBezTo>
                    <a:cubicBezTo>
                      <a:pt x="4347" y="11324"/>
                      <a:pt x="2965" y="10699"/>
                      <a:pt x="1984" y="9719"/>
                    </a:cubicBezTo>
                    <a:cubicBezTo>
                      <a:pt x="981" y="8738"/>
                      <a:pt x="380" y="7356"/>
                      <a:pt x="380" y="5840"/>
                    </a:cubicBezTo>
                    <a:cubicBezTo>
                      <a:pt x="380" y="4347"/>
                      <a:pt x="981" y="2965"/>
                      <a:pt x="1984" y="1984"/>
                    </a:cubicBezTo>
                    <a:cubicBezTo>
                      <a:pt x="2965" y="981"/>
                      <a:pt x="4347" y="379"/>
                      <a:pt x="5841" y="379"/>
                    </a:cubicBezTo>
                    <a:close/>
                    <a:moveTo>
                      <a:pt x="5841" y="0"/>
                    </a:moveTo>
                    <a:cubicBezTo>
                      <a:pt x="2631" y="0"/>
                      <a:pt x="1" y="2630"/>
                      <a:pt x="1" y="5840"/>
                    </a:cubicBezTo>
                    <a:cubicBezTo>
                      <a:pt x="1" y="9072"/>
                      <a:pt x="2631" y="11703"/>
                      <a:pt x="5841" y="11703"/>
                    </a:cubicBezTo>
                    <a:cubicBezTo>
                      <a:pt x="9073" y="11703"/>
                      <a:pt x="11681" y="9072"/>
                      <a:pt x="11681" y="5840"/>
                    </a:cubicBezTo>
                    <a:cubicBezTo>
                      <a:pt x="11681" y="2630"/>
                      <a:pt x="9073" y="0"/>
                      <a:pt x="584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651" name="Google Shape;651;p14"/>
              <p:cNvSpPr/>
              <p:nvPr/>
            </p:nvSpPr>
            <p:spPr>
              <a:xfrm>
                <a:off x="7419925" y="383125"/>
                <a:ext cx="158275" cy="158300"/>
              </a:xfrm>
              <a:custGeom>
                <a:avLst/>
                <a:gdLst/>
                <a:ahLst/>
                <a:cxnLst/>
                <a:rect l="l" t="t" r="r" b="b"/>
                <a:pathLst>
                  <a:path w="6331" h="6332" extrusionOk="0">
                    <a:moveTo>
                      <a:pt x="3166" y="1"/>
                    </a:moveTo>
                    <a:cubicBezTo>
                      <a:pt x="1427" y="1"/>
                      <a:pt x="0" y="1428"/>
                      <a:pt x="0" y="3166"/>
                    </a:cubicBezTo>
                    <a:cubicBezTo>
                      <a:pt x="0" y="4927"/>
                      <a:pt x="1427" y="6331"/>
                      <a:pt x="3166" y="6331"/>
                    </a:cubicBezTo>
                    <a:cubicBezTo>
                      <a:pt x="4927" y="6331"/>
                      <a:pt x="6331" y="4927"/>
                      <a:pt x="6331" y="3166"/>
                    </a:cubicBezTo>
                    <a:cubicBezTo>
                      <a:pt x="6331" y="1428"/>
                      <a:pt x="4927" y="1"/>
                      <a:pt x="3166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652" name="Google Shape;652;p14"/>
              <p:cNvSpPr/>
              <p:nvPr/>
            </p:nvSpPr>
            <p:spPr>
              <a:xfrm>
                <a:off x="7415475" y="378675"/>
                <a:ext cx="167750" cy="167775"/>
              </a:xfrm>
              <a:custGeom>
                <a:avLst/>
                <a:gdLst/>
                <a:ahLst/>
                <a:cxnLst/>
                <a:rect l="l" t="t" r="r" b="b"/>
                <a:pathLst>
                  <a:path w="6710" h="6711" extrusionOk="0">
                    <a:moveTo>
                      <a:pt x="3344" y="380"/>
                    </a:moveTo>
                    <a:cubicBezTo>
                      <a:pt x="4168" y="380"/>
                      <a:pt x="4926" y="714"/>
                      <a:pt x="5461" y="1249"/>
                    </a:cubicBezTo>
                    <a:cubicBezTo>
                      <a:pt x="5996" y="1784"/>
                      <a:pt x="6330" y="2519"/>
                      <a:pt x="6330" y="3344"/>
                    </a:cubicBezTo>
                    <a:cubicBezTo>
                      <a:pt x="6330" y="4169"/>
                      <a:pt x="5996" y="4927"/>
                      <a:pt x="5461" y="5462"/>
                    </a:cubicBezTo>
                    <a:cubicBezTo>
                      <a:pt x="4926" y="5997"/>
                      <a:pt x="4168" y="6331"/>
                      <a:pt x="3344" y="6331"/>
                    </a:cubicBezTo>
                    <a:cubicBezTo>
                      <a:pt x="2519" y="6331"/>
                      <a:pt x="1783" y="5997"/>
                      <a:pt x="1248" y="5462"/>
                    </a:cubicBezTo>
                    <a:cubicBezTo>
                      <a:pt x="713" y="4927"/>
                      <a:pt x="379" y="4169"/>
                      <a:pt x="379" y="3344"/>
                    </a:cubicBezTo>
                    <a:cubicBezTo>
                      <a:pt x="379" y="2519"/>
                      <a:pt x="713" y="1784"/>
                      <a:pt x="1248" y="1249"/>
                    </a:cubicBezTo>
                    <a:cubicBezTo>
                      <a:pt x="1783" y="714"/>
                      <a:pt x="2519" y="380"/>
                      <a:pt x="3344" y="380"/>
                    </a:cubicBezTo>
                    <a:close/>
                    <a:moveTo>
                      <a:pt x="3344" y="1"/>
                    </a:moveTo>
                    <a:cubicBezTo>
                      <a:pt x="1494" y="1"/>
                      <a:pt x="0" y="1494"/>
                      <a:pt x="0" y="3344"/>
                    </a:cubicBezTo>
                    <a:cubicBezTo>
                      <a:pt x="0" y="5194"/>
                      <a:pt x="1494" y="6710"/>
                      <a:pt x="3344" y="6710"/>
                    </a:cubicBezTo>
                    <a:cubicBezTo>
                      <a:pt x="5194" y="6710"/>
                      <a:pt x="6709" y="5194"/>
                      <a:pt x="6709" y="3344"/>
                    </a:cubicBezTo>
                    <a:cubicBezTo>
                      <a:pt x="6709" y="1494"/>
                      <a:pt x="5194" y="1"/>
                      <a:pt x="3344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</p:grpSp>
        <p:grpSp>
          <p:nvGrpSpPr>
            <p:cNvPr id="653" name="Google Shape;653;p14"/>
            <p:cNvGrpSpPr/>
            <p:nvPr/>
          </p:nvGrpSpPr>
          <p:grpSpPr>
            <a:xfrm rot="10800000">
              <a:off x="8520013" y="714742"/>
              <a:ext cx="292025" cy="292575"/>
              <a:chOff x="7353050" y="316275"/>
              <a:chExt cx="292025" cy="292575"/>
            </a:xfrm>
          </p:grpSpPr>
          <p:sp>
            <p:nvSpPr>
              <p:cNvPr id="654" name="Google Shape;654;p14"/>
              <p:cNvSpPr/>
              <p:nvPr/>
            </p:nvSpPr>
            <p:spPr>
              <a:xfrm>
                <a:off x="7358075" y="321275"/>
                <a:ext cx="282550" cy="282550"/>
              </a:xfrm>
              <a:custGeom>
                <a:avLst/>
                <a:gdLst/>
                <a:ahLst/>
                <a:cxnLst/>
                <a:rect l="l" t="t" r="r" b="b"/>
                <a:pathLst>
                  <a:path w="11302" h="11302" extrusionOk="0">
                    <a:moveTo>
                      <a:pt x="5640" y="1"/>
                    </a:moveTo>
                    <a:cubicBezTo>
                      <a:pt x="2519" y="1"/>
                      <a:pt x="0" y="2520"/>
                      <a:pt x="0" y="5640"/>
                    </a:cubicBezTo>
                    <a:cubicBezTo>
                      <a:pt x="0" y="8783"/>
                      <a:pt x="2519" y="11302"/>
                      <a:pt x="5640" y="11302"/>
                    </a:cubicBezTo>
                    <a:cubicBezTo>
                      <a:pt x="8783" y="11302"/>
                      <a:pt x="11301" y="8783"/>
                      <a:pt x="11301" y="5640"/>
                    </a:cubicBezTo>
                    <a:cubicBezTo>
                      <a:pt x="11301" y="2520"/>
                      <a:pt x="8783" y="1"/>
                      <a:pt x="5640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655" name="Google Shape;655;p14"/>
              <p:cNvSpPr/>
              <p:nvPr/>
            </p:nvSpPr>
            <p:spPr>
              <a:xfrm>
                <a:off x="7353050" y="316275"/>
                <a:ext cx="292025" cy="292575"/>
              </a:xfrm>
              <a:custGeom>
                <a:avLst/>
                <a:gdLst/>
                <a:ahLst/>
                <a:cxnLst/>
                <a:rect l="l" t="t" r="r" b="b"/>
                <a:pathLst>
                  <a:path w="11681" h="11703" extrusionOk="0">
                    <a:moveTo>
                      <a:pt x="5841" y="379"/>
                    </a:moveTo>
                    <a:cubicBezTo>
                      <a:pt x="7356" y="379"/>
                      <a:pt x="8716" y="981"/>
                      <a:pt x="9719" y="1984"/>
                    </a:cubicBezTo>
                    <a:cubicBezTo>
                      <a:pt x="10700" y="2965"/>
                      <a:pt x="11324" y="4347"/>
                      <a:pt x="11324" y="5840"/>
                    </a:cubicBezTo>
                    <a:cubicBezTo>
                      <a:pt x="11324" y="7356"/>
                      <a:pt x="10700" y="8738"/>
                      <a:pt x="9719" y="9719"/>
                    </a:cubicBezTo>
                    <a:cubicBezTo>
                      <a:pt x="8716" y="10699"/>
                      <a:pt x="7356" y="11324"/>
                      <a:pt x="5841" y="11324"/>
                    </a:cubicBezTo>
                    <a:cubicBezTo>
                      <a:pt x="4347" y="11324"/>
                      <a:pt x="2965" y="10699"/>
                      <a:pt x="1984" y="9719"/>
                    </a:cubicBezTo>
                    <a:cubicBezTo>
                      <a:pt x="981" y="8738"/>
                      <a:pt x="380" y="7356"/>
                      <a:pt x="380" y="5840"/>
                    </a:cubicBezTo>
                    <a:cubicBezTo>
                      <a:pt x="380" y="4347"/>
                      <a:pt x="981" y="2965"/>
                      <a:pt x="1984" y="1984"/>
                    </a:cubicBezTo>
                    <a:cubicBezTo>
                      <a:pt x="2965" y="981"/>
                      <a:pt x="4347" y="379"/>
                      <a:pt x="5841" y="379"/>
                    </a:cubicBezTo>
                    <a:close/>
                    <a:moveTo>
                      <a:pt x="5841" y="0"/>
                    </a:moveTo>
                    <a:cubicBezTo>
                      <a:pt x="2631" y="0"/>
                      <a:pt x="1" y="2630"/>
                      <a:pt x="1" y="5840"/>
                    </a:cubicBezTo>
                    <a:cubicBezTo>
                      <a:pt x="1" y="9072"/>
                      <a:pt x="2631" y="11703"/>
                      <a:pt x="5841" y="11703"/>
                    </a:cubicBezTo>
                    <a:cubicBezTo>
                      <a:pt x="9073" y="11703"/>
                      <a:pt x="11681" y="9072"/>
                      <a:pt x="11681" y="5840"/>
                    </a:cubicBezTo>
                    <a:cubicBezTo>
                      <a:pt x="11681" y="2630"/>
                      <a:pt x="9073" y="0"/>
                      <a:pt x="584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656" name="Google Shape;656;p14"/>
              <p:cNvSpPr/>
              <p:nvPr/>
            </p:nvSpPr>
            <p:spPr>
              <a:xfrm>
                <a:off x="7419925" y="383125"/>
                <a:ext cx="158275" cy="158300"/>
              </a:xfrm>
              <a:custGeom>
                <a:avLst/>
                <a:gdLst/>
                <a:ahLst/>
                <a:cxnLst/>
                <a:rect l="l" t="t" r="r" b="b"/>
                <a:pathLst>
                  <a:path w="6331" h="6332" extrusionOk="0">
                    <a:moveTo>
                      <a:pt x="3166" y="1"/>
                    </a:moveTo>
                    <a:cubicBezTo>
                      <a:pt x="1427" y="1"/>
                      <a:pt x="0" y="1428"/>
                      <a:pt x="0" y="3166"/>
                    </a:cubicBezTo>
                    <a:cubicBezTo>
                      <a:pt x="0" y="4927"/>
                      <a:pt x="1427" y="6331"/>
                      <a:pt x="3166" y="6331"/>
                    </a:cubicBezTo>
                    <a:cubicBezTo>
                      <a:pt x="4927" y="6331"/>
                      <a:pt x="6331" y="4927"/>
                      <a:pt x="6331" y="3166"/>
                    </a:cubicBezTo>
                    <a:cubicBezTo>
                      <a:pt x="6331" y="1428"/>
                      <a:pt x="4927" y="1"/>
                      <a:pt x="3166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657" name="Google Shape;657;p14"/>
              <p:cNvSpPr/>
              <p:nvPr/>
            </p:nvSpPr>
            <p:spPr>
              <a:xfrm>
                <a:off x="7415475" y="378675"/>
                <a:ext cx="167750" cy="167775"/>
              </a:xfrm>
              <a:custGeom>
                <a:avLst/>
                <a:gdLst/>
                <a:ahLst/>
                <a:cxnLst/>
                <a:rect l="l" t="t" r="r" b="b"/>
                <a:pathLst>
                  <a:path w="6710" h="6711" extrusionOk="0">
                    <a:moveTo>
                      <a:pt x="3344" y="380"/>
                    </a:moveTo>
                    <a:cubicBezTo>
                      <a:pt x="4168" y="380"/>
                      <a:pt x="4926" y="714"/>
                      <a:pt x="5461" y="1249"/>
                    </a:cubicBezTo>
                    <a:cubicBezTo>
                      <a:pt x="5996" y="1784"/>
                      <a:pt x="6330" y="2519"/>
                      <a:pt x="6330" y="3344"/>
                    </a:cubicBezTo>
                    <a:cubicBezTo>
                      <a:pt x="6330" y="4169"/>
                      <a:pt x="5996" y="4927"/>
                      <a:pt x="5461" y="5462"/>
                    </a:cubicBezTo>
                    <a:cubicBezTo>
                      <a:pt x="4926" y="5997"/>
                      <a:pt x="4168" y="6331"/>
                      <a:pt x="3344" y="6331"/>
                    </a:cubicBezTo>
                    <a:cubicBezTo>
                      <a:pt x="2519" y="6331"/>
                      <a:pt x="1783" y="5997"/>
                      <a:pt x="1248" y="5462"/>
                    </a:cubicBezTo>
                    <a:cubicBezTo>
                      <a:pt x="713" y="4927"/>
                      <a:pt x="379" y="4169"/>
                      <a:pt x="379" y="3344"/>
                    </a:cubicBezTo>
                    <a:cubicBezTo>
                      <a:pt x="379" y="2519"/>
                      <a:pt x="713" y="1784"/>
                      <a:pt x="1248" y="1249"/>
                    </a:cubicBezTo>
                    <a:cubicBezTo>
                      <a:pt x="1783" y="714"/>
                      <a:pt x="2519" y="380"/>
                      <a:pt x="3344" y="380"/>
                    </a:cubicBezTo>
                    <a:close/>
                    <a:moveTo>
                      <a:pt x="3344" y="1"/>
                    </a:moveTo>
                    <a:cubicBezTo>
                      <a:pt x="1494" y="1"/>
                      <a:pt x="0" y="1494"/>
                      <a:pt x="0" y="3344"/>
                    </a:cubicBezTo>
                    <a:cubicBezTo>
                      <a:pt x="0" y="5194"/>
                      <a:pt x="1494" y="6710"/>
                      <a:pt x="3344" y="6710"/>
                    </a:cubicBezTo>
                    <a:cubicBezTo>
                      <a:pt x="5194" y="6710"/>
                      <a:pt x="6709" y="5194"/>
                      <a:pt x="6709" y="3344"/>
                    </a:cubicBezTo>
                    <a:cubicBezTo>
                      <a:pt x="6709" y="1494"/>
                      <a:pt x="5194" y="1"/>
                      <a:pt x="3344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</p:grpSp>
        <p:grpSp>
          <p:nvGrpSpPr>
            <p:cNvPr id="658" name="Google Shape;658;p14"/>
            <p:cNvGrpSpPr/>
            <p:nvPr/>
          </p:nvGrpSpPr>
          <p:grpSpPr>
            <a:xfrm rot="10800000">
              <a:off x="261711" y="465077"/>
              <a:ext cx="507562" cy="507984"/>
              <a:chOff x="8064275" y="887850"/>
              <a:chExt cx="581800" cy="582350"/>
            </a:xfrm>
          </p:grpSpPr>
          <p:sp>
            <p:nvSpPr>
              <p:cNvPr id="659" name="Google Shape;659;p14"/>
              <p:cNvSpPr/>
              <p:nvPr/>
            </p:nvSpPr>
            <p:spPr>
              <a:xfrm>
                <a:off x="8068750" y="892875"/>
                <a:ext cx="572875" cy="572325"/>
              </a:xfrm>
              <a:custGeom>
                <a:avLst/>
                <a:gdLst/>
                <a:ahLst/>
                <a:cxnLst/>
                <a:rect l="l" t="t" r="r" b="b"/>
                <a:pathLst>
                  <a:path w="22915" h="22893" extrusionOk="0">
                    <a:moveTo>
                      <a:pt x="11457" y="0"/>
                    </a:moveTo>
                    <a:cubicBezTo>
                      <a:pt x="5127" y="0"/>
                      <a:pt x="0" y="5127"/>
                      <a:pt x="0" y="11435"/>
                    </a:cubicBezTo>
                    <a:cubicBezTo>
                      <a:pt x="0" y="17766"/>
                      <a:pt x="5127" y="22892"/>
                      <a:pt x="11457" y="22892"/>
                    </a:cubicBezTo>
                    <a:cubicBezTo>
                      <a:pt x="17788" y="22892"/>
                      <a:pt x="22914" y="17766"/>
                      <a:pt x="22914" y="11435"/>
                    </a:cubicBezTo>
                    <a:cubicBezTo>
                      <a:pt x="22914" y="5127"/>
                      <a:pt x="17788" y="0"/>
                      <a:pt x="11457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660" name="Google Shape;660;p14"/>
              <p:cNvSpPr/>
              <p:nvPr/>
            </p:nvSpPr>
            <p:spPr>
              <a:xfrm>
                <a:off x="8064275" y="887850"/>
                <a:ext cx="581800" cy="582350"/>
              </a:xfrm>
              <a:custGeom>
                <a:avLst/>
                <a:gdLst/>
                <a:ahLst/>
                <a:cxnLst/>
                <a:rect l="l" t="t" r="r" b="b"/>
                <a:pathLst>
                  <a:path w="23272" h="23294" extrusionOk="0">
                    <a:moveTo>
                      <a:pt x="11636" y="380"/>
                    </a:moveTo>
                    <a:cubicBezTo>
                      <a:pt x="14757" y="380"/>
                      <a:pt x="17566" y="1628"/>
                      <a:pt x="19594" y="3679"/>
                    </a:cubicBezTo>
                    <a:cubicBezTo>
                      <a:pt x="21645" y="5707"/>
                      <a:pt x="22893" y="8538"/>
                      <a:pt x="22893" y="11636"/>
                    </a:cubicBezTo>
                    <a:cubicBezTo>
                      <a:pt x="22893" y="14757"/>
                      <a:pt x="21645" y="17565"/>
                      <a:pt x="19594" y="19616"/>
                    </a:cubicBezTo>
                    <a:cubicBezTo>
                      <a:pt x="17566" y="21644"/>
                      <a:pt x="14757" y="22915"/>
                      <a:pt x="11636" y="22915"/>
                    </a:cubicBezTo>
                    <a:cubicBezTo>
                      <a:pt x="8516" y="22915"/>
                      <a:pt x="5707" y="21644"/>
                      <a:pt x="3657" y="19616"/>
                    </a:cubicBezTo>
                    <a:cubicBezTo>
                      <a:pt x="1628" y="17565"/>
                      <a:pt x="358" y="14757"/>
                      <a:pt x="358" y="11636"/>
                    </a:cubicBezTo>
                    <a:cubicBezTo>
                      <a:pt x="358" y="8538"/>
                      <a:pt x="1628" y="5707"/>
                      <a:pt x="3657" y="3679"/>
                    </a:cubicBezTo>
                    <a:cubicBezTo>
                      <a:pt x="5707" y="1628"/>
                      <a:pt x="8516" y="380"/>
                      <a:pt x="11636" y="380"/>
                    </a:cubicBezTo>
                    <a:close/>
                    <a:moveTo>
                      <a:pt x="11636" y="1"/>
                    </a:moveTo>
                    <a:cubicBezTo>
                      <a:pt x="5217" y="1"/>
                      <a:pt x="1" y="5217"/>
                      <a:pt x="1" y="11636"/>
                    </a:cubicBezTo>
                    <a:cubicBezTo>
                      <a:pt x="1" y="18078"/>
                      <a:pt x="5217" y="23294"/>
                      <a:pt x="11636" y="23294"/>
                    </a:cubicBezTo>
                    <a:cubicBezTo>
                      <a:pt x="18056" y="23294"/>
                      <a:pt x="23272" y="18078"/>
                      <a:pt x="23272" y="11636"/>
                    </a:cubicBezTo>
                    <a:cubicBezTo>
                      <a:pt x="23272" y="5217"/>
                      <a:pt x="18056" y="1"/>
                      <a:pt x="11636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661" name="Google Shape;661;p14"/>
              <p:cNvSpPr/>
              <p:nvPr/>
            </p:nvSpPr>
            <p:spPr>
              <a:xfrm>
                <a:off x="8141175" y="965325"/>
                <a:ext cx="428000" cy="427425"/>
              </a:xfrm>
              <a:custGeom>
                <a:avLst/>
                <a:gdLst/>
                <a:ahLst/>
                <a:cxnLst/>
                <a:rect l="l" t="t" r="r" b="b"/>
                <a:pathLst>
                  <a:path w="17120" h="17097" extrusionOk="0">
                    <a:moveTo>
                      <a:pt x="8560" y="0"/>
                    </a:moveTo>
                    <a:cubicBezTo>
                      <a:pt x="3835" y="0"/>
                      <a:pt x="1" y="3812"/>
                      <a:pt x="1" y="8537"/>
                    </a:cubicBezTo>
                    <a:cubicBezTo>
                      <a:pt x="1" y="13263"/>
                      <a:pt x="3835" y="17097"/>
                      <a:pt x="8560" y="17097"/>
                    </a:cubicBezTo>
                    <a:cubicBezTo>
                      <a:pt x="13286" y="17097"/>
                      <a:pt x="17120" y="13263"/>
                      <a:pt x="17120" y="8537"/>
                    </a:cubicBezTo>
                    <a:cubicBezTo>
                      <a:pt x="17120" y="3812"/>
                      <a:pt x="13286" y="0"/>
                      <a:pt x="8560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662" name="Google Shape;662;p14"/>
              <p:cNvSpPr/>
              <p:nvPr/>
            </p:nvSpPr>
            <p:spPr>
              <a:xfrm>
                <a:off x="8136725" y="960300"/>
                <a:ext cx="436925" cy="437475"/>
              </a:xfrm>
              <a:custGeom>
                <a:avLst/>
                <a:gdLst/>
                <a:ahLst/>
                <a:cxnLst/>
                <a:rect l="l" t="t" r="r" b="b"/>
                <a:pathLst>
                  <a:path w="17477" h="17499" extrusionOk="0">
                    <a:moveTo>
                      <a:pt x="8738" y="379"/>
                    </a:moveTo>
                    <a:cubicBezTo>
                      <a:pt x="11057" y="379"/>
                      <a:pt x="13130" y="1316"/>
                      <a:pt x="14645" y="2831"/>
                    </a:cubicBezTo>
                    <a:cubicBezTo>
                      <a:pt x="16161" y="4347"/>
                      <a:pt x="17097" y="6442"/>
                      <a:pt x="17097" y="8738"/>
                    </a:cubicBezTo>
                    <a:cubicBezTo>
                      <a:pt x="17097" y="11056"/>
                      <a:pt x="16161" y="13152"/>
                      <a:pt x="14645" y="14667"/>
                    </a:cubicBezTo>
                    <a:cubicBezTo>
                      <a:pt x="13130" y="16183"/>
                      <a:pt x="11057" y="17119"/>
                      <a:pt x="8738" y="17119"/>
                    </a:cubicBezTo>
                    <a:cubicBezTo>
                      <a:pt x="6420" y="17119"/>
                      <a:pt x="4325" y="16183"/>
                      <a:pt x="2809" y="14667"/>
                    </a:cubicBezTo>
                    <a:cubicBezTo>
                      <a:pt x="1293" y="13152"/>
                      <a:pt x="357" y="11056"/>
                      <a:pt x="357" y="8738"/>
                    </a:cubicBezTo>
                    <a:cubicBezTo>
                      <a:pt x="357" y="6442"/>
                      <a:pt x="1293" y="4347"/>
                      <a:pt x="2809" y="2831"/>
                    </a:cubicBezTo>
                    <a:cubicBezTo>
                      <a:pt x="4325" y="1316"/>
                      <a:pt x="6420" y="379"/>
                      <a:pt x="8738" y="379"/>
                    </a:cubicBezTo>
                    <a:close/>
                    <a:moveTo>
                      <a:pt x="8738" y="0"/>
                    </a:moveTo>
                    <a:cubicBezTo>
                      <a:pt x="3901" y="0"/>
                      <a:pt x="1" y="3924"/>
                      <a:pt x="1" y="8738"/>
                    </a:cubicBezTo>
                    <a:cubicBezTo>
                      <a:pt x="1" y="13575"/>
                      <a:pt x="3901" y="17498"/>
                      <a:pt x="8738" y="17498"/>
                    </a:cubicBezTo>
                    <a:cubicBezTo>
                      <a:pt x="13553" y="17498"/>
                      <a:pt x="17476" y="13575"/>
                      <a:pt x="17476" y="8738"/>
                    </a:cubicBezTo>
                    <a:cubicBezTo>
                      <a:pt x="17476" y="3924"/>
                      <a:pt x="13553" y="0"/>
                      <a:pt x="8738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663" name="Google Shape;663;p14"/>
              <p:cNvSpPr/>
              <p:nvPr/>
            </p:nvSpPr>
            <p:spPr>
              <a:xfrm>
                <a:off x="8219750" y="1043875"/>
                <a:ext cx="270300" cy="270300"/>
              </a:xfrm>
              <a:custGeom>
                <a:avLst/>
                <a:gdLst/>
                <a:ahLst/>
                <a:cxnLst/>
                <a:rect l="l" t="t" r="r" b="b"/>
                <a:pathLst>
                  <a:path w="10812" h="10812" extrusionOk="0">
                    <a:moveTo>
                      <a:pt x="5417" y="1"/>
                    </a:moveTo>
                    <a:cubicBezTo>
                      <a:pt x="2430" y="1"/>
                      <a:pt x="1" y="2431"/>
                      <a:pt x="1" y="5395"/>
                    </a:cubicBezTo>
                    <a:cubicBezTo>
                      <a:pt x="1" y="8382"/>
                      <a:pt x="2430" y="10812"/>
                      <a:pt x="5417" y="10812"/>
                    </a:cubicBezTo>
                    <a:cubicBezTo>
                      <a:pt x="8404" y="10812"/>
                      <a:pt x="10812" y="8382"/>
                      <a:pt x="10812" y="5395"/>
                    </a:cubicBezTo>
                    <a:cubicBezTo>
                      <a:pt x="10812" y="2431"/>
                      <a:pt x="8404" y="1"/>
                      <a:pt x="5417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664" name="Google Shape;664;p14"/>
              <p:cNvSpPr/>
              <p:nvPr/>
            </p:nvSpPr>
            <p:spPr>
              <a:xfrm>
                <a:off x="8215300" y="1039425"/>
                <a:ext cx="279775" cy="279225"/>
              </a:xfrm>
              <a:custGeom>
                <a:avLst/>
                <a:gdLst/>
                <a:ahLst/>
                <a:cxnLst/>
                <a:rect l="l" t="t" r="r" b="b"/>
                <a:pathLst>
                  <a:path w="11191" h="11169" extrusionOk="0">
                    <a:moveTo>
                      <a:pt x="5595" y="357"/>
                    </a:moveTo>
                    <a:cubicBezTo>
                      <a:pt x="7044" y="357"/>
                      <a:pt x="8337" y="937"/>
                      <a:pt x="9273" y="1895"/>
                    </a:cubicBezTo>
                    <a:cubicBezTo>
                      <a:pt x="10232" y="2832"/>
                      <a:pt x="10811" y="4147"/>
                      <a:pt x="10811" y="5573"/>
                    </a:cubicBezTo>
                    <a:cubicBezTo>
                      <a:pt x="10811" y="7022"/>
                      <a:pt x="10232" y="8337"/>
                      <a:pt x="9273" y="9273"/>
                    </a:cubicBezTo>
                    <a:cubicBezTo>
                      <a:pt x="8337" y="10210"/>
                      <a:pt x="7044" y="10789"/>
                      <a:pt x="5595" y="10789"/>
                    </a:cubicBezTo>
                    <a:cubicBezTo>
                      <a:pt x="4147" y="10789"/>
                      <a:pt x="2854" y="10210"/>
                      <a:pt x="1895" y="9273"/>
                    </a:cubicBezTo>
                    <a:cubicBezTo>
                      <a:pt x="959" y="8337"/>
                      <a:pt x="379" y="7022"/>
                      <a:pt x="379" y="5573"/>
                    </a:cubicBezTo>
                    <a:cubicBezTo>
                      <a:pt x="379" y="4147"/>
                      <a:pt x="959" y="2832"/>
                      <a:pt x="1895" y="1895"/>
                    </a:cubicBezTo>
                    <a:cubicBezTo>
                      <a:pt x="2854" y="937"/>
                      <a:pt x="4147" y="357"/>
                      <a:pt x="5595" y="357"/>
                    </a:cubicBezTo>
                    <a:close/>
                    <a:moveTo>
                      <a:pt x="5595" y="1"/>
                    </a:moveTo>
                    <a:cubicBezTo>
                      <a:pt x="2497" y="1"/>
                      <a:pt x="1" y="2497"/>
                      <a:pt x="1" y="5573"/>
                    </a:cubicBezTo>
                    <a:cubicBezTo>
                      <a:pt x="1" y="8672"/>
                      <a:pt x="2497" y="11168"/>
                      <a:pt x="5595" y="11168"/>
                    </a:cubicBezTo>
                    <a:cubicBezTo>
                      <a:pt x="8671" y="11168"/>
                      <a:pt x="11190" y="8672"/>
                      <a:pt x="11190" y="5573"/>
                    </a:cubicBezTo>
                    <a:cubicBezTo>
                      <a:pt x="11190" y="2497"/>
                      <a:pt x="8671" y="1"/>
                      <a:pt x="5595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</p:grpSp>
      </p:grpSp>
      <p:sp>
        <p:nvSpPr>
          <p:cNvPr id="29" name="Google Shape;640;p14">
            <a:extLst>
              <a:ext uri="{FF2B5EF4-FFF2-40B4-BE49-F238E27FC236}">
                <a16:creationId xmlns:a16="http://schemas.microsoft.com/office/drawing/2014/main" id="{13DDA085-7AA0-144D-ADA3-469954596339}"/>
              </a:ext>
            </a:extLst>
          </p:cNvPr>
          <p:cNvSpPr txBox="1">
            <a:spLocks/>
          </p:cNvSpPr>
          <p:nvPr userDrawn="1"/>
        </p:nvSpPr>
        <p:spPr>
          <a:xfrm>
            <a:off x="5051108" y="2514600"/>
            <a:ext cx="2353200" cy="12328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2400" b="0" i="0" u="none" strike="noStrike" cap="none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1pPr>
            <a:lvl2pPr marR="0" lvl="1" algn="ctr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2400" b="0" i="0" u="none" strike="noStrike" cap="none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2pPr>
            <a:lvl3pPr marR="0" lvl="2" algn="ctr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2400" b="0" i="0" u="none" strike="noStrike" cap="none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3pPr>
            <a:lvl4pPr marR="0" lvl="3" algn="ctr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2400" b="0" i="0" u="none" strike="noStrike" cap="none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4pPr>
            <a:lvl5pPr marR="0" lvl="4" algn="ctr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2400" b="0" i="0" u="none" strike="noStrike" cap="none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5pPr>
            <a:lvl6pPr marR="0" lvl="5" algn="ctr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2400" b="0" i="0" u="none" strike="noStrike" cap="none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6pPr>
            <a:lvl7pPr marR="0" lvl="6" algn="ctr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2400" b="0" i="0" u="none" strike="noStrike" cap="none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7pPr>
            <a:lvl8pPr marR="0" lvl="7" algn="ctr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2400" b="0" i="0" u="none" strike="noStrike" cap="none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8pPr>
            <a:lvl9pPr marR="0" lvl="8" algn="ctr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2400" b="0" i="0" u="none" strike="noStrike" cap="none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9pPr>
          </a:lstStyle>
          <a:p>
            <a:pPr defTabSz="914400"/>
            <a:r>
              <a:rPr lang="en-US" kern="0" dirty="0"/>
              <a:t>Click to edit Master subtitle style</a:t>
            </a:r>
          </a:p>
        </p:txBody>
      </p:sp>
      <p:sp>
        <p:nvSpPr>
          <p:cNvPr id="30" name="Google Shape;643;p14">
            <a:extLst>
              <a:ext uri="{FF2B5EF4-FFF2-40B4-BE49-F238E27FC236}">
                <a16:creationId xmlns:a16="http://schemas.microsoft.com/office/drawing/2014/main" id="{65A474EA-45BD-C647-B73D-32770835B10A}"/>
              </a:ext>
            </a:extLst>
          </p:cNvPr>
          <p:cNvSpPr txBox="1">
            <a:spLocks/>
          </p:cNvSpPr>
          <p:nvPr userDrawn="1"/>
        </p:nvSpPr>
        <p:spPr>
          <a:xfrm>
            <a:off x="5051108" y="3747472"/>
            <a:ext cx="2353200" cy="143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2133" b="0" i="0" u="none" strike="noStrike" cap="none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1pPr>
            <a:lvl2pPr marR="0" lvl="1" algn="ctr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2133" b="0" i="0" u="none" strike="noStrike" cap="none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2pPr>
            <a:lvl3pPr marR="0" lvl="2" algn="ctr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2133" b="0" i="0" u="none" strike="noStrike" cap="none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3pPr>
            <a:lvl4pPr marR="0" lvl="3" algn="ctr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2133" b="0" i="0" u="none" strike="noStrike" cap="none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4pPr>
            <a:lvl5pPr marR="0" lvl="4" algn="ctr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2133" b="0" i="0" u="none" strike="noStrike" cap="none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5pPr>
            <a:lvl6pPr marR="0" lvl="5" algn="ctr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2133" b="0" i="0" u="none" strike="noStrike" cap="none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6pPr>
            <a:lvl7pPr marR="0" lvl="6" algn="ctr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2133" b="0" i="0" u="none" strike="noStrike" cap="none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7pPr>
            <a:lvl8pPr marR="0" lvl="7" algn="ctr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2133" b="0" i="0" u="none" strike="noStrike" cap="none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8pPr>
            <a:lvl9pPr marR="0" lvl="8" algn="ctr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2133" b="0" i="0" u="none" strike="noStrike" cap="none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9pPr>
          </a:lstStyle>
          <a:p>
            <a:pPr defTabSz="914400"/>
            <a:r>
              <a:rPr lang="en-US" kern="0" dirty="0"/>
              <a:t>Click to edit Master subtitle style</a:t>
            </a:r>
          </a:p>
        </p:txBody>
      </p:sp>
      <p:sp>
        <p:nvSpPr>
          <p:cNvPr id="31" name="Google Shape;640;p14">
            <a:extLst>
              <a:ext uri="{FF2B5EF4-FFF2-40B4-BE49-F238E27FC236}">
                <a16:creationId xmlns:a16="http://schemas.microsoft.com/office/drawing/2014/main" id="{6899BF39-22AB-504A-AB27-12A4E699025B}"/>
              </a:ext>
            </a:extLst>
          </p:cNvPr>
          <p:cNvSpPr txBox="1">
            <a:spLocks/>
          </p:cNvSpPr>
          <p:nvPr userDrawn="1"/>
        </p:nvSpPr>
        <p:spPr>
          <a:xfrm>
            <a:off x="8404368" y="2514600"/>
            <a:ext cx="2353200" cy="12328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2400" b="0" i="0" u="none" strike="noStrike" cap="none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1pPr>
            <a:lvl2pPr marR="0" lvl="1" algn="ctr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2400" b="0" i="0" u="none" strike="noStrike" cap="none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2pPr>
            <a:lvl3pPr marR="0" lvl="2" algn="ctr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2400" b="0" i="0" u="none" strike="noStrike" cap="none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3pPr>
            <a:lvl4pPr marR="0" lvl="3" algn="ctr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2400" b="0" i="0" u="none" strike="noStrike" cap="none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4pPr>
            <a:lvl5pPr marR="0" lvl="4" algn="ctr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2400" b="0" i="0" u="none" strike="noStrike" cap="none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5pPr>
            <a:lvl6pPr marR="0" lvl="5" algn="ctr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2400" b="0" i="0" u="none" strike="noStrike" cap="none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6pPr>
            <a:lvl7pPr marR="0" lvl="6" algn="ctr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2400" b="0" i="0" u="none" strike="noStrike" cap="none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7pPr>
            <a:lvl8pPr marR="0" lvl="7" algn="ctr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2400" b="0" i="0" u="none" strike="noStrike" cap="none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8pPr>
            <a:lvl9pPr marR="0" lvl="8" algn="ctr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2400" b="0" i="0" u="none" strike="noStrike" cap="none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9pPr>
          </a:lstStyle>
          <a:p>
            <a:pPr defTabSz="914400"/>
            <a:r>
              <a:rPr lang="en-US" kern="0"/>
              <a:t>Click to edit Master subtitle style</a:t>
            </a:r>
            <a:endParaRPr lang="en-US" kern="0" dirty="0"/>
          </a:p>
        </p:txBody>
      </p:sp>
      <p:sp>
        <p:nvSpPr>
          <p:cNvPr id="32" name="Google Shape;643;p14">
            <a:extLst>
              <a:ext uri="{FF2B5EF4-FFF2-40B4-BE49-F238E27FC236}">
                <a16:creationId xmlns:a16="http://schemas.microsoft.com/office/drawing/2014/main" id="{27E5C173-1FCB-FF4E-8665-E586675CDDE9}"/>
              </a:ext>
            </a:extLst>
          </p:cNvPr>
          <p:cNvSpPr txBox="1">
            <a:spLocks/>
          </p:cNvSpPr>
          <p:nvPr userDrawn="1"/>
        </p:nvSpPr>
        <p:spPr>
          <a:xfrm>
            <a:off x="8404368" y="3747472"/>
            <a:ext cx="2353200" cy="143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2133" b="0" i="0" u="none" strike="noStrike" cap="none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1pPr>
            <a:lvl2pPr marR="0" lvl="1" algn="ctr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2133" b="0" i="0" u="none" strike="noStrike" cap="none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2pPr>
            <a:lvl3pPr marR="0" lvl="2" algn="ctr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2133" b="0" i="0" u="none" strike="noStrike" cap="none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3pPr>
            <a:lvl4pPr marR="0" lvl="3" algn="ctr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2133" b="0" i="0" u="none" strike="noStrike" cap="none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4pPr>
            <a:lvl5pPr marR="0" lvl="4" algn="ctr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2133" b="0" i="0" u="none" strike="noStrike" cap="none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5pPr>
            <a:lvl6pPr marR="0" lvl="5" algn="ctr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2133" b="0" i="0" u="none" strike="noStrike" cap="none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6pPr>
            <a:lvl7pPr marR="0" lvl="6" algn="ctr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2133" b="0" i="0" u="none" strike="noStrike" cap="none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7pPr>
            <a:lvl8pPr marR="0" lvl="7" algn="ctr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2133" b="0" i="0" u="none" strike="noStrike" cap="none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8pPr>
            <a:lvl9pPr marR="0" lvl="8" algn="ctr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2133" b="0" i="0" u="none" strike="noStrike" cap="none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9pPr>
          </a:lstStyle>
          <a:p>
            <a:pPr defTabSz="914400"/>
            <a:r>
              <a:rPr lang="en-US" kern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2967147692"/>
      </p:ext>
    </p:extLst>
  </p:cSld>
  <p:clrMapOvr>
    <a:masterClrMapping/>
  </p:clrMapOvr>
  <p:hf sldNum="0" hdr="0" ftr="0" dt="0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able of contents">
  <p:cSld name="Table of contents">
    <p:spTree>
      <p:nvGrpSpPr>
        <p:cNvPr id="1" name="Shape 6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" name="Google Shape;624;p13"/>
          <p:cNvSpPr txBox="1">
            <a:spLocks noGrp="1"/>
          </p:cNvSpPr>
          <p:nvPr>
            <p:ph type="title"/>
          </p:nvPr>
        </p:nvSpPr>
        <p:spPr>
          <a:xfrm>
            <a:off x="7876032" y="475488"/>
            <a:ext cx="3486800" cy="1926336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2800"/>
              <a:buNone/>
              <a:defRPr sz="4800"/>
            </a:lvl1pPr>
            <a:lvl2pPr lvl="1" algn="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625" name="Google Shape;625;p13"/>
          <p:cNvSpPr txBox="1">
            <a:spLocks noGrp="1"/>
          </p:cNvSpPr>
          <p:nvPr>
            <p:ph type="subTitle" idx="1"/>
          </p:nvPr>
        </p:nvSpPr>
        <p:spPr>
          <a:xfrm>
            <a:off x="2218944" y="573024"/>
            <a:ext cx="3486800" cy="5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626" name="Google Shape;626;p13"/>
          <p:cNvSpPr txBox="1">
            <a:spLocks noGrp="1"/>
          </p:cNvSpPr>
          <p:nvPr>
            <p:ph type="subTitle" idx="2"/>
          </p:nvPr>
        </p:nvSpPr>
        <p:spPr>
          <a:xfrm>
            <a:off x="2218944" y="950976"/>
            <a:ext cx="3486800" cy="76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627" name="Google Shape;627;p13"/>
          <p:cNvSpPr txBox="1">
            <a:spLocks noGrp="1"/>
          </p:cNvSpPr>
          <p:nvPr>
            <p:ph type="subTitle" idx="3"/>
          </p:nvPr>
        </p:nvSpPr>
        <p:spPr>
          <a:xfrm>
            <a:off x="2218944" y="2011680"/>
            <a:ext cx="3486800" cy="5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628" name="Google Shape;628;p13"/>
          <p:cNvSpPr txBox="1">
            <a:spLocks noGrp="1"/>
          </p:cNvSpPr>
          <p:nvPr>
            <p:ph type="subTitle" idx="4"/>
          </p:nvPr>
        </p:nvSpPr>
        <p:spPr>
          <a:xfrm>
            <a:off x="2218944" y="2389632"/>
            <a:ext cx="3486800" cy="76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629" name="Google Shape;629;p13"/>
          <p:cNvSpPr txBox="1">
            <a:spLocks noGrp="1"/>
          </p:cNvSpPr>
          <p:nvPr>
            <p:ph type="subTitle" idx="5"/>
          </p:nvPr>
        </p:nvSpPr>
        <p:spPr>
          <a:xfrm>
            <a:off x="2218944" y="3450336"/>
            <a:ext cx="3486800" cy="5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630" name="Google Shape;630;p13"/>
          <p:cNvSpPr txBox="1">
            <a:spLocks noGrp="1"/>
          </p:cNvSpPr>
          <p:nvPr>
            <p:ph type="subTitle" idx="6"/>
          </p:nvPr>
        </p:nvSpPr>
        <p:spPr>
          <a:xfrm>
            <a:off x="2218944" y="3828288"/>
            <a:ext cx="3486800" cy="76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631" name="Google Shape;631;p13"/>
          <p:cNvSpPr txBox="1">
            <a:spLocks noGrp="1"/>
          </p:cNvSpPr>
          <p:nvPr>
            <p:ph type="subTitle" idx="7"/>
          </p:nvPr>
        </p:nvSpPr>
        <p:spPr>
          <a:xfrm>
            <a:off x="2218944" y="4888992"/>
            <a:ext cx="3486800" cy="5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632" name="Google Shape;632;p13"/>
          <p:cNvSpPr txBox="1">
            <a:spLocks noGrp="1"/>
          </p:cNvSpPr>
          <p:nvPr>
            <p:ph type="subTitle" idx="8"/>
          </p:nvPr>
        </p:nvSpPr>
        <p:spPr>
          <a:xfrm>
            <a:off x="2218944" y="5266944"/>
            <a:ext cx="3486800" cy="76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633" name="Google Shape;633;p13"/>
          <p:cNvSpPr txBox="1">
            <a:spLocks noGrp="1"/>
          </p:cNvSpPr>
          <p:nvPr>
            <p:ph type="title" idx="9" hasCustomPrompt="1"/>
          </p:nvPr>
        </p:nvSpPr>
        <p:spPr>
          <a:xfrm>
            <a:off x="1085088" y="963168"/>
            <a:ext cx="609600" cy="463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667">
                <a:solidFill>
                  <a:schemeClr val="tx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667">
                <a:solidFill>
                  <a:schemeClr val="lt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667">
                <a:solidFill>
                  <a:schemeClr val="lt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667">
                <a:solidFill>
                  <a:schemeClr val="lt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667">
                <a:solidFill>
                  <a:schemeClr val="lt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667">
                <a:solidFill>
                  <a:schemeClr val="lt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667">
                <a:solidFill>
                  <a:schemeClr val="lt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667">
                <a:solidFill>
                  <a:schemeClr val="lt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667">
                <a:solidFill>
                  <a:schemeClr val="lt1"/>
                </a:solidFill>
              </a:defRPr>
            </a:lvl9pPr>
          </a:lstStyle>
          <a:p>
            <a:r>
              <a:rPr dirty="0"/>
              <a:t>xx%</a:t>
            </a:r>
          </a:p>
        </p:txBody>
      </p:sp>
      <p:sp>
        <p:nvSpPr>
          <p:cNvPr id="634" name="Google Shape;634;p13"/>
          <p:cNvSpPr txBox="1">
            <a:spLocks noGrp="1"/>
          </p:cNvSpPr>
          <p:nvPr>
            <p:ph type="title" idx="13" hasCustomPrompt="1"/>
          </p:nvPr>
        </p:nvSpPr>
        <p:spPr>
          <a:xfrm>
            <a:off x="1085088" y="2401824"/>
            <a:ext cx="609600" cy="463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667">
                <a:solidFill>
                  <a:schemeClr val="tx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667">
                <a:solidFill>
                  <a:schemeClr val="lt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667">
                <a:solidFill>
                  <a:schemeClr val="lt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667">
                <a:solidFill>
                  <a:schemeClr val="lt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667">
                <a:solidFill>
                  <a:schemeClr val="lt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667">
                <a:solidFill>
                  <a:schemeClr val="lt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667">
                <a:solidFill>
                  <a:schemeClr val="lt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667">
                <a:solidFill>
                  <a:schemeClr val="lt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667"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635" name="Google Shape;635;p13"/>
          <p:cNvSpPr txBox="1">
            <a:spLocks noGrp="1"/>
          </p:cNvSpPr>
          <p:nvPr>
            <p:ph type="title" idx="14" hasCustomPrompt="1"/>
          </p:nvPr>
        </p:nvSpPr>
        <p:spPr>
          <a:xfrm>
            <a:off x="1085088" y="3840480"/>
            <a:ext cx="609600" cy="463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667">
                <a:solidFill>
                  <a:schemeClr val="tx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667">
                <a:solidFill>
                  <a:schemeClr val="lt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667">
                <a:solidFill>
                  <a:schemeClr val="lt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667">
                <a:solidFill>
                  <a:schemeClr val="lt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667">
                <a:solidFill>
                  <a:schemeClr val="lt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667">
                <a:solidFill>
                  <a:schemeClr val="lt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667">
                <a:solidFill>
                  <a:schemeClr val="lt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667">
                <a:solidFill>
                  <a:schemeClr val="lt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667"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636" name="Google Shape;636;p13"/>
          <p:cNvSpPr txBox="1">
            <a:spLocks noGrp="1"/>
          </p:cNvSpPr>
          <p:nvPr>
            <p:ph type="title" idx="15" hasCustomPrompt="1"/>
          </p:nvPr>
        </p:nvSpPr>
        <p:spPr>
          <a:xfrm>
            <a:off x="1085088" y="5279136"/>
            <a:ext cx="609600" cy="463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667">
                <a:solidFill>
                  <a:schemeClr val="tx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667">
                <a:solidFill>
                  <a:schemeClr val="lt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667">
                <a:solidFill>
                  <a:schemeClr val="lt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667">
                <a:solidFill>
                  <a:schemeClr val="lt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667">
                <a:solidFill>
                  <a:schemeClr val="lt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667">
                <a:solidFill>
                  <a:schemeClr val="lt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667">
                <a:solidFill>
                  <a:schemeClr val="lt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667">
                <a:solidFill>
                  <a:schemeClr val="lt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667"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  <p:cxnSp>
        <p:nvCxnSpPr>
          <p:cNvPr id="15" name="Google Shape;879;p18">
            <a:extLst>
              <a:ext uri="{FF2B5EF4-FFF2-40B4-BE49-F238E27FC236}">
                <a16:creationId xmlns:a16="http://schemas.microsoft.com/office/drawing/2014/main" id="{6BDAA660-CBDC-4B4B-9A5E-299AB5EFC48D}"/>
              </a:ext>
            </a:extLst>
          </p:cNvPr>
          <p:cNvCxnSpPr/>
          <p:nvPr userDrawn="1"/>
        </p:nvCxnSpPr>
        <p:spPr>
          <a:xfrm flipH="1">
            <a:off x="6802272" y="6017433"/>
            <a:ext cx="1510800" cy="4084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6" name="Google Shape;880;p18">
            <a:extLst>
              <a:ext uri="{FF2B5EF4-FFF2-40B4-BE49-F238E27FC236}">
                <a16:creationId xmlns:a16="http://schemas.microsoft.com/office/drawing/2014/main" id="{B96679A7-503B-054E-A639-DE0691AD9661}"/>
              </a:ext>
            </a:extLst>
          </p:cNvPr>
          <p:cNvCxnSpPr/>
          <p:nvPr userDrawn="1"/>
        </p:nvCxnSpPr>
        <p:spPr>
          <a:xfrm rot="10800000">
            <a:off x="8313072" y="5989767"/>
            <a:ext cx="1789600" cy="4204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7" name="Google Shape;881;p18">
            <a:extLst>
              <a:ext uri="{FF2B5EF4-FFF2-40B4-BE49-F238E27FC236}">
                <a16:creationId xmlns:a16="http://schemas.microsoft.com/office/drawing/2014/main" id="{E036B840-9CD1-EE47-9F4A-4D1622362358}"/>
              </a:ext>
            </a:extLst>
          </p:cNvPr>
          <p:cNvCxnSpPr/>
          <p:nvPr userDrawn="1"/>
        </p:nvCxnSpPr>
        <p:spPr>
          <a:xfrm flipH="1">
            <a:off x="10063372" y="5877333"/>
            <a:ext cx="1776000" cy="5228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8" name="Google Shape;882;p18">
            <a:extLst>
              <a:ext uri="{FF2B5EF4-FFF2-40B4-BE49-F238E27FC236}">
                <a16:creationId xmlns:a16="http://schemas.microsoft.com/office/drawing/2014/main" id="{B8AA4CFA-B484-5747-BC18-57C5B09352F2}"/>
              </a:ext>
            </a:extLst>
          </p:cNvPr>
          <p:cNvCxnSpPr/>
          <p:nvPr userDrawn="1"/>
        </p:nvCxnSpPr>
        <p:spPr>
          <a:xfrm flipH="1">
            <a:off x="11829405" y="5324733"/>
            <a:ext cx="365200" cy="5428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grpSp>
        <p:nvGrpSpPr>
          <p:cNvPr id="19" name="Google Shape;883;p18">
            <a:extLst>
              <a:ext uri="{FF2B5EF4-FFF2-40B4-BE49-F238E27FC236}">
                <a16:creationId xmlns:a16="http://schemas.microsoft.com/office/drawing/2014/main" id="{82D22DE8-7234-CF4D-B444-EAE2DA2E97C8}"/>
              </a:ext>
            </a:extLst>
          </p:cNvPr>
          <p:cNvGrpSpPr/>
          <p:nvPr userDrawn="1"/>
        </p:nvGrpSpPr>
        <p:grpSpPr>
          <a:xfrm>
            <a:off x="9705272" y="6017433"/>
            <a:ext cx="775733" cy="776467"/>
            <a:chOff x="8064275" y="887850"/>
            <a:chExt cx="581800" cy="582350"/>
          </a:xfrm>
        </p:grpSpPr>
        <p:sp>
          <p:nvSpPr>
            <p:cNvPr id="20" name="Google Shape;884;p18">
              <a:extLst>
                <a:ext uri="{FF2B5EF4-FFF2-40B4-BE49-F238E27FC236}">
                  <a16:creationId xmlns:a16="http://schemas.microsoft.com/office/drawing/2014/main" id="{2617845C-4FBA-C942-85D8-4649ED0690EA}"/>
                </a:ext>
              </a:extLst>
            </p:cNvPr>
            <p:cNvSpPr/>
            <p:nvPr/>
          </p:nvSpPr>
          <p:spPr>
            <a:xfrm>
              <a:off x="8068750" y="892875"/>
              <a:ext cx="572875" cy="572325"/>
            </a:xfrm>
            <a:custGeom>
              <a:avLst/>
              <a:gdLst/>
              <a:ahLst/>
              <a:cxnLst/>
              <a:rect l="l" t="t" r="r" b="b"/>
              <a:pathLst>
                <a:path w="22915" h="22893" extrusionOk="0">
                  <a:moveTo>
                    <a:pt x="11457" y="0"/>
                  </a:moveTo>
                  <a:cubicBezTo>
                    <a:pt x="5127" y="0"/>
                    <a:pt x="0" y="5127"/>
                    <a:pt x="0" y="11435"/>
                  </a:cubicBezTo>
                  <a:cubicBezTo>
                    <a:pt x="0" y="17766"/>
                    <a:pt x="5127" y="22892"/>
                    <a:pt x="11457" y="22892"/>
                  </a:cubicBezTo>
                  <a:cubicBezTo>
                    <a:pt x="17788" y="22892"/>
                    <a:pt x="22914" y="17766"/>
                    <a:pt x="22914" y="11435"/>
                  </a:cubicBezTo>
                  <a:cubicBezTo>
                    <a:pt x="22914" y="5127"/>
                    <a:pt x="17788" y="0"/>
                    <a:pt x="1145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21" name="Google Shape;885;p18">
              <a:extLst>
                <a:ext uri="{FF2B5EF4-FFF2-40B4-BE49-F238E27FC236}">
                  <a16:creationId xmlns:a16="http://schemas.microsoft.com/office/drawing/2014/main" id="{3529E3D0-B43B-6B42-9CCD-752E1735266F}"/>
                </a:ext>
              </a:extLst>
            </p:cNvPr>
            <p:cNvSpPr/>
            <p:nvPr/>
          </p:nvSpPr>
          <p:spPr>
            <a:xfrm>
              <a:off x="8064275" y="887850"/>
              <a:ext cx="581800" cy="582350"/>
            </a:xfrm>
            <a:custGeom>
              <a:avLst/>
              <a:gdLst/>
              <a:ahLst/>
              <a:cxnLst/>
              <a:rect l="l" t="t" r="r" b="b"/>
              <a:pathLst>
                <a:path w="23272" h="23294" extrusionOk="0">
                  <a:moveTo>
                    <a:pt x="11636" y="380"/>
                  </a:moveTo>
                  <a:cubicBezTo>
                    <a:pt x="14757" y="380"/>
                    <a:pt x="17566" y="1628"/>
                    <a:pt x="19594" y="3679"/>
                  </a:cubicBezTo>
                  <a:cubicBezTo>
                    <a:pt x="21645" y="5707"/>
                    <a:pt x="22893" y="8538"/>
                    <a:pt x="22893" y="11636"/>
                  </a:cubicBezTo>
                  <a:cubicBezTo>
                    <a:pt x="22893" y="14757"/>
                    <a:pt x="21645" y="17565"/>
                    <a:pt x="19594" y="19616"/>
                  </a:cubicBezTo>
                  <a:cubicBezTo>
                    <a:pt x="17566" y="21644"/>
                    <a:pt x="14757" y="22915"/>
                    <a:pt x="11636" y="22915"/>
                  </a:cubicBezTo>
                  <a:cubicBezTo>
                    <a:pt x="8516" y="22915"/>
                    <a:pt x="5707" y="21644"/>
                    <a:pt x="3657" y="19616"/>
                  </a:cubicBezTo>
                  <a:cubicBezTo>
                    <a:pt x="1628" y="17565"/>
                    <a:pt x="358" y="14757"/>
                    <a:pt x="358" y="11636"/>
                  </a:cubicBezTo>
                  <a:cubicBezTo>
                    <a:pt x="358" y="8538"/>
                    <a:pt x="1628" y="5707"/>
                    <a:pt x="3657" y="3679"/>
                  </a:cubicBezTo>
                  <a:cubicBezTo>
                    <a:pt x="5707" y="1628"/>
                    <a:pt x="8516" y="380"/>
                    <a:pt x="11636" y="380"/>
                  </a:cubicBezTo>
                  <a:close/>
                  <a:moveTo>
                    <a:pt x="11636" y="1"/>
                  </a:moveTo>
                  <a:cubicBezTo>
                    <a:pt x="5217" y="1"/>
                    <a:pt x="1" y="5217"/>
                    <a:pt x="1" y="11636"/>
                  </a:cubicBezTo>
                  <a:cubicBezTo>
                    <a:pt x="1" y="18078"/>
                    <a:pt x="5217" y="23294"/>
                    <a:pt x="11636" y="23294"/>
                  </a:cubicBezTo>
                  <a:cubicBezTo>
                    <a:pt x="18056" y="23294"/>
                    <a:pt x="23272" y="18078"/>
                    <a:pt x="23272" y="11636"/>
                  </a:cubicBezTo>
                  <a:cubicBezTo>
                    <a:pt x="23272" y="5217"/>
                    <a:pt x="18056" y="1"/>
                    <a:pt x="1163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22" name="Google Shape;886;p18">
              <a:extLst>
                <a:ext uri="{FF2B5EF4-FFF2-40B4-BE49-F238E27FC236}">
                  <a16:creationId xmlns:a16="http://schemas.microsoft.com/office/drawing/2014/main" id="{DC058B55-5B08-1F42-924C-C4A55A4FC9E4}"/>
                </a:ext>
              </a:extLst>
            </p:cNvPr>
            <p:cNvSpPr/>
            <p:nvPr/>
          </p:nvSpPr>
          <p:spPr>
            <a:xfrm>
              <a:off x="8141175" y="965325"/>
              <a:ext cx="428000" cy="427425"/>
            </a:xfrm>
            <a:custGeom>
              <a:avLst/>
              <a:gdLst/>
              <a:ahLst/>
              <a:cxnLst/>
              <a:rect l="l" t="t" r="r" b="b"/>
              <a:pathLst>
                <a:path w="17120" h="17097" extrusionOk="0">
                  <a:moveTo>
                    <a:pt x="8560" y="0"/>
                  </a:moveTo>
                  <a:cubicBezTo>
                    <a:pt x="3835" y="0"/>
                    <a:pt x="1" y="3812"/>
                    <a:pt x="1" y="8537"/>
                  </a:cubicBezTo>
                  <a:cubicBezTo>
                    <a:pt x="1" y="13263"/>
                    <a:pt x="3835" y="17097"/>
                    <a:pt x="8560" y="17097"/>
                  </a:cubicBezTo>
                  <a:cubicBezTo>
                    <a:pt x="13286" y="17097"/>
                    <a:pt x="17120" y="13263"/>
                    <a:pt x="17120" y="8537"/>
                  </a:cubicBezTo>
                  <a:cubicBezTo>
                    <a:pt x="17120" y="3812"/>
                    <a:pt x="13286" y="0"/>
                    <a:pt x="856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23" name="Google Shape;887;p18">
              <a:extLst>
                <a:ext uri="{FF2B5EF4-FFF2-40B4-BE49-F238E27FC236}">
                  <a16:creationId xmlns:a16="http://schemas.microsoft.com/office/drawing/2014/main" id="{EA2FC25B-5B56-D94D-84F0-E1D002FA46CC}"/>
                </a:ext>
              </a:extLst>
            </p:cNvPr>
            <p:cNvSpPr/>
            <p:nvPr/>
          </p:nvSpPr>
          <p:spPr>
            <a:xfrm>
              <a:off x="8136725" y="960300"/>
              <a:ext cx="436925" cy="437475"/>
            </a:xfrm>
            <a:custGeom>
              <a:avLst/>
              <a:gdLst/>
              <a:ahLst/>
              <a:cxnLst/>
              <a:rect l="l" t="t" r="r" b="b"/>
              <a:pathLst>
                <a:path w="17477" h="17499" extrusionOk="0">
                  <a:moveTo>
                    <a:pt x="8738" y="379"/>
                  </a:moveTo>
                  <a:cubicBezTo>
                    <a:pt x="11057" y="379"/>
                    <a:pt x="13130" y="1316"/>
                    <a:pt x="14645" y="2831"/>
                  </a:cubicBezTo>
                  <a:cubicBezTo>
                    <a:pt x="16161" y="4347"/>
                    <a:pt x="17097" y="6442"/>
                    <a:pt x="17097" y="8738"/>
                  </a:cubicBezTo>
                  <a:cubicBezTo>
                    <a:pt x="17097" y="11056"/>
                    <a:pt x="16161" y="13152"/>
                    <a:pt x="14645" y="14667"/>
                  </a:cubicBezTo>
                  <a:cubicBezTo>
                    <a:pt x="13130" y="16183"/>
                    <a:pt x="11057" y="17119"/>
                    <a:pt x="8738" y="17119"/>
                  </a:cubicBezTo>
                  <a:cubicBezTo>
                    <a:pt x="6420" y="17119"/>
                    <a:pt x="4325" y="16183"/>
                    <a:pt x="2809" y="14667"/>
                  </a:cubicBezTo>
                  <a:cubicBezTo>
                    <a:pt x="1293" y="13152"/>
                    <a:pt x="357" y="11056"/>
                    <a:pt x="357" y="8738"/>
                  </a:cubicBezTo>
                  <a:cubicBezTo>
                    <a:pt x="357" y="6442"/>
                    <a:pt x="1293" y="4347"/>
                    <a:pt x="2809" y="2831"/>
                  </a:cubicBezTo>
                  <a:cubicBezTo>
                    <a:pt x="4325" y="1316"/>
                    <a:pt x="6420" y="379"/>
                    <a:pt x="8738" y="379"/>
                  </a:cubicBezTo>
                  <a:close/>
                  <a:moveTo>
                    <a:pt x="8738" y="0"/>
                  </a:moveTo>
                  <a:cubicBezTo>
                    <a:pt x="3901" y="0"/>
                    <a:pt x="1" y="3924"/>
                    <a:pt x="1" y="8738"/>
                  </a:cubicBezTo>
                  <a:cubicBezTo>
                    <a:pt x="1" y="13575"/>
                    <a:pt x="3901" y="17498"/>
                    <a:pt x="8738" y="17498"/>
                  </a:cubicBezTo>
                  <a:cubicBezTo>
                    <a:pt x="13553" y="17498"/>
                    <a:pt x="17476" y="13575"/>
                    <a:pt x="17476" y="8738"/>
                  </a:cubicBezTo>
                  <a:cubicBezTo>
                    <a:pt x="17476" y="3924"/>
                    <a:pt x="13553" y="0"/>
                    <a:pt x="873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24" name="Google Shape;888;p18">
              <a:extLst>
                <a:ext uri="{FF2B5EF4-FFF2-40B4-BE49-F238E27FC236}">
                  <a16:creationId xmlns:a16="http://schemas.microsoft.com/office/drawing/2014/main" id="{894FDE9B-1CA0-A24D-8183-74698E1B69E2}"/>
                </a:ext>
              </a:extLst>
            </p:cNvPr>
            <p:cNvSpPr/>
            <p:nvPr/>
          </p:nvSpPr>
          <p:spPr>
            <a:xfrm>
              <a:off x="8219750" y="1043875"/>
              <a:ext cx="270300" cy="270300"/>
            </a:xfrm>
            <a:custGeom>
              <a:avLst/>
              <a:gdLst/>
              <a:ahLst/>
              <a:cxnLst/>
              <a:rect l="l" t="t" r="r" b="b"/>
              <a:pathLst>
                <a:path w="10812" h="10812" extrusionOk="0">
                  <a:moveTo>
                    <a:pt x="5417" y="1"/>
                  </a:moveTo>
                  <a:cubicBezTo>
                    <a:pt x="2430" y="1"/>
                    <a:pt x="1" y="2431"/>
                    <a:pt x="1" y="5395"/>
                  </a:cubicBezTo>
                  <a:cubicBezTo>
                    <a:pt x="1" y="8382"/>
                    <a:pt x="2430" y="10812"/>
                    <a:pt x="5417" y="10812"/>
                  </a:cubicBezTo>
                  <a:cubicBezTo>
                    <a:pt x="8404" y="10812"/>
                    <a:pt x="10812" y="8382"/>
                    <a:pt x="10812" y="5395"/>
                  </a:cubicBezTo>
                  <a:cubicBezTo>
                    <a:pt x="10812" y="2431"/>
                    <a:pt x="8404" y="1"/>
                    <a:pt x="541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25" name="Google Shape;889;p18">
              <a:extLst>
                <a:ext uri="{FF2B5EF4-FFF2-40B4-BE49-F238E27FC236}">
                  <a16:creationId xmlns:a16="http://schemas.microsoft.com/office/drawing/2014/main" id="{0340EDF7-F006-F245-AA0E-51F18F2C12CE}"/>
                </a:ext>
              </a:extLst>
            </p:cNvPr>
            <p:cNvSpPr/>
            <p:nvPr/>
          </p:nvSpPr>
          <p:spPr>
            <a:xfrm>
              <a:off x="8215300" y="1039425"/>
              <a:ext cx="279775" cy="279225"/>
            </a:xfrm>
            <a:custGeom>
              <a:avLst/>
              <a:gdLst/>
              <a:ahLst/>
              <a:cxnLst/>
              <a:rect l="l" t="t" r="r" b="b"/>
              <a:pathLst>
                <a:path w="11191" h="11169" extrusionOk="0">
                  <a:moveTo>
                    <a:pt x="5595" y="357"/>
                  </a:moveTo>
                  <a:cubicBezTo>
                    <a:pt x="7044" y="357"/>
                    <a:pt x="8337" y="937"/>
                    <a:pt x="9273" y="1895"/>
                  </a:cubicBezTo>
                  <a:cubicBezTo>
                    <a:pt x="10232" y="2832"/>
                    <a:pt x="10811" y="4147"/>
                    <a:pt x="10811" y="5573"/>
                  </a:cubicBezTo>
                  <a:cubicBezTo>
                    <a:pt x="10811" y="7022"/>
                    <a:pt x="10232" y="8337"/>
                    <a:pt x="9273" y="9273"/>
                  </a:cubicBezTo>
                  <a:cubicBezTo>
                    <a:pt x="8337" y="10210"/>
                    <a:pt x="7044" y="10789"/>
                    <a:pt x="5595" y="10789"/>
                  </a:cubicBezTo>
                  <a:cubicBezTo>
                    <a:pt x="4147" y="10789"/>
                    <a:pt x="2854" y="10210"/>
                    <a:pt x="1895" y="9273"/>
                  </a:cubicBezTo>
                  <a:cubicBezTo>
                    <a:pt x="959" y="8337"/>
                    <a:pt x="379" y="7022"/>
                    <a:pt x="379" y="5573"/>
                  </a:cubicBezTo>
                  <a:cubicBezTo>
                    <a:pt x="379" y="4147"/>
                    <a:pt x="959" y="2832"/>
                    <a:pt x="1895" y="1895"/>
                  </a:cubicBezTo>
                  <a:cubicBezTo>
                    <a:pt x="2854" y="937"/>
                    <a:pt x="4147" y="357"/>
                    <a:pt x="5595" y="357"/>
                  </a:cubicBezTo>
                  <a:close/>
                  <a:moveTo>
                    <a:pt x="5595" y="1"/>
                  </a:moveTo>
                  <a:cubicBezTo>
                    <a:pt x="2497" y="1"/>
                    <a:pt x="1" y="2497"/>
                    <a:pt x="1" y="5573"/>
                  </a:cubicBezTo>
                  <a:cubicBezTo>
                    <a:pt x="1" y="8672"/>
                    <a:pt x="2497" y="11168"/>
                    <a:pt x="5595" y="11168"/>
                  </a:cubicBezTo>
                  <a:cubicBezTo>
                    <a:pt x="8671" y="11168"/>
                    <a:pt x="11190" y="8672"/>
                    <a:pt x="11190" y="5573"/>
                  </a:cubicBezTo>
                  <a:cubicBezTo>
                    <a:pt x="11190" y="2497"/>
                    <a:pt x="8671" y="1"/>
                    <a:pt x="559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grpSp>
        <p:nvGrpSpPr>
          <p:cNvPr id="26" name="Google Shape;890;p18">
            <a:extLst>
              <a:ext uri="{FF2B5EF4-FFF2-40B4-BE49-F238E27FC236}">
                <a16:creationId xmlns:a16="http://schemas.microsoft.com/office/drawing/2014/main" id="{FC35D45B-EB38-3043-9780-04E4C385BB09}"/>
              </a:ext>
            </a:extLst>
          </p:cNvPr>
          <p:cNvGrpSpPr/>
          <p:nvPr userDrawn="1"/>
        </p:nvGrpSpPr>
        <p:grpSpPr>
          <a:xfrm>
            <a:off x="8132606" y="5787285"/>
            <a:ext cx="389367" cy="390100"/>
            <a:chOff x="7353050" y="316275"/>
            <a:chExt cx="292025" cy="292575"/>
          </a:xfrm>
        </p:grpSpPr>
        <p:sp>
          <p:nvSpPr>
            <p:cNvPr id="27" name="Google Shape;891;p18">
              <a:extLst>
                <a:ext uri="{FF2B5EF4-FFF2-40B4-BE49-F238E27FC236}">
                  <a16:creationId xmlns:a16="http://schemas.microsoft.com/office/drawing/2014/main" id="{8DFBAB59-8FD2-D546-A06B-8E235A8CAE0A}"/>
                </a:ext>
              </a:extLst>
            </p:cNvPr>
            <p:cNvSpPr/>
            <p:nvPr/>
          </p:nvSpPr>
          <p:spPr>
            <a:xfrm>
              <a:off x="7358075" y="321275"/>
              <a:ext cx="282550" cy="282550"/>
            </a:xfrm>
            <a:custGeom>
              <a:avLst/>
              <a:gdLst/>
              <a:ahLst/>
              <a:cxnLst/>
              <a:rect l="l" t="t" r="r" b="b"/>
              <a:pathLst>
                <a:path w="11302" h="11302" extrusionOk="0">
                  <a:moveTo>
                    <a:pt x="5640" y="1"/>
                  </a:moveTo>
                  <a:cubicBezTo>
                    <a:pt x="2519" y="1"/>
                    <a:pt x="0" y="2520"/>
                    <a:pt x="0" y="5640"/>
                  </a:cubicBezTo>
                  <a:cubicBezTo>
                    <a:pt x="0" y="8783"/>
                    <a:pt x="2519" y="11302"/>
                    <a:pt x="5640" y="11302"/>
                  </a:cubicBezTo>
                  <a:cubicBezTo>
                    <a:pt x="8783" y="11302"/>
                    <a:pt x="11301" y="8783"/>
                    <a:pt x="11301" y="5640"/>
                  </a:cubicBezTo>
                  <a:cubicBezTo>
                    <a:pt x="11301" y="2520"/>
                    <a:pt x="8783" y="1"/>
                    <a:pt x="564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28" name="Google Shape;892;p18">
              <a:extLst>
                <a:ext uri="{FF2B5EF4-FFF2-40B4-BE49-F238E27FC236}">
                  <a16:creationId xmlns:a16="http://schemas.microsoft.com/office/drawing/2014/main" id="{8A746FB2-E622-744D-B171-1EB1047373EE}"/>
                </a:ext>
              </a:extLst>
            </p:cNvPr>
            <p:cNvSpPr/>
            <p:nvPr/>
          </p:nvSpPr>
          <p:spPr>
            <a:xfrm>
              <a:off x="7353050" y="316275"/>
              <a:ext cx="292025" cy="292575"/>
            </a:xfrm>
            <a:custGeom>
              <a:avLst/>
              <a:gdLst/>
              <a:ahLst/>
              <a:cxnLst/>
              <a:rect l="l" t="t" r="r" b="b"/>
              <a:pathLst>
                <a:path w="11681" h="11703" extrusionOk="0">
                  <a:moveTo>
                    <a:pt x="5841" y="379"/>
                  </a:moveTo>
                  <a:cubicBezTo>
                    <a:pt x="7356" y="379"/>
                    <a:pt x="8716" y="981"/>
                    <a:pt x="9719" y="1984"/>
                  </a:cubicBezTo>
                  <a:cubicBezTo>
                    <a:pt x="10700" y="2965"/>
                    <a:pt x="11324" y="4347"/>
                    <a:pt x="11324" y="5840"/>
                  </a:cubicBezTo>
                  <a:cubicBezTo>
                    <a:pt x="11324" y="7356"/>
                    <a:pt x="10700" y="8738"/>
                    <a:pt x="9719" y="9719"/>
                  </a:cubicBezTo>
                  <a:cubicBezTo>
                    <a:pt x="8716" y="10699"/>
                    <a:pt x="7356" y="11324"/>
                    <a:pt x="5841" y="11324"/>
                  </a:cubicBezTo>
                  <a:cubicBezTo>
                    <a:pt x="4347" y="11324"/>
                    <a:pt x="2965" y="10699"/>
                    <a:pt x="1984" y="9719"/>
                  </a:cubicBezTo>
                  <a:cubicBezTo>
                    <a:pt x="981" y="8738"/>
                    <a:pt x="380" y="7356"/>
                    <a:pt x="380" y="5840"/>
                  </a:cubicBezTo>
                  <a:cubicBezTo>
                    <a:pt x="380" y="4347"/>
                    <a:pt x="981" y="2965"/>
                    <a:pt x="1984" y="1984"/>
                  </a:cubicBezTo>
                  <a:cubicBezTo>
                    <a:pt x="2965" y="981"/>
                    <a:pt x="4347" y="379"/>
                    <a:pt x="5841" y="379"/>
                  </a:cubicBezTo>
                  <a:close/>
                  <a:moveTo>
                    <a:pt x="5841" y="0"/>
                  </a:moveTo>
                  <a:cubicBezTo>
                    <a:pt x="2631" y="0"/>
                    <a:pt x="1" y="2630"/>
                    <a:pt x="1" y="5840"/>
                  </a:cubicBezTo>
                  <a:cubicBezTo>
                    <a:pt x="1" y="9072"/>
                    <a:pt x="2631" y="11703"/>
                    <a:pt x="5841" y="11703"/>
                  </a:cubicBezTo>
                  <a:cubicBezTo>
                    <a:pt x="9073" y="11703"/>
                    <a:pt x="11681" y="9072"/>
                    <a:pt x="11681" y="5840"/>
                  </a:cubicBezTo>
                  <a:cubicBezTo>
                    <a:pt x="11681" y="2630"/>
                    <a:pt x="9073" y="0"/>
                    <a:pt x="584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29" name="Google Shape;893;p18">
              <a:extLst>
                <a:ext uri="{FF2B5EF4-FFF2-40B4-BE49-F238E27FC236}">
                  <a16:creationId xmlns:a16="http://schemas.microsoft.com/office/drawing/2014/main" id="{23B1F1A0-B7C8-F047-A4A6-82955BE57511}"/>
                </a:ext>
              </a:extLst>
            </p:cNvPr>
            <p:cNvSpPr/>
            <p:nvPr/>
          </p:nvSpPr>
          <p:spPr>
            <a:xfrm>
              <a:off x="7419925" y="383125"/>
              <a:ext cx="158275" cy="158300"/>
            </a:xfrm>
            <a:custGeom>
              <a:avLst/>
              <a:gdLst/>
              <a:ahLst/>
              <a:cxnLst/>
              <a:rect l="l" t="t" r="r" b="b"/>
              <a:pathLst>
                <a:path w="6331" h="6332" extrusionOk="0">
                  <a:moveTo>
                    <a:pt x="3166" y="1"/>
                  </a:moveTo>
                  <a:cubicBezTo>
                    <a:pt x="1427" y="1"/>
                    <a:pt x="0" y="1428"/>
                    <a:pt x="0" y="3166"/>
                  </a:cubicBezTo>
                  <a:cubicBezTo>
                    <a:pt x="0" y="4927"/>
                    <a:pt x="1427" y="6331"/>
                    <a:pt x="3166" y="6331"/>
                  </a:cubicBezTo>
                  <a:cubicBezTo>
                    <a:pt x="4927" y="6331"/>
                    <a:pt x="6331" y="4927"/>
                    <a:pt x="6331" y="3166"/>
                  </a:cubicBezTo>
                  <a:cubicBezTo>
                    <a:pt x="6331" y="1428"/>
                    <a:pt x="4927" y="1"/>
                    <a:pt x="316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30" name="Google Shape;894;p18">
              <a:extLst>
                <a:ext uri="{FF2B5EF4-FFF2-40B4-BE49-F238E27FC236}">
                  <a16:creationId xmlns:a16="http://schemas.microsoft.com/office/drawing/2014/main" id="{4700231A-0B50-2D4E-BC95-82BBC501B1F4}"/>
                </a:ext>
              </a:extLst>
            </p:cNvPr>
            <p:cNvSpPr/>
            <p:nvPr/>
          </p:nvSpPr>
          <p:spPr>
            <a:xfrm>
              <a:off x="7415475" y="378675"/>
              <a:ext cx="167750" cy="167775"/>
            </a:xfrm>
            <a:custGeom>
              <a:avLst/>
              <a:gdLst/>
              <a:ahLst/>
              <a:cxnLst/>
              <a:rect l="l" t="t" r="r" b="b"/>
              <a:pathLst>
                <a:path w="6710" h="6711" extrusionOk="0">
                  <a:moveTo>
                    <a:pt x="3344" y="380"/>
                  </a:moveTo>
                  <a:cubicBezTo>
                    <a:pt x="4168" y="380"/>
                    <a:pt x="4926" y="714"/>
                    <a:pt x="5461" y="1249"/>
                  </a:cubicBezTo>
                  <a:cubicBezTo>
                    <a:pt x="5996" y="1784"/>
                    <a:pt x="6330" y="2519"/>
                    <a:pt x="6330" y="3344"/>
                  </a:cubicBezTo>
                  <a:cubicBezTo>
                    <a:pt x="6330" y="4169"/>
                    <a:pt x="5996" y="4927"/>
                    <a:pt x="5461" y="5462"/>
                  </a:cubicBezTo>
                  <a:cubicBezTo>
                    <a:pt x="4926" y="5997"/>
                    <a:pt x="4168" y="6331"/>
                    <a:pt x="3344" y="6331"/>
                  </a:cubicBezTo>
                  <a:cubicBezTo>
                    <a:pt x="2519" y="6331"/>
                    <a:pt x="1783" y="5997"/>
                    <a:pt x="1248" y="5462"/>
                  </a:cubicBezTo>
                  <a:cubicBezTo>
                    <a:pt x="713" y="4927"/>
                    <a:pt x="379" y="4169"/>
                    <a:pt x="379" y="3344"/>
                  </a:cubicBezTo>
                  <a:cubicBezTo>
                    <a:pt x="379" y="2519"/>
                    <a:pt x="713" y="1784"/>
                    <a:pt x="1248" y="1249"/>
                  </a:cubicBezTo>
                  <a:cubicBezTo>
                    <a:pt x="1783" y="714"/>
                    <a:pt x="2519" y="380"/>
                    <a:pt x="3344" y="380"/>
                  </a:cubicBezTo>
                  <a:close/>
                  <a:moveTo>
                    <a:pt x="3344" y="1"/>
                  </a:moveTo>
                  <a:cubicBezTo>
                    <a:pt x="1494" y="1"/>
                    <a:pt x="0" y="1494"/>
                    <a:pt x="0" y="3344"/>
                  </a:cubicBezTo>
                  <a:cubicBezTo>
                    <a:pt x="0" y="5194"/>
                    <a:pt x="1494" y="6710"/>
                    <a:pt x="3344" y="6710"/>
                  </a:cubicBezTo>
                  <a:cubicBezTo>
                    <a:pt x="5194" y="6710"/>
                    <a:pt x="6709" y="5194"/>
                    <a:pt x="6709" y="3344"/>
                  </a:cubicBezTo>
                  <a:cubicBezTo>
                    <a:pt x="6709" y="1494"/>
                    <a:pt x="5194" y="1"/>
                    <a:pt x="334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grpSp>
        <p:nvGrpSpPr>
          <p:cNvPr id="31" name="Google Shape;895;p18">
            <a:extLst>
              <a:ext uri="{FF2B5EF4-FFF2-40B4-BE49-F238E27FC236}">
                <a16:creationId xmlns:a16="http://schemas.microsoft.com/office/drawing/2014/main" id="{8940375A-4DA0-CE47-A8BA-7462F10317CF}"/>
              </a:ext>
            </a:extLst>
          </p:cNvPr>
          <p:cNvGrpSpPr/>
          <p:nvPr userDrawn="1"/>
        </p:nvGrpSpPr>
        <p:grpSpPr>
          <a:xfrm>
            <a:off x="11723706" y="5753367"/>
            <a:ext cx="233333" cy="233333"/>
            <a:chOff x="8792300" y="321275"/>
            <a:chExt cx="175000" cy="175000"/>
          </a:xfrm>
        </p:grpSpPr>
        <p:sp>
          <p:nvSpPr>
            <p:cNvPr id="32" name="Google Shape;896;p18">
              <a:extLst>
                <a:ext uri="{FF2B5EF4-FFF2-40B4-BE49-F238E27FC236}">
                  <a16:creationId xmlns:a16="http://schemas.microsoft.com/office/drawing/2014/main" id="{BFD11928-E7AB-E44E-B4A7-7D52A99EE4D8}"/>
                </a:ext>
              </a:extLst>
            </p:cNvPr>
            <p:cNvSpPr/>
            <p:nvPr/>
          </p:nvSpPr>
          <p:spPr>
            <a:xfrm>
              <a:off x="8796750" y="326300"/>
              <a:ext cx="166100" cy="165525"/>
            </a:xfrm>
            <a:custGeom>
              <a:avLst/>
              <a:gdLst/>
              <a:ahLst/>
              <a:cxnLst/>
              <a:rect l="l" t="t" r="r" b="b"/>
              <a:pathLst>
                <a:path w="6644" h="6621" extrusionOk="0">
                  <a:moveTo>
                    <a:pt x="3322" y="0"/>
                  </a:moveTo>
                  <a:cubicBezTo>
                    <a:pt x="1494" y="0"/>
                    <a:pt x="1" y="1471"/>
                    <a:pt x="1" y="3299"/>
                  </a:cubicBezTo>
                  <a:cubicBezTo>
                    <a:pt x="1" y="5127"/>
                    <a:pt x="1494" y="6620"/>
                    <a:pt x="3322" y="6620"/>
                  </a:cubicBezTo>
                  <a:cubicBezTo>
                    <a:pt x="5150" y="6620"/>
                    <a:pt x="6643" y="5127"/>
                    <a:pt x="6643" y="3299"/>
                  </a:cubicBezTo>
                  <a:cubicBezTo>
                    <a:pt x="6643" y="1471"/>
                    <a:pt x="5150" y="0"/>
                    <a:pt x="3322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33" name="Google Shape;897;p18">
              <a:extLst>
                <a:ext uri="{FF2B5EF4-FFF2-40B4-BE49-F238E27FC236}">
                  <a16:creationId xmlns:a16="http://schemas.microsoft.com/office/drawing/2014/main" id="{3FFDF4B9-B68D-C24E-8883-F6DA4D1DEE30}"/>
                </a:ext>
              </a:extLst>
            </p:cNvPr>
            <p:cNvSpPr/>
            <p:nvPr/>
          </p:nvSpPr>
          <p:spPr>
            <a:xfrm>
              <a:off x="8792300" y="321275"/>
              <a:ext cx="175000" cy="175000"/>
            </a:xfrm>
            <a:custGeom>
              <a:avLst/>
              <a:gdLst/>
              <a:ahLst/>
              <a:cxnLst/>
              <a:rect l="l" t="t" r="r" b="b"/>
              <a:pathLst>
                <a:path w="7000" h="7000" extrusionOk="0">
                  <a:moveTo>
                    <a:pt x="3500" y="380"/>
                  </a:moveTo>
                  <a:cubicBezTo>
                    <a:pt x="4369" y="380"/>
                    <a:pt x="5149" y="736"/>
                    <a:pt x="5707" y="1293"/>
                  </a:cubicBezTo>
                  <a:cubicBezTo>
                    <a:pt x="6286" y="1873"/>
                    <a:pt x="6621" y="2653"/>
                    <a:pt x="6621" y="3500"/>
                  </a:cubicBezTo>
                  <a:cubicBezTo>
                    <a:pt x="6621" y="4370"/>
                    <a:pt x="6286" y="5150"/>
                    <a:pt x="5707" y="5729"/>
                  </a:cubicBezTo>
                  <a:cubicBezTo>
                    <a:pt x="5149" y="6286"/>
                    <a:pt x="4369" y="6643"/>
                    <a:pt x="3500" y="6643"/>
                  </a:cubicBezTo>
                  <a:cubicBezTo>
                    <a:pt x="2631" y="6643"/>
                    <a:pt x="1851" y="6286"/>
                    <a:pt x="1293" y="5729"/>
                  </a:cubicBezTo>
                  <a:cubicBezTo>
                    <a:pt x="714" y="5150"/>
                    <a:pt x="379" y="4370"/>
                    <a:pt x="379" y="3500"/>
                  </a:cubicBezTo>
                  <a:cubicBezTo>
                    <a:pt x="379" y="2653"/>
                    <a:pt x="714" y="1873"/>
                    <a:pt x="1293" y="1293"/>
                  </a:cubicBezTo>
                  <a:cubicBezTo>
                    <a:pt x="1851" y="736"/>
                    <a:pt x="2631" y="380"/>
                    <a:pt x="3500" y="380"/>
                  </a:cubicBezTo>
                  <a:close/>
                  <a:moveTo>
                    <a:pt x="3500" y="1"/>
                  </a:moveTo>
                  <a:cubicBezTo>
                    <a:pt x="1561" y="1"/>
                    <a:pt x="0" y="1583"/>
                    <a:pt x="0" y="3500"/>
                  </a:cubicBezTo>
                  <a:cubicBezTo>
                    <a:pt x="0" y="5439"/>
                    <a:pt x="1561" y="7000"/>
                    <a:pt x="3500" y="7000"/>
                  </a:cubicBezTo>
                  <a:cubicBezTo>
                    <a:pt x="5439" y="7000"/>
                    <a:pt x="7000" y="5439"/>
                    <a:pt x="7000" y="3500"/>
                  </a:cubicBezTo>
                  <a:cubicBezTo>
                    <a:pt x="7000" y="1583"/>
                    <a:pt x="5439" y="1"/>
                    <a:pt x="350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34" name="Google Shape;898;p18">
              <a:extLst>
                <a:ext uri="{FF2B5EF4-FFF2-40B4-BE49-F238E27FC236}">
                  <a16:creationId xmlns:a16="http://schemas.microsoft.com/office/drawing/2014/main" id="{4BC6AA50-3F75-9143-8C61-E368558BC31A}"/>
                </a:ext>
              </a:extLst>
            </p:cNvPr>
            <p:cNvSpPr/>
            <p:nvPr/>
          </p:nvSpPr>
          <p:spPr>
            <a:xfrm>
              <a:off x="8833525" y="362525"/>
              <a:ext cx="92550" cy="93075"/>
            </a:xfrm>
            <a:custGeom>
              <a:avLst/>
              <a:gdLst/>
              <a:ahLst/>
              <a:cxnLst/>
              <a:rect l="l" t="t" r="r" b="b"/>
              <a:pathLst>
                <a:path w="3702" h="3723" extrusionOk="0">
                  <a:moveTo>
                    <a:pt x="1851" y="0"/>
                  </a:moveTo>
                  <a:cubicBezTo>
                    <a:pt x="826" y="0"/>
                    <a:pt x="1" y="825"/>
                    <a:pt x="1" y="1850"/>
                  </a:cubicBezTo>
                  <a:cubicBezTo>
                    <a:pt x="1" y="2876"/>
                    <a:pt x="826" y="3723"/>
                    <a:pt x="1851" y="3723"/>
                  </a:cubicBezTo>
                  <a:cubicBezTo>
                    <a:pt x="2876" y="3723"/>
                    <a:pt x="3701" y="2876"/>
                    <a:pt x="3701" y="1850"/>
                  </a:cubicBezTo>
                  <a:cubicBezTo>
                    <a:pt x="3701" y="825"/>
                    <a:pt x="2876" y="0"/>
                    <a:pt x="185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35" name="Google Shape;899;p18">
              <a:extLst>
                <a:ext uri="{FF2B5EF4-FFF2-40B4-BE49-F238E27FC236}">
                  <a16:creationId xmlns:a16="http://schemas.microsoft.com/office/drawing/2014/main" id="{C7B07930-DB47-904D-B460-2BA4C45B4F35}"/>
                </a:ext>
              </a:extLst>
            </p:cNvPr>
            <p:cNvSpPr/>
            <p:nvPr/>
          </p:nvSpPr>
          <p:spPr>
            <a:xfrm>
              <a:off x="8828525" y="358050"/>
              <a:ext cx="102550" cy="102000"/>
            </a:xfrm>
            <a:custGeom>
              <a:avLst/>
              <a:gdLst/>
              <a:ahLst/>
              <a:cxnLst/>
              <a:rect l="l" t="t" r="r" b="b"/>
              <a:pathLst>
                <a:path w="4102" h="4080" extrusionOk="0">
                  <a:moveTo>
                    <a:pt x="2051" y="357"/>
                  </a:moveTo>
                  <a:cubicBezTo>
                    <a:pt x="2519" y="357"/>
                    <a:pt x="2920" y="558"/>
                    <a:pt x="3232" y="848"/>
                  </a:cubicBezTo>
                  <a:cubicBezTo>
                    <a:pt x="3544" y="1160"/>
                    <a:pt x="3723" y="1583"/>
                    <a:pt x="3723" y="2029"/>
                  </a:cubicBezTo>
                  <a:cubicBezTo>
                    <a:pt x="3723" y="2497"/>
                    <a:pt x="3544" y="2921"/>
                    <a:pt x="3232" y="3211"/>
                  </a:cubicBezTo>
                  <a:cubicBezTo>
                    <a:pt x="2920" y="3523"/>
                    <a:pt x="2519" y="3701"/>
                    <a:pt x="2051" y="3701"/>
                  </a:cubicBezTo>
                  <a:cubicBezTo>
                    <a:pt x="1583" y="3701"/>
                    <a:pt x="1182" y="3523"/>
                    <a:pt x="870" y="3211"/>
                  </a:cubicBezTo>
                  <a:cubicBezTo>
                    <a:pt x="558" y="2921"/>
                    <a:pt x="379" y="2497"/>
                    <a:pt x="379" y="2029"/>
                  </a:cubicBezTo>
                  <a:cubicBezTo>
                    <a:pt x="379" y="1583"/>
                    <a:pt x="558" y="1160"/>
                    <a:pt x="870" y="848"/>
                  </a:cubicBezTo>
                  <a:cubicBezTo>
                    <a:pt x="1182" y="558"/>
                    <a:pt x="1583" y="357"/>
                    <a:pt x="2051" y="357"/>
                  </a:cubicBezTo>
                  <a:close/>
                  <a:moveTo>
                    <a:pt x="2051" y="1"/>
                  </a:moveTo>
                  <a:cubicBezTo>
                    <a:pt x="914" y="1"/>
                    <a:pt x="0" y="915"/>
                    <a:pt x="0" y="2029"/>
                  </a:cubicBezTo>
                  <a:cubicBezTo>
                    <a:pt x="0" y="3166"/>
                    <a:pt x="914" y="4080"/>
                    <a:pt x="2051" y="4080"/>
                  </a:cubicBezTo>
                  <a:cubicBezTo>
                    <a:pt x="3188" y="4080"/>
                    <a:pt x="4102" y="3166"/>
                    <a:pt x="4102" y="2029"/>
                  </a:cubicBezTo>
                  <a:cubicBezTo>
                    <a:pt x="4102" y="915"/>
                    <a:pt x="3188" y="1"/>
                    <a:pt x="205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grpSp>
        <p:nvGrpSpPr>
          <p:cNvPr id="36" name="Google Shape;900;p18">
            <a:extLst>
              <a:ext uri="{FF2B5EF4-FFF2-40B4-BE49-F238E27FC236}">
                <a16:creationId xmlns:a16="http://schemas.microsoft.com/office/drawing/2014/main" id="{58E34E00-7F71-5E47-A4AD-55CA3DB50FA3}"/>
              </a:ext>
            </a:extLst>
          </p:cNvPr>
          <p:cNvGrpSpPr/>
          <p:nvPr userDrawn="1"/>
        </p:nvGrpSpPr>
        <p:grpSpPr>
          <a:xfrm flipH="1">
            <a:off x="6630373" y="6210067"/>
            <a:ext cx="390815" cy="391184"/>
            <a:chOff x="3164039" y="430875"/>
            <a:chExt cx="293111" cy="293388"/>
          </a:xfrm>
        </p:grpSpPr>
        <p:sp>
          <p:nvSpPr>
            <p:cNvPr id="37" name="Google Shape;901;p18">
              <a:extLst>
                <a:ext uri="{FF2B5EF4-FFF2-40B4-BE49-F238E27FC236}">
                  <a16:creationId xmlns:a16="http://schemas.microsoft.com/office/drawing/2014/main" id="{B6E23A6F-80E5-F346-999A-99DE668905C3}"/>
                </a:ext>
              </a:extLst>
            </p:cNvPr>
            <p:cNvSpPr/>
            <p:nvPr/>
          </p:nvSpPr>
          <p:spPr>
            <a:xfrm flipH="1">
              <a:off x="3166281" y="433407"/>
              <a:ext cx="288614" cy="288337"/>
            </a:xfrm>
            <a:custGeom>
              <a:avLst/>
              <a:gdLst/>
              <a:ahLst/>
              <a:cxnLst/>
              <a:rect l="l" t="t" r="r" b="b"/>
              <a:pathLst>
                <a:path w="22915" h="22893" extrusionOk="0">
                  <a:moveTo>
                    <a:pt x="11457" y="0"/>
                  </a:moveTo>
                  <a:cubicBezTo>
                    <a:pt x="5127" y="0"/>
                    <a:pt x="0" y="5127"/>
                    <a:pt x="0" y="11435"/>
                  </a:cubicBezTo>
                  <a:cubicBezTo>
                    <a:pt x="0" y="17766"/>
                    <a:pt x="5127" y="22892"/>
                    <a:pt x="11457" y="22892"/>
                  </a:cubicBezTo>
                  <a:cubicBezTo>
                    <a:pt x="17788" y="22892"/>
                    <a:pt x="22914" y="17766"/>
                    <a:pt x="22914" y="11435"/>
                  </a:cubicBezTo>
                  <a:cubicBezTo>
                    <a:pt x="22914" y="5127"/>
                    <a:pt x="17788" y="0"/>
                    <a:pt x="1145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38" name="Google Shape;902;p18">
              <a:extLst>
                <a:ext uri="{FF2B5EF4-FFF2-40B4-BE49-F238E27FC236}">
                  <a16:creationId xmlns:a16="http://schemas.microsoft.com/office/drawing/2014/main" id="{4DA34E66-154D-AC40-81E7-4BDCDE892C8A}"/>
                </a:ext>
              </a:extLst>
            </p:cNvPr>
            <p:cNvSpPr/>
            <p:nvPr/>
          </p:nvSpPr>
          <p:spPr>
            <a:xfrm flipH="1">
              <a:off x="3164039" y="430875"/>
              <a:ext cx="293111" cy="293388"/>
            </a:xfrm>
            <a:custGeom>
              <a:avLst/>
              <a:gdLst/>
              <a:ahLst/>
              <a:cxnLst/>
              <a:rect l="l" t="t" r="r" b="b"/>
              <a:pathLst>
                <a:path w="23272" h="23294" extrusionOk="0">
                  <a:moveTo>
                    <a:pt x="11636" y="380"/>
                  </a:moveTo>
                  <a:cubicBezTo>
                    <a:pt x="14757" y="380"/>
                    <a:pt x="17566" y="1628"/>
                    <a:pt x="19594" y="3679"/>
                  </a:cubicBezTo>
                  <a:cubicBezTo>
                    <a:pt x="21645" y="5707"/>
                    <a:pt x="22893" y="8538"/>
                    <a:pt x="22893" y="11636"/>
                  </a:cubicBezTo>
                  <a:cubicBezTo>
                    <a:pt x="22893" y="14757"/>
                    <a:pt x="21645" y="17565"/>
                    <a:pt x="19594" y="19616"/>
                  </a:cubicBezTo>
                  <a:cubicBezTo>
                    <a:pt x="17566" y="21644"/>
                    <a:pt x="14757" y="22915"/>
                    <a:pt x="11636" y="22915"/>
                  </a:cubicBezTo>
                  <a:cubicBezTo>
                    <a:pt x="8516" y="22915"/>
                    <a:pt x="5707" y="21644"/>
                    <a:pt x="3657" y="19616"/>
                  </a:cubicBezTo>
                  <a:cubicBezTo>
                    <a:pt x="1628" y="17565"/>
                    <a:pt x="358" y="14757"/>
                    <a:pt x="358" y="11636"/>
                  </a:cubicBezTo>
                  <a:cubicBezTo>
                    <a:pt x="358" y="8538"/>
                    <a:pt x="1628" y="5707"/>
                    <a:pt x="3657" y="3679"/>
                  </a:cubicBezTo>
                  <a:cubicBezTo>
                    <a:pt x="5707" y="1628"/>
                    <a:pt x="8516" y="380"/>
                    <a:pt x="11636" y="380"/>
                  </a:cubicBezTo>
                  <a:close/>
                  <a:moveTo>
                    <a:pt x="11636" y="1"/>
                  </a:moveTo>
                  <a:cubicBezTo>
                    <a:pt x="5217" y="1"/>
                    <a:pt x="1" y="5217"/>
                    <a:pt x="1" y="11636"/>
                  </a:cubicBezTo>
                  <a:cubicBezTo>
                    <a:pt x="1" y="18078"/>
                    <a:pt x="5217" y="23294"/>
                    <a:pt x="11636" y="23294"/>
                  </a:cubicBezTo>
                  <a:cubicBezTo>
                    <a:pt x="18056" y="23294"/>
                    <a:pt x="23272" y="18078"/>
                    <a:pt x="23272" y="11636"/>
                  </a:cubicBezTo>
                  <a:cubicBezTo>
                    <a:pt x="23272" y="5217"/>
                    <a:pt x="18056" y="1"/>
                    <a:pt x="1163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39" name="Google Shape;903;p18">
              <a:extLst>
                <a:ext uri="{FF2B5EF4-FFF2-40B4-BE49-F238E27FC236}">
                  <a16:creationId xmlns:a16="http://schemas.microsoft.com/office/drawing/2014/main" id="{8CB160D4-6DA5-3749-AF37-C8570EA112F4}"/>
                </a:ext>
              </a:extLst>
            </p:cNvPr>
            <p:cNvSpPr/>
            <p:nvPr/>
          </p:nvSpPr>
          <p:spPr>
            <a:xfrm flipH="1">
              <a:off x="3202780" y="469909"/>
              <a:ext cx="215626" cy="215337"/>
            </a:xfrm>
            <a:custGeom>
              <a:avLst/>
              <a:gdLst/>
              <a:ahLst/>
              <a:cxnLst/>
              <a:rect l="l" t="t" r="r" b="b"/>
              <a:pathLst>
                <a:path w="17120" h="17097" extrusionOk="0">
                  <a:moveTo>
                    <a:pt x="8560" y="0"/>
                  </a:moveTo>
                  <a:cubicBezTo>
                    <a:pt x="3835" y="0"/>
                    <a:pt x="1" y="3812"/>
                    <a:pt x="1" y="8537"/>
                  </a:cubicBezTo>
                  <a:cubicBezTo>
                    <a:pt x="1" y="13263"/>
                    <a:pt x="3835" y="17097"/>
                    <a:pt x="8560" y="17097"/>
                  </a:cubicBezTo>
                  <a:cubicBezTo>
                    <a:pt x="13286" y="17097"/>
                    <a:pt x="17120" y="13263"/>
                    <a:pt x="17120" y="8537"/>
                  </a:cubicBezTo>
                  <a:cubicBezTo>
                    <a:pt x="17120" y="3812"/>
                    <a:pt x="13286" y="0"/>
                    <a:pt x="856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40" name="Google Shape;904;p18">
              <a:extLst>
                <a:ext uri="{FF2B5EF4-FFF2-40B4-BE49-F238E27FC236}">
                  <a16:creationId xmlns:a16="http://schemas.microsoft.com/office/drawing/2014/main" id="{0E41DD9F-6955-F746-81CE-CF646BB52B5C}"/>
                </a:ext>
              </a:extLst>
            </p:cNvPr>
            <p:cNvSpPr/>
            <p:nvPr/>
          </p:nvSpPr>
          <p:spPr>
            <a:xfrm flipH="1">
              <a:off x="3200525" y="467377"/>
              <a:ext cx="220123" cy="220400"/>
            </a:xfrm>
            <a:custGeom>
              <a:avLst/>
              <a:gdLst/>
              <a:ahLst/>
              <a:cxnLst/>
              <a:rect l="l" t="t" r="r" b="b"/>
              <a:pathLst>
                <a:path w="17477" h="17499" extrusionOk="0">
                  <a:moveTo>
                    <a:pt x="8738" y="379"/>
                  </a:moveTo>
                  <a:cubicBezTo>
                    <a:pt x="11057" y="379"/>
                    <a:pt x="13130" y="1316"/>
                    <a:pt x="14645" y="2831"/>
                  </a:cubicBezTo>
                  <a:cubicBezTo>
                    <a:pt x="16161" y="4347"/>
                    <a:pt x="17097" y="6442"/>
                    <a:pt x="17097" y="8738"/>
                  </a:cubicBezTo>
                  <a:cubicBezTo>
                    <a:pt x="17097" y="11056"/>
                    <a:pt x="16161" y="13152"/>
                    <a:pt x="14645" y="14667"/>
                  </a:cubicBezTo>
                  <a:cubicBezTo>
                    <a:pt x="13130" y="16183"/>
                    <a:pt x="11057" y="17119"/>
                    <a:pt x="8738" y="17119"/>
                  </a:cubicBezTo>
                  <a:cubicBezTo>
                    <a:pt x="6420" y="17119"/>
                    <a:pt x="4325" y="16183"/>
                    <a:pt x="2809" y="14667"/>
                  </a:cubicBezTo>
                  <a:cubicBezTo>
                    <a:pt x="1293" y="13152"/>
                    <a:pt x="357" y="11056"/>
                    <a:pt x="357" y="8738"/>
                  </a:cubicBezTo>
                  <a:cubicBezTo>
                    <a:pt x="357" y="6442"/>
                    <a:pt x="1293" y="4347"/>
                    <a:pt x="2809" y="2831"/>
                  </a:cubicBezTo>
                  <a:cubicBezTo>
                    <a:pt x="4325" y="1316"/>
                    <a:pt x="6420" y="379"/>
                    <a:pt x="8738" y="379"/>
                  </a:cubicBezTo>
                  <a:close/>
                  <a:moveTo>
                    <a:pt x="8738" y="0"/>
                  </a:moveTo>
                  <a:cubicBezTo>
                    <a:pt x="3901" y="0"/>
                    <a:pt x="1" y="3924"/>
                    <a:pt x="1" y="8738"/>
                  </a:cubicBezTo>
                  <a:cubicBezTo>
                    <a:pt x="1" y="13575"/>
                    <a:pt x="3901" y="17498"/>
                    <a:pt x="8738" y="17498"/>
                  </a:cubicBezTo>
                  <a:cubicBezTo>
                    <a:pt x="13553" y="17498"/>
                    <a:pt x="17476" y="13575"/>
                    <a:pt x="17476" y="8738"/>
                  </a:cubicBezTo>
                  <a:cubicBezTo>
                    <a:pt x="17476" y="3924"/>
                    <a:pt x="13553" y="0"/>
                    <a:pt x="873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41" name="Google Shape;905;p18">
              <a:extLst>
                <a:ext uri="{FF2B5EF4-FFF2-40B4-BE49-F238E27FC236}">
                  <a16:creationId xmlns:a16="http://schemas.microsoft.com/office/drawing/2014/main" id="{BBF67493-870C-C34C-9F76-A2C97237AD75}"/>
                </a:ext>
              </a:extLst>
            </p:cNvPr>
            <p:cNvSpPr/>
            <p:nvPr/>
          </p:nvSpPr>
          <p:spPr>
            <a:xfrm flipH="1">
              <a:off x="3242641" y="509484"/>
              <a:ext cx="136177" cy="136177"/>
            </a:xfrm>
            <a:custGeom>
              <a:avLst/>
              <a:gdLst/>
              <a:ahLst/>
              <a:cxnLst/>
              <a:rect l="l" t="t" r="r" b="b"/>
              <a:pathLst>
                <a:path w="10812" h="10812" extrusionOk="0">
                  <a:moveTo>
                    <a:pt x="5417" y="1"/>
                  </a:moveTo>
                  <a:cubicBezTo>
                    <a:pt x="2430" y="1"/>
                    <a:pt x="1" y="2431"/>
                    <a:pt x="1" y="5395"/>
                  </a:cubicBezTo>
                  <a:cubicBezTo>
                    <a:pt x="1" y="8382"/>
                    <a:pt x="2430" y="10812"/>
                    <a:pt x="5417" y="10812"/>
                  </a:cubicBezTo>
                  <a:cubicBezTo>
                    <a:pt x="8404" y="10812"/>
                    <a:pt x="10812" y="8382"/>
                    <a:pt x="10812" y="5395"/>
                  </a:cubicBezTo>
                  <a:cubicBezTo>
                    <a:pt x="10812" y="2431"/>
                    <a:pt x="8404" y="1"/>
                    <a:pt x="541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42" name="Google Shape;906;p18">
              <a:extLst>
                <a:ext uri="{FF2B5EF4-FFF2-40B4-BE49-F238E27FC236}">
                  <a16:creationId xmlns:a16="http://schemas.microsoft.com/office/drawing/2014/main" id="{C7640115-7C06-E94E-98F1-F4B4D51B4E74}"/>
                </a:ext>
              </a:extLst>
            </p:cNvPr>
            <p:cNvSpPr/>
            <p:nvPr/>
          </p:nvSpPr>
          <p:spPr>
            <a:xfrm flipH="1">
              <a:off x="3240109" y="507242"/>
              <a:ext cx="140951" cy="140674"/>
            </a:xfrm>
            <a:custGeom>
              <a:avLst/>
              <a:gdLst/>
              <a:ahLst/>
              <a:cxnLst/>
              <a:rect l="l" t="t" r="r" b="b"/>
              <a:pathLst>
                <a:path w="11191" h="11169" extrusionOk="0">
                  <a:moveTo>
                    <a:pt x="5595" y="357"/>
                  </a:moveTo>
                  <a:cubicBezTo>
                    <a:pt x="7044" y="357"/>
                    <a:pt x="8337" y="937"/>
                    <a:pt x="9273" y="1895"/>
                  </a:cubicBezTo>
                  <a:cubicBezTo>
                    <a:pt x="10232" y="2832"/>
                    <a:pt x="10811" y="4147"/>
                    <a:pt x="10811" y="5573"/>
                  </a:cubicBezTo>
                  <a:cubicBezTo>
                    <a:pt x="10811" y="7022"/>
                    <a:pt x="10232" y="8337"/>
                    <a:pt x="9273" y="9273"/>
                  </a:cubicBezTo>
                  <a:cubicBezTo>
                    <a:pt x="8337" y="10210"/>
                    <a:pt x="7044" y="10789"/>
                    <a:pt x="5595" y="10789"/>
                  </a:cubicBezTo>
                  <a:cubicBezTo>
                    <a:pt x="4147" y="10789"/>
                    <a:pt x="2854" y="10210"/>
                    <a:pt x="1895" y="9273"/>
                  </a:cubicBezTo>
                  <a:cubicBezTo>
                    <a:pt x="959" y="8337"/>
                    <a:pt x="379" y="7022"/>
                    <a:pt x="379" y="5573"/>
                  </a:cubicBezTo>
                  <a:cubicBezTo>
                    <a:pt x="379" y="4147"/>
                    <a:pt x="959" y="2832"/>
                    <a:pt x="1895" y="1895"/>
                  </a:cubicBezTo>
                  <a:cubicBezTo>
                    <a:pt x="2854" y="937"/>
                    <a:pt x="4147" y="357"/>
                    <a:pt x="5595" y="357"/>
                  </a:cubicBezTo>
                  <a:close/>
                  <a:moveTo>
                    <a:pt x="5595" y="1"/>
                  </a:moveTo>
                  <a:cubicBezTo>
                    <a:pt x="2497" y="1"/>
                    <a:pt x="1" y="2497"/>
                    <a:pt x="1" y="5573"/>
                  </a:cubicBezTo>
                  <a:cubicBezTo>
                    <a:pt x="1" y="8672"/>
                    <a:pt x="2497" y="11168"/>
                    <a:pt x="5595" y="11168"/>
                  </a:cubicBezTo>
                  <a:cubicBezTo>
                    <a:pt x="8671" y="11168"/>
                    <a:pt x="11190" y="8672"/>
                    <a:pt x="11190" y="5573"/>
                  </a:cubicBezTo>
                  <a:cubicBezTo>
                    <a:pt x="11190" y="2497"/>
                    <a:pt x="8671" y="1"/>
                    <a:pt x="559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grpSp>
        <p:nvGrpSpPr>
          <p:cNvPr id="43" name="Google Shape;907;p18">
            <a:extLst>
              <a:ext uri="{FF2B5EF4-FFF2-40B4-BE49-F238E27FC236}">
                <a16:creationId xmlns:a16="http://schemas.microsoft.com/office/drawing/2014/main" id="{1EF8E5C3-6146-994A-BEC4-F8A4AEF0B3EC}"/>
              </a:ext>
            </a:extLst>
          </p:cNvPr>
          <p:cNvGrpSpPr/>
          <p:nvPr userDrawn="1"/>
        </p:nvGrpSpPr>
        <p:grpSpPr>
          <a:xfrm>
            <a:off x="11629073" y="5523233"/>
            <a:ext cx="233351" cy="36000"/>
            <a:chOff x="5662375" y="212375"/>
            <a:chExt cx="175013" cy="27000"/>
          </a:xfrm>
        </p:grpSpPr>
        <p:sp>
          <p:nvSpPr>
            <p:cNvPr id="44" name="Google Shape;908;p18">
              <a:extLst>
                <a:ext uri="{FF2B5EF4-FFF2-40B4-BE49-F238E27FC236}">
                  <a16:creationId xmlns:a16="http://schemas.microsoft.com/office/drawing/2014/main" id="{5ECC0619-1CFF-B247-B953-57493D3BF042}"/>
                </a:ext>
              </a:extLst>
            </p:cNvPr>
            <p:cNvSpPr/>
            <p:nvPr/>
          </p:nvSpPr>
          <p:spPr>
            <a:xfrm>
              <a:off x="5662375" y="212375"/>
              <a:ext cx="27000" cy="2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45" name="Google Shape;909;p18">
              <a:extLst>
                <a:ext uri="{FF2B5EF4-FFF2-40B4-BE49-F238E27FC236}">
                  <a16:creationId xmlns:a16="http://schemas.microsoft.com/office/drawing/2014/main" id="{E7F5FF34-3F50-B94E-97D4-228CF28EAF16}"/>
                </a:ext>
              </a:extLst>
            </p:cNvPr>
            <p:cNvSpPr/>
            <p:nvPr/>
          </p:nvSpPr>
          <p:spPr>
            <a:xfrm>
              <a:off x="5736381" y="212375"/>
              <a:ext cx="27000" cy="2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46" name="Google Shape;910;p18">
              <a:extLst>
                <a:ext uri="{FF2B5EF4-FFF2-40B4-BE49-F238E27FC236}">
                  <a16:creationId xmlns:a16="http://schemas.microsoft.com/office/drawing/2014/main" id="{9A07FB06-638D-2C45-B2C9-7E54862B14E3}"/>
                </a:ext>
              </a:extLst>
            </p:cNvPr>
            <p:cNvSpPr/>
            <p:nvPr/>
          </p:nvSpPr>
          <p:spPr>
            <a:xfrm>
              <a:off x="5810388" y="212375"/>
              <a:ext cx="27000" cy="2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</p:spTree>
    <p:extLst>
      <p:ext uri="{BB962C8B-B14F-4D97-AF65-F5344CB8AC3E}">
        <p14:creationId xmlns:p14="http://schemas.microsoft.com/office/powerpoint/2010/main" val="3847903836"/>
      </p:ext>
    </p:extLst>
  </p:cSld>
  <p:clrMapOvr>
    <a:masterClrMapping/>
  </p:clrMapOvr>
  <p:hf sldNum="0" hdr="0" ftr="0" dt="0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Four columns of text" userDrawn="1">
  <p:cSld name="Four columns of text">
    <p:spTree>
      <p:nvGrpSpPr>
        <p:cNvPr id="1" name="Shape 6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6" name="Google Shape;666;p15"/>
          <p:cNvSpPr txBox="1">
            <a:spLocks noGrp="1"/>
          </p:cNvSpPr>
          <p:nvPr>
            <p:ph type="title"/>
          </p:nvPr>
        </p:nvSpPr>
        <p:spPr>
          <a:xfrm>
            <a:off x="2091700" y="589800"/>
            <a:ext cx="8008400" cy="794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 sz="4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r>
              <a:rPr lang="en-US" dirty="0"/>
              <a:t>Click to edit Master title style</a:t>
            </a:r>
            <a:endParaRPr dirty="0"/>
          </a:p>
        </p:txBody>
      </p:sp>
      <p:sp>
        <p:nvSpPr>
          <p:cNvPr id="667" name="Google Shape;667;p15"/>
          <p:cNvSpPr txBox="1">
            <a:spLocks noGrp="1"/>
          </p:cNvSpPr>
          <p:nvPr>
            <p:ph type="subTitle" idx="1"/>
          </p:nvPr>
        </p:nvSpPr>
        <p:spPr>
          <a:xfrm>
            <a:off x="2279904" y="2060448"/>
            <a:ext cx="2593600" cy="7054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9pPr>
          </a:lstStyle>
          <a:p>
            <a:r>
              <a:rPr lang="en-US" dirty="0"/>
              <a:t>Click to edit Master subtitle style</a:t>
            </a:r>
            <a:endParaRPr dirty="0"/>
          </a:p>
        </p:txBody>
      </p:sp>
      <p:sp>
        <p:nvSpPr>
          <p:cNvPr id="668" name="Google Shape;668;p15"/>
          <p:cNvSpPr txBox="1">
            <a:spLocks noGrp="1"/>
          </p:cNvSpPr>
          <p:nvPr>
            <p:ph type="subTitle" idx="2"/>
          </p:nvPr>
        </p:nvSpPr>
        <p:spPr>
          <a:xfrm>
            <a:off x="2279904" y="2790130"/>
            <a:ext cx="2593600" cy="10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669" name="Google Shape;669;p15"/>
          <p:cNvSpPr txBox="1">
            <a:spLocks noGrp="1"/>
          </p:cNvSpPr>
          <p:nvPr>
            <p:ph type="subTitle" idx="3"/>
          </p:nvPr>
        </p:nvSpPr>
        <p:spPr>
          <a:xfrm>
            <a:off x="7290816" y="2060448"/>
            <a:ext cx="2596800" cy="6694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9pPr>
          </a:lstStyle>
          <a:p>
            <a:r>
              <a:rPr lang="en-US" dirty="0"/>
              <a:t>Click to edit Master subtitle style</a:t>
            </a:r>
            <a:endParaRPr dirty="0"/>
          </a:p>
        </p:txBody>
      </p:sp>
      <p:sp>
        <p:nvSpPr>
          <p:cNvPr id="670" name="Google Shape;670;p15"/>
          <p:cNvSpPr txBox="1">
            <a:spLocks noGrp="1"/>
          </p:cNvSpPr>
          <p:nvPr>
            <p:ph type="subTitle" idx="4"/>
          </p:nvPr>
        </p:nvSpPr>
        <p:spPr>
          <a:xfrm>
            <a:off x="7290816" y="2742231"/>
            <a:ext cx="2596800" cy="10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9pPr>
          </a:lstStyle>
          <a:p>
            <a:r>
              <a:rPr lang="en-US" dirty="0"/>
              <a:t>Click to edit Master subtitle style</a:t>
            </a:r>
            <a:endParaRPr dirty="0"/>
          </a:p>
        </p:txBody>
      </p:sp>
      <p:cxnSp>
        <p:nvCxnSpPr>
          <p:cNvPr id="675" name="Google Shape;675;p15"/>
          <p:cNvCxnSpPr/>
          <p:nvPr/>
        </p:nvCxnSpPr>
        <p:spPr>
          <a:xfrm rot="10800000">
            <a:off x="10812000" y="668367"/>
            <a:ext cx="983600" cy="9836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676" name="Google Shape;676;p15"/>
          <p:cNvCxnSpPr/>
          <p:nvPr/>
        </p:nvCxnSpPr>
        <p:spPr>
          <a:xfrm>
            <a:off x="776633" y="376251"/>
            <a:ext cx="1617200" cy="5636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677" name="Google Shape;677;p15"/>
          <p:cNvCxnSpPr/>
          <p:nvPr/>
        </p:nvCxnSpPr>
        <p:spPr>
          <a:xfrm rot="10800000" flipH="1">
            <a:off x="0" y="365584"/>
            <a:ext cx="776800" cy="8724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grpSp>
        <p:nvGrpSpPr>
          <p:cNvPr id="678" name="Google Shape;678;p15"/>
          <p:cNvGrpSpPr/>
          <p:nvPr/>
        </p:nvGrpSpPr>
        <p:grpSpPr>
          <a:xfrm flipH="1">
            <a:off x="565001" y="167151"/>
            <a:ext cx="389367" cy="390100"/>
            <a:chOff x="7353050" y="316275"/>
            <a:chExt cx="292025" cy="292575"/>
          </a:xfrm>
        </p:grpSpPr>
        <p:sp>
          <p:nvSpPr>
            <p:cNvPr id="679" name="Google Shape;679;p15"/>
            <p:cNvSpPr/>
            <p:nvPr/>
          </p:nvSpPr>
          <p:spPr>
            <a:xfrm>
              <a:off x="7358075" y="321275"/>
              <a:ext cx="282550" cy="282550"/>
            </a:xfrm>
            <a:custGeom>
              <a:avLst/>
              <a:gdLst/>
              <a:ahLst/>
              <a:cxnLst/>
              <a:rect l="l" t="t" r="r" b="b"/>
              <a:pathLst>
                <a:path w="11302" h="11302" extrusionOk="0">
                  <a:moveTo>
                    <a:pt x="5640" y="1"/>
                  </a:moveTo>
                  <a:cubicBezTo>
                    <a:pt x="2519" y="1"/>
                    <a:pt x="0" y="2520"/>
                    <a:pt x="0" y="5640"/>
                  </a:cubicBezTo>
                  <a:cubicBezTo>
                    <a:pt x="0" y="8783"/>
                    <a:pt x="2519" y="11302"/>
                    <a:pt x="5640" y="11302"/>
                  </a:cubicBezTo>
                  <a:cubicBezTo>
                    <a:pt x="8783" y="11302"/>
                    <a:pt x="11301" y="8783"/>
                    <a:pt x="11301" y="5640"/>
                  </a:cubicBezTo>
                  <a:cubicBezTo>
                    <a:pt x="11301" y="2520"/>
                    <a:pt x="8783" y="1"/>
                    <a:pt x="564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680" name="Google Shape;680;p15"/>
            <p:cNvSpPr/>
            <p:nvPr/>
          </p:nvSpPr>
          <p:spPr>
            <a:xfrm>
              <a:off x="7353050" y="316275"/>
              <a:ext cx="292025" cy="292575"/>
            </a:xfrm>
            <a:custGeom>
              <a:avLst/>
              <a:gdLst/>
              <a:ahLst/>
              <a:cxnLst/>
              <a:rect l="l" t="t" r="r" b="b"/>
              <a:pathLst>
                <a:path w="11681" h="11703" extrusionOk="0">
                  <a:moveTo>
                    <a:pt x="5841" y="379"/>
                  </a:moveTo>
                  <a:cubicBezTo>
                    <a:pt x="7356" y="379"/>
                    <a:pt x="8716" y="981"/>
                    <a:pt x="9719" y="1984"/>
                  </a:cubicBezTo>
                  <a:cubicBezTo>
                    <a:pt x="10700" y="2965"/>
                    <a:pt x="11324" y="4347"/>
                    <a:pt x="11324" y="5840"/>
                  </a:cubicBezTo>
                  <a:cubicBezTo>
                    <a:pt x="11324" y="7356"/>
                    <a:pt x="10700" y="8738"/>
                    <a:pt x="9719" y="9719"/>
                  </a:cubicBezTo>
                  <a:cubicBezTo>
                    <a:pt x="8716" y="10699"/>
                    <a:pt x="7356" y="11324"/>
                    <a:pt x="5841" y="11324"/>
                  </a:cubicBezTo>
                  <a:cubicBezTo>
                    <a:pt x="4347" y="11324"/>
                    <a:pt x="2965" y="10699"/>
                    <a:pt x="1984" y="9719"/>
                  </a:cubicBezTo>
                  <a:cubicBezTo>
                    <a:pt x="981" y="8738"/>
                    <a:pt x="380" y="7356"/>
                    <a:pt x="380" y="5840"/>
                  </a:cubicBezTo>
                  <a:cubicBezTo>
                    <a:pt x="380" y="4347"/>
                    <a:pt x="981" y="2965"/>
                    <a:pt x="1984" y="1984"/>
                  </a:cubicBezTo>
                  <a:cubicBezTo>
                    <a:pt x="2965" y="981"/>
                    <a:pt x="4347" y="379"/>
                    <a:pt x="5841" y="379"/>
                  </a:cubicBezTo>
                  <a:close/>
                  <a:moveTo>
                    <a:pt x="5841" y="0"/>
                  </a:moveTo>
                  <a:cubicBezTo>
                    <a:pt x="2631" y="0"/>
                    <a:pt x="1" y="2630"/>
                    <a:pt x="1" y="5840"/>
                  </a:cubicBezTo>
                  <a:cubicBezTo>
                    <a:pt x="1" y="9072"/>
                    <a:pt x="2631" y="11703"/>
                    <a:pt x="5841" y="11703"/>
                  </a:cubicBezTo>
                  <a:cubicBezTo>
                    <a:pt x="9073" y="11703"/>
                    <a:pt x="11681" y="9072"/>
                    <a:pt x="11681" y="5840"/>
                  </a:cubicBezTo>
                  <a:cubicBezTo>
                    <a:pt x="11681" y="2630"/>
                    <a:pt x="9073" y="0"/>
                    <a:pt x="584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681" name="Google Shape;681;p15"/>
            <p:cNvSpPr/>
            <p:nvPr/>
          </p:nvSpPr>
          <p:spPr>
            <a:xfrm>
              <a:off x="7419925" y="383125"/>
              <a:ext cx="158275" cy="158300"/>
            </a:xfrm>
            <a:custGeom>
              <a:avLst/>
              <a:gdLst/>
              <a:ahLst/>
              <a:cxnLst/>
              <a:rect l="l" t="t" r="r" b="b"/>
              <a:pathLst>
                <a:path w="6331" h="6332" extrusionOk="0">
                  <a:moveTo>
                    <a:pt x="3166" y="1"/>
                  </a:moveTo>
                  <a:cubicBezTo>
                    <a:pt x="1427" y="1"/>
                    <a:pt x="0" y="1428"/>
                    <a:pt x="0" y="3166"/>
                  </a:cubicBezTo>
                  <a:cubicBezTo>
                    <a:pt x="0" y="4927"/>
                    <a:pt x="1427" y="6331"/>
                    <a:pt x="3166" y="6331"/>
                  </a:cubicBezTo>
                  <a:cubicBezTo>
                    <a:pt x="4927" y="6331"/>
                    <a:pt x="6331" y="4927"/>
                    <a:pt x="6331" y="3166"/>
                  </a:cubicBezTo>
                  <a:cubicBezTo>
                    <a:pt x="6331" y="1428"/>
                    <a:pt x="4927" y="1"/>
                    <a:pt x="316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682" name="Google Shape;682;p15"/>
            <p:cNvSpPr/>
            <p:nvPr/>
          </p:nvSpPr>
          <p:spPr>
            <a:xfrm>
              <a:off x="7415475" y="378675"/>
              <a:ext cx="167750" cy="167775"/>
            </a:xfrm>
            <a:custGeom>
              <a:avLst/>
              <a:gdLst/>
              <a:ahLst/>
              <a:cxnLst/>
              <a:rect l="l" t="t" r="r" b="b"/>
              <a:pathLst>
                <a:path w="6710" h="6711" extrusionOk="0">
                  <a:moveTo>
                    <a:pt x="3344" y="380"/>
                  </a:moveTo>
                  <a:cubicBezTo>
                    <a:pt x="4168" y="380"/>
                    <a:pt x="4926" y="714"/>
                    <a:pt x="5461" y="1249"/>
                  </a:cubicBezTo>
                  <a:cubicBezTo>
                    <a:pt x="5996" y="1784"/>
                    <a:pt x="6330" y="2519"/>
                    <a:pt x="6330" y="3344"/>
                  </a:cubicBezTo>
                  <a:cubicBezTo>
                    <a:pt x="6330" y="4169"/>
                    <a:pt x="5996" y="4927"/>
                    <a:pt x="5461" y="5462"/>
                  </a:cubicBezTo>
                  <a:cubicBezTo>
                    <a:pt x="4926" y="5997"/>
                    <a:pt x="4168" y="6331"/>
                    <a:pt x="3344" y="6331"/>
                  </a:cubicBezTo>
                  <a:cubicBezTo>
                    <a:pt x="2519" y="6331"/>
                    <a:pt x="1783" y="5997"/>
                    <a:pt x="1248" y="5462"/>
                  </a:cubicBezTo>
                  <a:cubicBezTo>
                    <a:pt x="713" y="4927"/>
                    <a:pt x="379" y="4169"/>
                    <a:pt x="379" y="3344"/>
                  </a:cubicBezTo>
                  <a:cubicBezTo>
                    <a:pt x="379" y="2519"/>
                    <a:pt x="713" y="1784"/>
                    <a:pt x="1248" y="1249"/>
                  </a:cubicBezTo>
                  <a:cubicBezTo>
                    <a:pt x="1783" y="714"/>
                    <a:pt x="2519" y="380"/>
                    <a:pt x="3344" y="380"/>
                  </a:cubicBezTo>
                  <a:close/>
                  <a:moveTo>
                    <a:pt x="3344" y="1"/>
                  </a:moveTo>
                  <a:cubicBezTo>
                    <a:pt x="1494" y="1"/>
                    <a:pt x="0" y="1494"/>
                    <a:pt x="0" y="3344"/>
                  </a:cubicBezTo>
                  <a:cubicBezTo>
                    <a:pt x="0" y="5194"/>
                    <a:pt x="1494" y="6710"/>
                    <a:pt x="3344" y="6710"/>
                  </a:cubicBezTo>
                  <a:cubicBezTo>
                    <a:pt x="5194" y="6710"/>
                    <a:pt x="6709" y="5194"/>
                    <a:pt x="6709" y="3344"/>
                  </a:cubicBezTo>
                  <a:cubicBezTo>
                    <a:pt x="6709" y="1494"/>
                    <a:pt x="5194" y="1"/>
                    <a:pt x="334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grpSp>
        <p:nvGrpSpPr>
          <p:cNvPr id="683" name="Google Shape;683;p15"/>
          <p:cNvGrpSpPr/>
          <p:nvPr/>
        </p:nvGrpSpPr>
        <p:grpSpPr>
          <a:xfrm>
            <a:off x="2184986" y="744217"/>
            <a:ext cx="390815" cy="391184"/>
            <a:chOff x="3164039" y="430875"/>
            <a:chExt cx="293111" cy="293388"/>
          </a:xfrm>
        </p:grpSpPr>
        <p:sp>
          <p:nvSpPr>
            <p:cNvPr id="684" name="Google Shape;684;p15"/>
            <p:cNvSpPr/>
            <p:nvPr/>
          </p:nvSpPr>
          <p:spPr>
            <a:xfrm flipH="1">
              <a:off x="3166281" y="433407"/>
              <a:ext cx="288614" cy="288337"/>
            </a:xfrm>
            <a:custGeom>
              <a:avLst/>
              <a:gdLst/>
              <a:ahLst/>
              <a:cxnLst/>
              <a:rect l="l" t="t" r="r" b="b"/>
              <a:pathLst>
                <a:path w="22915" h="22893" extrusionOk="0">
                  <a:moveTo>
                    <a:pt x="11457" y="0"/>
                  </a:moveTo>
                  <a:cubicBezTo>
                    <a:pt x="5127" y="0"/>
                    <a:pt x="0" y="5127"/>
                    <a:pt x="0" y="11435"/>
                  </a:cubicBezTo>
                  <a:cubicBezTo>
                    <a:pt x="0" y="17766"/>
                    <a:pt x="5127" y="22892"/>
                    <a:pt x="11457" y="22892"/>
                  </a:cubicBezTo>
                  <a:cubicBezTo>
                    <a:pt x="17788" y="22892"/>
                    <a:pt x="22914" y="17766"/>
                    <a:pt x="22914" y="11435"/>
                  </a:cubicBezTo>
                  <a:cubicBezTo>
                    <a:pt x="22914" y="5127"/>
                    <a:pt x="17788" y="0"/>
                    <a:pt x="1145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685" name="Google Shape;685;p15"/>
            <p:cNvSpPr/>
            <p:nvPr/>
          </p:nvSpPr>
          <p:spPr>
            <a:xfrm flipH="1">
              <a:off x="3164039" y="430875"/>
              <a:ext cx="293111" cy="293388"/>
            </a:xfrm>
            <a:custGeom>
              <a:avLst/>
              <a:gdLst/>
              <a:ahLst/>
              <a:cxnLst/>
              <a:rect l="l" t="t" r="r" b="b"/>
              <a:pathLst>
                <a:path w="23272" h="23294" extrusionOk="0">
                  <a:moveTo>
                    <a:pt x="11636" y="380"/>
                  </a:moveTo>
                  <a:cubicBezTo>
                    <a:pt x="14757" y="380"/>
                    <a:pt x="17566" y="1628"/>
                    <a:pt x="19594" y="3679"/>
                  </a:cubicBezTo>
                  <a:cubicBezTo>
                    <a:pt x="21645" y="5707"/>
                    <a:pt x="22893" y="8538"/>
                    <a:pt x="22893" y="11636"/>
                  </a:cubicBezTo>
                  <a:cubicBezTo>
                    <a:pt x="22893" y="14757"/>
                    <a:pt x="21645" y="17565"/>
                    <a:pt x="19594" y="19616"/>
                  </a:cubicBezTo>
                  <a:cubicBezTo>
                    <a:pt x="17566" y="21644"/>
                    <a:pt x="14757" y="22915"/>
                    <a:pt x="11636" y="22915"/>
                  </a:cubicBezTo>
                  <a:cubicBezTo>
                    <a:pt x="8516" y="22915"/>
                    <a:pt x="5707" y="21644"/>
                    <a:pt x="3657" y="19616"/>
                  </a:cubicBezTo>
                  <a:cubicBezTo>
                    <a:pt x="1628" y="17565"/>
                    <a:pt x="358" y="14757"/>
                    <a:pt x="358" y="11636"/>
                  </a:cubicBezTo>
                  <a:cubicBezTo>
                    <a:pt x="358" y="8538"/>
                    <a:pt x="1628" y="5707"/>
                    <a:pt x="3657" y="3679"/>
                  </a:cubicBezTo>
                  <a:cubicBezTo>
                    <a:pt x="5707" y="1628"/>
                    <a:pt x="8516" y="380"/>
                    <a:pt x="11636" y="380"/>
                  </a:cubicBezTo>
                  <a:close/>
                  <a:moveTo>
                    <a:pt x="11636" y="1"/>
                  </a:moveTo>
                  <a:cubicBezTo>
                    <a:pt x="5217" y="1"/>
                    <a:pt x="1" y="5217"/>
                    <a:pt x="1" y="11636"/>
                  </a:cubicBezTo>
                  <a:cubicBezTo>
                    <a:pt x="1" y="18078"/>
                    <a:pt x="5217" y="23294"/>
                    <a:pt x="11636" y="23294"/>
                  </a:cubicBezTo>
                  <a:cubicBezTo>
                    <a:pt x="18056" y="23294"/>
                    <a:pt x="23272" y="18078"/>
                    <a:pt x="23272" y="11636"/>
                  </a:cubicBezTo>
                  <a:cubicBezTo>
                    <a:pt x="23272" y="5217"/>
                    <a:pt x="18056" y="1"/>
                    <a:pt x="1163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686" name="Google Shape;686;p15"/>
            <p:cNvSpPr/>
            <p:nvPr/>
          </p:nvSpPr>
          <p:spPr>
            <a:xfrm flipH="1">
              <a:off x="3202780" y="469909"/>
              <a:ext cx="215626" cy="215337"/>
            </a:xfrm>
            <a:custGeom>
              <a:avLst/>
              <a:gdLst/>
              <a:ahLst/>
              <a:cxnLst/>
              <a:rect l="l" t="t" r="r" b="b"/>
              <a:pathLst>
                <a:path w="17120" h="17097" extrusionOk="0">
                  <a:moveTo>
                    <a:pt x="8560" y="0"/>
                  </a:moveTo>
                  <a:cubicBezTo>
                    <a:pt x="3835" y="0"/>
                    <a:pt x="1" y="3812"/>
                    <a:pt x="1" y="8537"/>
                  </a:cubicBezTo>
                  <a:cubicBezTo>
                    <a:pt x="1" y="13263"/>
                    <a:pt x="3835" y="17097"/>
                    <a:pt x="8560" y="17097"/>
                  </a:cubicBezTo>
                  <a:cubicBezTo>
                    <a:pt x="13286" y="17097"/>
                    <a:pt x="17120" y="13263"/>
                    <a:pt x="17120" y="8537"/>
                  </a:cubicBezTo>
                  <a:cubicBezTo>
                    <a:pt x="17120" y="3812"/>
                    <a:pt x="13286" y="0"/>
                    <a:pt x="856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687" name="Google Shape;687;p15"/>
            <p:cNvSpPr/>
            <p:nvPr/>
          </p:nvSpPr>
          <p:spPr>
            <a:xfrm flipH="1">
              <a:off x="3200525" y="467377"/>
              <a:ext cx="220123" cy="220400"/>
            </a:xfrm>
            <a:custGeom>
              <a:avLst/>
              <a:gdLst/>
              <a:ahLst/>
              <a:cxnLst/>
              <a:rect l="l" t="t" r="r" b="b"/>
              <a:pathLst>
                <a:path w="17477" h="17499" extrusionOk="0">
                  <a:moveTo>
                    <a:pt x="8738" y="379"/>
                  </a:moveTo>
                  <a:cubicBezTo>
                    <a:pt x="11057" y="379"/>
                    <a:pt x="13130" y="1316"/>
                    <a:pt x="14645" y="2831"/>
                  </a:cubicBezTo>
                  <a:cubicBezTo>
                    <a:pt x="16161" y="4347"/>
                    <a:pt x="17097" y="6442"/>
                    <a:pt x="17097" y="8738"/>
                  </a:cubicBezTo>
                  <a:cubicBezTo>
                    <a:pt x="17097" y="11056"/>
                    <a:pt x="16161" y="13152"/>
                    <a:pt x="14645" y="14667"/>
                  </a:cubicBezTo>
                  <a:cubicBezTo>
                    <a:pt x="13130" y="16183"/>
                    <a:pt x="11057" y="17119"/>
                    <a:pt x="8738" y="17119"/>
                  </a:cubicBezTo>
                  <a:cubicBezTo>
                    <a:pt x="6420" y="17119"/>
                    <a:pt x="4325" y="16183"/>
                    <a:pt x="2809" y="14667"/>
                  </a:cubicBezTo>
                  <a:cubicBezTo>
                    <a:pt x="1293" y="13152"/>
                    <a:pt x="357" y="11056"/>
                    <a:pt x="357" y="8738"/>
                  </a:cubicBezTo>
                  <a:cubicBezTo>
                    <a:pt x="357" y="6442"/>
                    <a:pt x="1293" y="4347"/>
                    <a:pt x="2809" y="2831"/>
                  </a:cubicBezTo>
                  <a:cubicBezTo>
                    <a:pt x="4325" y="1316"/>
                    <a:pt x="6420" y="379"/>
                    <a:pt x="8738" y="379"/>
                  </a:cubicBezTo>
                  <a:close/>
                  <a:moveTo>
                    <a:pt x="8738" y="0"/>
                  </a:moveTo>
                  <a:cubicBezTo>
                    <a:pt x="3901" y="0"/>
                    <a:pt x="1" y="3924"/>
                    <a:pt x="1" y="8738"/>
                  </a:cubicBezTo>
                  <a:cubicBezTo>
                    <a:pt x="1" y="13575"/>
                    <a:pt x="3901" y="17498"/>
                    <a:pt x="8738" y="17498"/>
                  </a:cubicBezTo>
                  <a:cubicBezTo>
                    <a:pt x="13553" y="17498"/>
                    <a:pt x="17476" y="13575"/>
                    <a:pt x="17476" y="8738"/>
                  </a:cubicBezTo>
                  <a:cubicBezTo>
                    <a:pt x="17476" y="3924"/>
                    <a:pt x="13553" y="0"/>
                    <a:pt x="873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688" name="Google Shape;688;p15"/>
            <p:cNvSpPr/>
            <p:nvPr/>
          </p:nvSpPr>
          <p:spPr>
            <a:xfrm flipH="1">
              <a:off x="3242641" y="509484"/>
              <a:ext cx="136177" cy="136177"/>
            </a:xfrm>
            <a:custGeom>
              <a:avLst/>
              <a:gdLst/>
              <a:ahLst/>
              <a:cxnLst/>
              <a:rect l="l" t="t" r="r" b="b"/>
              <a:pathLst>
                <a:path w="10812" h="10812" extrusionOk="0">
                  <a:moveTo>
                    <a:pt x="5417" y="1"/>
                  </a:moveTo>
                  <a:cubicBezTo>
                    <a:pt x="2430" y="1"/>
                    <a:pt x="1" y="2431"/>
                    <a:pt x="1" y="5395"/>
                  </a:cubicBezTo>
                  <a:cubicBezTo>
                    <a:pt x="1" y="8382"/>
                    <a:pt x="2430" y="10812"/>
                    <a:pt x="5417" y="10812"/>
                  </a:cubicBezTo>
                  <a:cubicBezTo>
                    <a:pt x="8404" y="10812"/>
                    <a:pt x="10812" y="8382"/>
                    <a:pt x="10812" y="5395"/>
                  </a:cubicBezTo>
                  <a:cubicBezTo>
                    <a:pt x="10812" y="2431"/>
                    <a:pt x="8404" y="1"/>
                    <a:pt x="541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689" name="Google Shape;689;p15"/>
            <p:cNvSpPr/>
            <p:nvPr/>
          </p:nvSpPr>
          <p:spPr>
            <a:xfrm flipH="1">
              <a:off x="3240109" y="507242"/>
              <a:ext cx="140951" cy="140674"/>
            </a:xfrm>
            <a:custGeom>
              <a:avLst/>
              <a:gdLst/>
              <a:ahLst/>
              <a:cxnLst/>
              <a:rect l="l" t="t" r="r" b="b"/>
              <a:pathLst>
                <a:path w="11191" h="11169" extrusionOk="0">
                  <a:moveTo>
                    <a:pt x="5595" y="357"/>
                  </a:moveTo>
                  <a:cubicBezTo>
                    <a:pt x="7044" y="357"/>
                    <a:pt x="8337" y="937"/>
                    <a:pt x="9273" y="1895"/>
                  </a:cubicBezTo>
                  <a:cubicBezTo>
                    <a:pt x="10232" y="2832"/>
                    <a:pt x="10811" y="4147"/>
                    <a:pt x="10811" y="5573"/>
                  </a:cubicBezTo>
                  <a:cubicBezTo>
                    <a:pt x="10811" y="7022"/>
                    <a:pt x="10232" y="8337"/>
                    <a:pt x="9273" y="9273"/>
                  </a:cubicBezTo>
                  <a:cubicBezTo>
                    <a:pt x="8337" y="10210"/>
                    <a:pt x="7044" y="10789"/>
                    <a:pt x="5595" y="10789"/>
                  </a:cubicBezTo>
                  <a:cubicBezTo>
                    <a:pt x="4147" y="10789"/>
                    <a:pt x="2854" y="10210"/>
                    <a:pt x="1895" y="9273"/>
                  </a:cubicBezTo>
                  <a:cubicBezTo>
                    <a:pt x="959" y="8337"/>
                    <a:pt x="379" y="7022"/>
                    <a:pt x="379" y="5573"/>
                  </a:cubicBezTo>
                  <a:cubicBezTo>
                    <a:pt x="379" y="4147"/>
                    <a:pt x="959" y="2832"/>
                    <a:pt x="1895" y="1895"/>
                  </a:cubicBezTo>
                  <a:cubicBezTo>
                    <a:pt x="2854" y="937"/>
                    <a:pt x="4147" y="357"/>
                    <a:pt x="5595" y="357"/>
                  </a:cubicBezTo>
                  <a:close/>
                  <a:moveTo>
                    <a:pt x="5595" y="1"/>
                  </a:moveTo>
                  <a:cubicBezTo>
                    <a:pt x="2497" y="1"/>
                    <a:pt x="1" y="2497"/>
                    <a:pt x="1" y="5573"/>
                  </a:cubicBezTo>
                  <a:cubicBezTo>
                    <a:pt x="1" y="8672"/>
                    <a:pt x="2497" y="11168"/>
                    <a:pt x="5595" y="11168"/>
                  </a:cubicBezTo>
                  <a:cubicBezTo>
                    <a:pt x="8671" y="11168"/>
                    <a:pt x="11190" y="8672"/>
                    <a:pt x="11190" y="5573"/>
                  </a:cubicBezTo>
                  <a:cubicBezTo>
                    <a:pt x="11190" y="2497"/>
                    <a:pt x="8671" y="1"/>
                    <a:pt x="559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grpSp>
        <p:nvGrpSpPr>
          <p:cNvPr id="690" name="Google Shape;690;p15"/>
          <p:cNvGrpSpPr/>
          <p:nvPr/>
        </p:nvGrpSpPr>
        <p:grpSpPr>
          <a:xfrm>
            <a:off x="2122334" y="483467"/>
            <a:ext cx="233351" cy="36000"/>
            <a:chOff x="5662375" y="212375"/>
            <a:chExt cx="175013" cy="27000"/>
          </a:xfrm>
        </p:grpSpPr>
        <p:sp>
          <p:nvSpPr>
            <p:cNvPr id="691" name="Google Shape;691;p15"/>
            <p:cNvSpPr/>
            <p:nvPr/>
          </p:nvSpPr>
          <p:spPr>
            <a:xfrm>
              <a:off x="5662375" y="212375"/>
              <a:ext cx="27000" cy="2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692" name="Google Shape;692;p15"/>
            <p:cNvSpPr/>
            <p:nvPr/>
          </p:nvSpPr>
          <p:spPr>
            <a:xfrm>
              <a:off x="5736381" y="212375"/>
              <a:ext cx="27000" cy="2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693" name="Google Shape;693;p15"/>
            <p:cNvSpPr/>
            <p:nvPr/>
          </p:nvSpPr>
          <p:spPr>
            <a:xfrm>
              <a:off x="5810388" y="212375"/>
              <a:ext cx="27000" cy="2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cxnSp>
        <p:nvCxnSpPr>
          <p:cNvPr id="694" name="Google Shape;694;p15"/>
          <p:cNvCxnSpPr/>
          <p:nvPr/>
        </p:nvCxnSpPr>
        <p:spPr>
          <a:xfrm flipH="1">
            <a:off x="10868433" y="9167"/>
            <a:ext cx="1336800" cy="6592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grpSp>
        <p:nvGrpSpPr>
          <p:cNvPr id="695" name="Google Shape;695;p15"/>
          <p:cNvGrpSpPr/>
          <p:nvPr/>
        </p:nvGrpSpPr>
        <p:grpSpPr>
          <a:xfrm>
            <a:off x="10431834" y="269833"/>
            <a:ext cx="775733" cy="776467"/>
            <a:chOff x="8064275" y="887850"/>
            <a:chExt cx="581800" cy="582350"/>
          </a:xfrm>
        </p:grpSpPr>
        <p:sp>
          <p:nvSpPr>
            <p:cNvPr id="696" name="Google Shape;696;p15"/>
            <p:cNvSpPr/>
            <p:nvPr/>
          </p:nvSpPr>
          <p:spPr>
            <a:xfrm>
              <a:off x="8068750" y="892875"/>
              <a:ext cx="572875" cy="572325"/>
            </a:xfrm>
            <a:custGeom>
              <a:avLst/>
              <a:gdLst/>
              <a:ahLst/>
              <a:cxnLst/>
              <a:rect l="l" t="t" r="r" b="b"/>
              <a:pathLst>
                <a:path w="22915" h="22893" extrusionOk="0">
                  <a:moveTo>
                    <a:pt x="11457" y="0"/>
                  </a:moveTo>
                  <a:cubicBezTo>
                    <a:pt x="5127" y="0"/>
                    <a:pt x="0" y="5127"/>
                    <a:pt x="0" y="11435"/>
                  </a:cubicBezTo>
                  <a:cubicBezTo>
                    <a:pt x="0" y="17766"/>
                    <a:pt x="5127" y="22892"/>
                    <a:pt x="11457" y="22892"/>
                  </a:cubicBezTo>
                  <a:cubicBezTo>
                    <a:pt x="17788" y="22892"/>
                    <a:pt x="22914" y="17766"/>
                    <a:pt x="22914" y="11435"/>
                  </a:cubicBezTo>
                  <a:cubicBezTo>
                    <a:pt x="22914" y="5127"/>
                    <a:pt x="17788" y="0"/>
                    <a:pt x="1145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697" name="Google Shape;697;p15"/>
            <p:cNvSpPr/>
            <p:nvPr/>
          </p:nvSpPr>
          <p:spPr>
            <a:xfrm>
              <a:off x="8064275" y="887850"/>
              <a:ext cx="581800" cy="582350"/>
            </a:xfrm>
            <a:custGeom>
              <a:avLst/>
              <a:gdLst/>
              <a:ahLst/>
              <a:cxnLst/>
              <a:rect l="l" t="t" r="r" b="b"/>
              <a:pathLst>
                <a:path w="23272" h="23294" extrusionOk="0">
                  <a:moveTo>
                    <a:pt x="11636" y="380"/>
                  </a:moveTo>
                  <a:cubicBezTo>
                    <a:pt x="14757" y="380"/>
                    <a:pt x="17566" y="1628"/>
                    <a:pt x="19594" y="3679"/>
                  </a:cubicBezTo>
                  <a:cubicBezTo>
                    <a:pt x="21645" y="5707"/>
                    <a:pt x="22893" y="8538"/>
                    <a:pt x="22893" y="11636"/>
                  </a:cubicBezTo>
                  <a:cubicBezTo>
                    <a:pt x="22893" y="14757"/>
                    <a:pt x="21645" y="17565"/>
                    <a:pt x="19594" y="19616"/>
                  </a:cubicBezTo>
                  <a:cubicBezTo>
                    <a:pt x="17566" y="21644"/>
                    <a:pt x="14757" y="22915"/>
                    <a:pt x="11636" y="22915"/>
                  </a:cubicBezTo>
                  <a:cubicBezTo>
                    <a:pt x="8516" y="22915"/>
                    <a:pt x="5707" y="21644"/>
                    <a:pt x="3657" y="19616"/>
                  </a:cubicBezTo>
                  <a:cubicBezTo>
                    <a:pt x="1628" y="17565"/>
                    <a:pt x="358" y="14757"/>
                    <a:pt x="358" y="11636"/>
                  </a:cubicBezTo>
                  <a:cubicBezTo>
                    <a:pt x="358" y="8538"/>
                    <a:pt x="1628" y="5707"/>
                    <a:pt x="3657" y="3679"/>
                  </a:cubicBezTo>
                  <a:cubicBezTo>
                    <a:pt x="5707" y="1628"/>
                    <a:pt x="8516" y="380"/>
                    <a:pt x="11636" y="380"/>
                  </a:cubicBezTo>
                  <a:close/>
                  <a:moveTo>
                    <a:pt x="11636" y="1"/>
                  </a:moveTo>
                  <a:cubicBezTo>
                    <a:pt x="5217" y="1"/>
                    <a:pt x="1" y="5217"/>
                    <a:pt x="1" y="11636"/>
                  </a:cubicBezTo>
                  <a:cubicBezTo>
                    <a:pt x="1" y="18078"/>
                    <a:pt x="5217" y="23294"/>
                    <a:pt x="11636" y="23294"/>
                  </a:cubicBezTo>
                  <a:cubicBezTo>
                    <a:pt x="18056" y="23294"/>
                    <a:pt x="23272" y="18078"/>
                    <a:pt x="23272" y="11636"/>
                  </a:cubicBezTo>
                  <a:cubicBezTo>
                    <a:pt x="23272" y="5217"/>
                    <a:pt x="18056" y="1"/>
                    <a:pt x="1163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698" name="Google Shape;698;p15"/>
            <p:cNvSpPr/>
            <p:nvPr/>
          </p:nvSpPr>
          <p:spPr>
            <a:xfrm>
              <a:off x="8141175" y="965325"/>
              <a:ext cx="428000" cy="427425"/>
            </a:xfrm>
            <a:custGeom>
              <a:avLst/>
              <a:gdLst/>
              <a:ahLst/>
              <a:cxnLst/>
              <a:rect l="l" t="t" r="r" b="b"/>
              <a:pathLst>
                <a:path w="17120" h="17097" extrusionOk="0">
                  <a:moveTo>
                    <a:pt x="8560" y="0"/>
                  </a:moveTo>
                  <a:cubicBezTo>
                    <a:pt x="3835" y="0"/>
                    <a:pt x="1" y="3812"/>
                    <a:pt x="1" y="8537"/>
                  </a:cubicBezTo>
                  <a:cubicBezTo>
                    <a:pt x="1" y="13263"/>
                    <a:pt x="3835" y="17097"/>
                    <a:pt x="8560" y="17097"/>
                  </a:cubicBezTo>
                  <a:cubicBezTo>
                    <a:pt x="13286" y="17097"/>
                    <a:pt x="17120" y="13263"/>
                    <a:pt x="17120" y="8537"/>
                  </a:cubicBezTo>
                  <a:cubicBezTo>
                    <a:pt x="17120" y="3812"/>
                    <a:pt x="13286" y="0"/>
                    <a:pt x="856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699" name="Google Shape;699;p15"/>
            <p:cNvSpPr/>
            <p:nvPr/>
          </p:nvSpPr>
          <p:spPr>
            <a:xfrm>
              <a:off x="8136725" y="960300"/>
              <a:ext cx="436925" cy="437475"/>
            </a:xfrm>
            <a:custGeom>
              <a:avLst/>
              <a:gdLst/>
              <a:ahLst/>
              <a:cxnLst/>
              <a:rect l="l" t="t" r="r" b="b"/>
              <a:pathLst>
                <a:path w="17477" h="17499" extrusionOk="0">
                  <a:moveTo>
                    <a:pt x="8738" y="379"/>
                  </a:moveTo>
                  <a:cubicBezTo>
                    <a:pt x="11057" y="379"/>
                    <a:pt x="13130" y="1316"/>
                    <a:pt x="14645" y="2831"/>
                  </a:cubicBezTo>
                  <a:cubicBezTo>
                    <a:pt x="16161" y="4347"/>
                    <a:pt x="17097" y="6442"/>
                    <a:pt x="17097" y="8738"/>
                  </a:cubicBezTo>
                  <a:cubicBezTo>
                    <a:pt x="17097" y="11056"/>
                    <a:pt x="16161" y="13152"/>
                    <a:pt x="14645" y="14667"/>
                  </a:cubicBezTo>
                  <a:cubicBezTo>
                    <a:pt x="13130" y="16183"/>
                    <a:pt x="11057" y="17119"/>
                    <a:pt x="8738" y="17119"/>
                  </a:cubicBezTo>
                  <a:cubicBezTo>
                    <a:pt x="6420" y="17119"/>
                    <a:pt x="4325" y="16183"/>
                    <a:pt x="2809" y="14667"/>
                  </a:cubicBezTo>
                  <a:cubicBezTo>
                    <a:pt x="1293" y="13152"/>
                    <a:pt x="357" y="11056"/>
                    <a:pt x="357" y="8738"/>
                  </a:cubicBezTo>
                  <a:cubicBezTo>
                    <a:pt x="357" y="6442"/>
                    <a:pt x="1293" y="4347"/>
                    <a:pt x="2809" y="2831"/>
                  </a:cubicBezTo>
                  <a:cubicBezTo>
                    <a:pt x="4325" y="1316"/>
                    <a:pt x="6420" y="379"/>
                    <a:pt x="8738" y="379"/>
                  </a:cubicBezTo>
                  <a:close/>
                  <a:moveTo>
                    <a:pt x="8738" y="0"/>
                  </a:moveTo>
                  <a:cubicBezTo>
                    <a:pt x="3901" y="0"/>
                    <a:pt x="1" y="3924"/>
                    <a:pt x="1" y="8738"/>
                  </a:cubicBezTo>
                  <a:cubicBezTo>
                    <a:pt x="1" y="13575"/>
                    <a:pt x="3901" y="17498"/>
                    <a:pt x="8738" y="17498"/>
                  </a:cubicBezTo>
                  <a:cubicBezTo>
                    <a:pt x="13553" y="17498"/>
                    <a:pt x="17476" y="13575"/>
                    <a:pt x="17476" y="8738"/>
                  </a:cubicBezTo>
                  <a:cubicBezTo>
                    <a:pt x="17476" y="3924"/>
                    <a:pt x="13553" y="0"/>
                    <a:pt x="873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700" name="Google Shape;700;p15"/>
            <p:cNvSpPr/>
            <p:nvPr/>
          </p:nvSpPr>
          <p:spPr>
            <a:xfrm>
              <a:off x="8219750" y="1043875"/>
              <a:ext cx="270300" cy="270300"/>
            </a:xfrm>
            <a:custGeom>
              <a:avLst/>
              <a:gdLst/>
              <a:ahLst/>
              <a:cxnLst/>
              <a:rect l="l" t="t" r="r" b="b"/>
              <a:pathLst>
                <a:path w="10812" h="10812" extrusionOk="0">
                  <a:moveTo>
                    <a:pt x="5417" y="1"/>
                  </a:moveTo>
                  <a:cubicBezTo>
                    <a:pt x="2430" y="1"/>
                    <a:pt x="1" y="2431"/>
                    <a:pt x="1" y="5395"/>
                  </a:cubicBezTo>
                  <a:cubicBezTo>
                    <a:pt x="1" y="8382"/>
                    <a:pt x="2430" y="10812"/>
                    <a:pt x="5417" y="10812"/>
                  </a:cubicBezTo>
                  <a:cubicBezTo>
                    <a:pt x="8404" y="10812"/>
                    <a:pt x="10812" y="8382"/>
                    <a:pt x="10812" y="5395"/>
                  </a:cubicBezTo>
                  <a:cubicBezTo>
                    <a:pt x="10812" y="2431"/>
                    <a:pt x="8404" y="1"/>
                    <a:pt x="541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701" name="Google Shape;701;p15"/>
            <p:cNvSpPr/>
            <p:nvPr/>
          </p:nvSpPr>
          <p:spPr>
            <a:xfrm>
              <a:off x="8215300" y="1039425"/>
              <a:ext cx="279775" cy="279225"/>
            </a:xfrm>
            <a:custGeom>
              <a:avLst/>
              <a:gdLst/>
              <a:ahLst/>
              <a:cxnLst/>
              <a:rect l="l" t="t" r="r" b="b"/>
              <a:pathLst>
                <a:path w="11191" h="11169" extrusionOk="0">
                  <a:moveTo>
                    <a:pt x="5595" y="357"/>
                  </a:moveTo>
                  <a:cubicBezTo>
                    <a:pt x="7044" y="357"/>
                    <a:pt x="8337" y="937"/>
                    <a:pt x="9273" y="1895"/>
                  </a:cubicBezTo>
                  <a:cubicBezTo>
                    <a:pt x="10232" y="2832"/>
                    <a:pt x="10811" y="4147"/>
                    <a:pt x="10811" y="5573"/>
                  </a:cubicBezTo>
                  <a:cubicBezTo>
                    <a:pt x="10811" y="7022"/>
                    <a:pt x="10232" y="8337"/>
                    <a:pt x="9273" y="9273"/>
                  </a:cubicBezTo>
                  <a:cubicBezTo>
                    <a:pt x="8337" y="10210"/>
                    <a:pt x="7044" y="10789"/>
                    <a:pt x="5595" y="10789"/>
                  </a:cubicBezTo>
                  <a:cubicBezTo>
                    <a:pt x="4147" y="10789"/>
                    <a:pt x="2854" y="10210"/>
                    <a:pt x="1895" y="9273"/>
                  </a:cubicBezTo>
                  <a:cubicBezTo>
                    <a:pt x="959" y="8337"/>
                    <a:pt x="379" y="7022"/>
                    <a:pt x="379" y="5573"/>
                  </a:cubicBezTo>
                  <a:cubicBezTo>
                    <a:pt x="379" y="4147"/>
                    <a:pt x="959" y="2832"/>
                    <a:pt x="1895" y="1895"/>
                  </a:cubicBezTo>
                  <a:cubicBezTo>
                    <a:pt x="2854" y="937"/>
                    <a:pt x="4147" y="357"/>
                    <a:pt x="5595" y="357"/>
                  </a:cubicBezTo>
                  <a:close/>
                  <a:moveTo>
                    <a:pt x="5595" y="1"/>
                  </a:moveTo>
                  <a:cubicBezTo>
                    <a:pt x="2497" y="1"/>
                    <a:pt x="1" y="2497"/>
                    <a:pt x="1" y="5573"/>
                  </a:cubicBezTo>
                  <a:cubicBezTo>
                    <a:pt x="1" y="8672"/>
                    <a:pt x="2497" y="11168"/>
                    <a:pt x="5595" y="11168"/>
                  </a:cubicBezTo>
                  <a:cubicBezTo>
                    <a:pt x="8671" y="11168"/>
                    <a:pt x="11190" y="8672"/>
                    <a:pt x="11190" y="5573"/>
                  </a:cubicBezTo>
                  <a:cubicBezTo>
                    <a:pt x="11190" y="2497"/>
                    <a:pt x="8671" y="1"/>
                    <a:pt x="559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grpSp>
        <p:nvGrpSpPr>
          <p:cNvPr id="702" name="Google Shape;702;p15"/>
          <p:cNvGrpSpPr/>
          <p:nvPr/>
        </p:nvGrpSpPr>
        <p:grpSpPr>
          <a:xfrm flipH="1">
            <a:off x="11598201" y="1489985"/>
            <a:ext cx="389367" cy="390100"/>
            <a:chOff x="7353050" y="316275"/>
            <a:chExt cx="292025" cy="292575"/>
          </a:xfrm>
        </p:grpSpPr>
        <p:sp>
          <p:nvSpPr>
            <p:cNvPr id="703" name="Google Shape;703;p15"/>
            <p:cNvSpPr/>
            <p:nvPr/>
          </p:nvSpPr>
          <p:spPr>
            <a:xfrm>
              <a:off x="7358075" y="321275"/>
              <a:ext cx="282550" cy="282550"/>
            </a:xfrm>
            <a:custGeom>
              <a:avLst/>
              <a:gdLst/>
              <a:ahLst/>
              <a:cxnLst/>
              <a:rect l="l" t="t" r="r" b="b"/>
              <a:pathLst>
                <a:path w="11302" h="11302" extrusionOk="0">
                  <a:moveTo>
                    <a:pt x="5640" y="1"/>
                  </a:moveTo>
                  <a:cubicBezTo>
                    <a:pt x="2519" y="1"/>
                    <a:pt x="0" y="2520"/>
                    <a:pt x="0" y="5640"/>
                  </a:cubicBezTo>
                  <a:cubicBezTo>
                    <a:pt x="0" y="8783"/>
                    <a:pt x="2519" y="11302"/>
                    <a:pt x="5640" y="11302"/>
                  </a:cubicBezTo>
                  <a:cubicBezTo>
                    <a:pt x="8783" y="11302"/>
                    <a:pt x="11301" y="8783"/>
                    <a:pt x="11301" y="5640"/>
                  </a:cubicBezTo>
                  <a:cubicBezTo>
                    <a:pt x="11301" y="2520"/>
                    <a:pt x="8783" y="1"/>
                    <a:pt x="564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704" name="Google Shape;704;p15"/>
            <p:cNvSpPr/>
            <p:nvPr/>
          </p:nvSpPr>
          <p:spPr>
            <a:xfrm>
              <a:off x="7353050" y="316275"/>
              <a:ext cx="292025" cy="292575"/>
            </a:xfrm>
            <a:custGeom>
              <a:avLst/>
              <a:gdLst/>
              <a:ahLst/>
              <a:cxnLst/>
              <a:rect l="l" t="t" r="r" b="b"/>
              <a:pathLst>
                <a:path w="11681" h="11703" extrusionOk="0">
                  <a:moveTo>
                    <a:pt x="5841" y="379"/>
                  </a:moveTo>
                  <a:cubicBezTo>
                    <a:pt x="7356" y="379"/>
                    <a:pt x="8716" y="981"/>
                    <a:pt x="9719" y="1984"/>
                  </a:cubicBezTo>
                  <a:cubicBezTo>
                    <a:pt x="10700" y="2965"/>
                    <a:pt x="11324" y="4347"/>
                    <a:pt x="11324" y="5840"/>
                  </a:cubicBezTo>
                  <a:cubicBezTo>
                    <a:pt x="11324" y="7356"/>
                    <a:pt x="10700" y="8738"/>
                    <a:pt x="9719" y="9719"/>
                  </a:cubicBezTo>
                  <a:cubicBezTo>
                    <a:pt x="8716" y="10699"/>
                    <a:pt x="7356" y="11324"/>
                    <a:pt x="5841" y="11324"/>
                  </a:cubicBezTo>
                  <a:cubicBezTo>
                    <a:pt x="4347" y="11324"/>
                    <a:pt x="2965" y="10699"/>
                    <a:pt x="1984" y="9719"/>
                  </a:cubicBezTo>
                  <a:cubicBezTo>
                    <a:pt x="981" y="8738"/>
                    <a:pt x="380" y="7356"/>
                    <a:pt x="380" y="5840"/>
                  </a:cubicBezTo>
                  <a:cubicBezTo>
                    <a:pt x="380" y="4347"/>
                    <a:pt x="981" y="2965"/>
                    <a:pt x="1984" y="1984"/>
                  </a:cubicBezTo>
                  <a:cubicBezTo>
                    <a:pt x="2965" y="981"/>
                    <a:pt x="4347" y="379"/>
                    <a:pt x="5841" y="379"/>
                  </a:cubicBezTo>
                  <a:close/>
                  <a:moveTo>
                    <a:pt x="5841" y="0"/>
                  </a:moveTo>
                  <a:cubicBezTo>
                    <a:pt x="2631" y="0"/>
                    <a:pt x="1" y="2630"/>
                    <a:pt x="1" y="5840"/>
                  </a:cubicBezTo>
                  <a:cubicBezTo>
                    <a:pt x="1" y="9072"/>
                    <a:pt x="2631" y="11703"/>
                    <a:pt x="5841" y="11703"/>
                  </a:cubicBezTo>
                  <a:cubicBezTo>
                    <a:pt x="9073" y="11703"/>
                    <a:pt x="11681" y="9072"/>
                    <a:pt x="11681" y="5840"/>
                  </a:cubicBezTo>
                  <a:cubicBezTo>
                    <a:pt x="11681" y="2630"/>
                    <a:pt x="9073" y="0"/>
                    <a:pt x="584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705" name="Google Shape;705;p15"/>
            <p:cNvSpPr/>
            <p:nvPr/>
          </p:nvSpPr>
          <p:spPr>
            <a:xfrm>
              <a:off x="7419925" y="383125"/>
              <a:ext cx="158275" cy="158300"/>
            </a:xfrm>
            <a:custGeom>
              <a:avLst/>
              <a:gdLst/>
              <a:ahLst/>
              <a:cxnLst/>
              <a:rect l="l" t="t" r="r" b="b"/>
              <a:pathLst>
                <a:path w="6331" h="6332" extrusionOk="0">
                  <a:moveTo>
                    <a:pt x="3166" y="1"/>
                  </a:moveTo>
                  <a:cubicBezTo>
                    <a:pt x="1427" y="1"/>
                    <a:pt x="0" y="1428"/>
                    <a:pt x="0" y="3166"/>
                  </a:cubicBezTo>
                  <a:cubicBezTo>
                    <a:pt x="0" y="4927"/>
                    <a:pt x="1427" y="6331"/>
                    <a:pt x="3166" y="6331"/>
                  </a:cubicBezTo>
                  <a:cubicBezTo>
                    <a:pt x="4927" y="6331"/>
                    <a:pt x="6331" y="4927"/>
                    <a:pt x="6331" y="3166"/>
                  </a:cubicBezTo>
                  <a:cubicBezTo>
                    <a:pt x="6331" y="1428"/>
                    <a:pt x="4927" y="1"/>
                    <a:pt x="316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706" name="Google Shape;706;p15"/>
            <p:cNvSpPr/>
            <p:nvPr/>
          </p:nvSpPr>
          <p:spPr>
            <a:xfrm>
              <a:off x="7415475" y="378675"/>
              <a:ext cx="167750" cy="167775"/>
            </a:xfrm>
            <a:custGeom>
              <a:avLst/>
              <a:gdLst/>
              <a:ahLst/>
              <a:cxnLst/>
              <a:rect l="l" t="t" r="r" b="b"/>
              <a:pathLst>
                <a:path w="6710" h="6711" extrusionOk="0">
                  <a:moveTo>
                    <a:pt x="3344" y="380"/>
                  </a:moveTo>
                  <a:cubicBezTo>
                    <a:pt x="4168" y="380"/>
                    <a:pt x="4926" y="714"/>
                    <a:pt x="5461" y="1249"/>
                  </a:cubicBezTo>
                  <a:cubicBezTo>
                    <a:pt x="5996" y="1784"/>
                    <a:pt x="6330" y="2519"/>
                    <a:pt x="6330" y="3344"/>
                  </a:cubicBezTo>
                  <a:cubicBezTo>
                    <a:pt x="6330" y="4169"/>
                    <a:pt x="5996" y="4927"/>
                    <a:pt x="5461" y="5462"/>
                  </a:cubicBezTo>
                  <a:cubicBezTo>
                    <a:pt x="4926" y="5997"/>
                    <a:pt x="4168" y="6331"/>
                    <a:pt x="3344" y="6331"/>
                  </a:cubicBezTo>
                  <a:cubicBezTo>
                    <a:pt x="2519" y="6331"/>
                    <a:pt x="1783" y="5997"/>
                    <a:pt x="1248" y="5462"/>
                  </a:cubicBezTo>
                  <a:cubicBezTo>
                    <a:pt x="713" y="4927"/>
                    <a:pt x="379" y="4169"/>
                    <a:pt x="379" y="3344"/>
                  </a:cubicBezTo>
                  <a:cubicBezTo>
                    <a:pt x="379" y="2519"/>
                    <a:pt x="713" y="1784"/>
                    <a:pt x="1248" y="1249"/>
                  </a:cubicBezTo>
                  <a:cubicBezTo>
                    <a:pt x="1783" y="714"/>
                    <a:pt x="2519" y="380"/>
                    <a:pt x="3344" y="380"/>
                  </a:cubicBezTo>
                  <a:close/>
                  <a:moveTo>
                    <a:pt x="3344" y="1"/>
                  </a:moveTo>
                  <a:cubicBezTo>
                    <a:pt x="1494" y="1"/>
                    <a:pt x="0" y="1494"/>
                    <a:pt x="0" y="3344"/>
                  </a:cubicBezTo>
                  <a:cubicBezTo>
                    <a:pt x="0" y="5194"/>
                    <a:pt x="1494" y="6710"/>
                    <a:pt x="3344" y="6710"/>
                  </a:cubicBezTo>
                  <a:cubicBezTo>
                    <a:pt x="5194" y="6710"/>
                    <a:pt x="6709" y="5194"/>
                    <a:pt x="6709" y="3344"/>
                  </a:cubicBezTo>
                  <a:cubicBezTo>
                    <a:pt x="6709" y="1494"/>
                    <a:pt x="5194" y="1"/>
                    <a:pt x="334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grpSp>
        <p:nvGrpSpPr>
          <p:cNvPr id="707" name="Google Shape;707;p15"/>
          <p:cNvGrpSpPr/>
          <p:nvPr/>
        </p:nvGrpSpPr>
        <p:grpSpPr>
          <a:xfrm>
            <a:off x="11571134" y="2109067"/>
            <a:ext cx="233351" cy="36000"/>
            <a:chOff x="5662375" y="212375"/>
            <a:chExt cx="175013" cy="27000"/>
          </a:xfrm>
        </p:grpSpPr>
        <p:sp>
          <p:nvSpPr>
            <p:cNvPr id="708" name="Google Shape;708;p15"/>
            <p:cNvSpPr/>
            <p:nvPr/>
          </p:nvSpPr>
          <p:spPr>
            <a:xfrm>
              <a:off x="5662375" y="212375"/>
              <a:ext cx="27000" cy="2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709" name="Google Shape;709;p15"/>
            <p:cNvSpPr/>
            <p:nvPr/>
          </p:nvSpPr>
          <p:spPr>
            <a:xfrm>
              <a:off x="5736381" y="212375"/>
              <a:ext cx="27000" cy="2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710" name="Google Shape;710;p15"/>
            <p:cNvSpPr/>
            <p:nvPr/>
          </p:nvSpPr>
          <p:spPr>
            <a:xfrm>
              <a:off x="5810388" y="212375"/>
              <a:ext cx="27000" cy="2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sp>
        <p:nvSpPr>
          <p:cNvPr id="49" name="Google Shape;667;p15">
            <a:extLst>
              <a:ext uri="{FF2B5EF4-FFF2-40B4-BE49-F238E27FC236}">
                <a16:creationId xmlns:a16="http://schemas.microsoft.com/office/drawing/2014/main" id="{CE1E2BCC-260D-5141-9038-4FA7B71BBE87}"/>
              </a:ext>
            </a:extLst>
          </p:cNvPr>
          <p:cNvSpPr txBox="1">
            <a:spLocks/>
          </p:cNvSpPr>
          <p:nvPr userDrawn="1"/>
        </p:nvSpPr>
        <p:spPr>
          <a:xfrm>
            <a:off x="3578304" y="4271217"/>
            <a:ext cx="2593600" cy="7054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867" b="0" i="0" u="none" strike="noStrike" cap="none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1pPr>
            <a:lvl2pPr marR="0" lvl="1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867" b="0" i="0" u="none" strike="noStrike" cap="none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2pPr>
            <a:lvl3pPr marR="0" lvl="2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867" b="0" i="0" u="none" strike="noStrike" cap="none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3pPr>
            <a:lvl4pPr marR="0" lvl="3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867" b="0" i="0" u="none" strike="noStrike" cap="none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4pPr>
            <a:lvl5pPr marR="0" lvl="4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867" b="0" i="0" u="none" strike="noStrike" cap="none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5pPr>
            <a:lvl6pPr marR="0" lvl="5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867" b="0" i="0" u="none" strike="noStrike" cap="none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6pPr>
            <a:lvl7pPr marR="0" lvl="6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867" b="0" i="0" u="none" strike="noStrike" cap="none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7pPr>
            <a:lvl8pPr marR="0" lvl="7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867" b="0" i="0" u="none" strike="noStrike" cap="none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8pPr>
            <a:lvl9pPr marR="0" lvl="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867" b="0" i="0" u="none" strike="noStrike" cap="none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9pPr>
          </a:lstStyle>
          <a:p>
            <a:pPr defTabSz="914400"/>
            <a:r>
              <a:rPr lang="en-US" kern="0"/>
              <a:t>Click to edit Master subtitle style</a:t>
            </a:r>
            <a:endParaRPr lang="en-US" kern="0" dirty="0"/>
          </a:p>
        </p:txBody>
      </p:sp>
      <p:sp>
        <p:nvSpPr>
          <p:cNvPr id="50" name="Google Shape;668;p15">
            <a:extLst>
              <a:ext uri="{FF2B5EF4-FFF2-40B4-BE49-F238E27FC236}">
                <a16:creationId xmlns:a16="http://schemas.microsoft.com/office/drawing/2014/main" id="{15225DCA-7FAE-A24F-839F-A02490FEEAB9}"/>
              </a:ext>
            </a:extLst>
          </p:cNvPr>
          <p:cNvSpPr txBox="1">
            <a:spLocks/>
          </p:cNvSpPr>
          <p:nvPr userDrawn="1"/>
        </p:nvSpPr>
        <p:spPr>
          <a:xfrm>
            <a:off x="3578304" y="5000899"/>
            <a:ext cx="2593600" cy="10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600" b="0" i="0" u="none" strike="noStrike" cap="none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1pPr>
            <a:lvl2pPr marR="0" lvl="1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600" b="0" i="0" u="none" strike="noStrike" cap="none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2pPr>
            <a:lvl3pPr marR="0" lvl="2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600" b="0" i="0" u="none" strike="noStrike" cap="none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3pPr>
            <a:lvl4pPr marR="0" lvl="3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600" b="0" i="0" u="none" strike="noStrike" cap="none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4pPr>
            <a:lvl5pPr marR="0" lvl="4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600" b="0" i="0" u="none" strike="noStrike" cap="none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5pPr>
            <a:lvl6pPr marR="0" lvl="5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600" b="0" i="0" u="none" strike="noStrike" cap="none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6pPr>
            <a:lvl7pPr marR="0" lvl="6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600" b="0" i="0" u="none" strike="noStrike" cap="none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7pPr>
            <a:lvl8pPr marR="0" lvl="7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600" b="0" i="0" u="none" strike="noStrike" cap="none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8pPr>
            <a:lvl9pPr marR="0" lvl="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600" b="0" i="0" u="none" strike="noStrike" cap="none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9pPr>
          </a:lstStyle>
          <a:p>
            <a:pPr defTabSz="914400"/>
            <a:r>
              <a:rPr lang="en-US" kern="0"/>
              <a:t>Click to edit Master subtitle style</a:t>
            </a:r>
          </a:p>
        </p:txBody>
      </p:sp>
      <p:sp>
        <p:nvSpPr>
          <p:cNvPr id="51" name="Google Shape;669;p15">
            <a:extLst>
              <a:ext uri="{FF2B5EF4-FFF2-40B4-BE49-F238E27FC236}">
                <a16:creationId xmlns:a16="http://schemas.microsoft.com/office/drawing/2014/main" id="{A153F346-4DFA-B542-B0B3-8EDD53080E56}"/>
              </a:ext>
            </a:extLst>
          </p:cNvPr>
          <p:cNvSpPr txBox="1">
            <a:spLocks/>
          </p:cNvSpPr>
          <p:nvPr userDrawn="1"/>
        </p:nvSpPr>
        <p:spPr>
          <a:xfrm>
            <a:off x="8589216" y="4271217"/>
            <a:ext cx="2596800" cy="6694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867" b="0" i="0" u="none" strike="noStrike" cap="none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1pPr>
            <a:lvl2pPr marR="0" lvl="1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867" b="0" i="0" u="none" strike="noStrike" cap="none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2pPr>
            <a:lvl3pPr marR="0" lvl="2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867" b="0" i="0" u="none" strike="noStrike" cap="none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3pPr>
            <a:lvl4pPr marR="0" lvl="3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867" b="0" i="0" u="none" strike="noStrike" cap="none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4pPr>
            <a:lvl5pPr marR="0" lvl="4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867" b="0" i="0" u="none" strike="noStrike" cap="none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5pPr>
            <a:lvl6pPr marR="0" lvl="5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867" b="0" i="0" u="none" strike="noStrike" cap="none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6pPr>
            <a:lvl7pPr marR="0" lvl="6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867" b="0" i="0" u="none" strike="noStrike" cap="none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7pPr>
            <a:lvl8pPr marR="0" lvl="7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867" b="0" i="0" u="none" strike="noStrike" cap="none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8pPr>
            <a:lvl9pPr marR="0" lvl="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867" b="0" i="0" u="none" strike="noStrike" cap="none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9pPr>
          </a:lstStyle>
          <a:p>
            <a:pPr defTabSz="914400"/>
            <a:r>
              <a:rPr lang="en-US" kern="0"/>
              <a:t>Click to edit Master subtitle style</a:t>
            </a:r>
            <a:endParaRPr lang="en-US" kern="0" dirty="0"/>
          </a:p>
        </p:txBody>
      </p:sp>
      <p:sp>
        <p:nvSpPr>
          <p:cNvPr id="52" name="Google Shape;670;p15">
            <a:extLst>
              <a:ext uri="{FF2B5EF4-FFF2-40B4-BE49-F238E27FC236}">
                <a16:creationId xmlns:a16="http://schemas.microsoft.com/office/drawing/2014/main" id="{5C335BB7-5B33-634C-B738-033FFA28BE2F}"/>
              </a:ext>
            </a:extLst>
          </p:cNvPr>
          <p:cNvSpPr txBox="1">
            <a:spLocks/>
          </p:cNvSpPr>
          <p:nvPr userDrawn="1"/>
        </p:nvSpPr>
        <p:spPr>
          <a:xfrm>
            <a:off x="8589216" y="4953000"/>
            <a:ext cx="2596800" cy="10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600" b="0" i="0" u="none" strike="noStrike" cap="none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1pPr>
            <a:lvl2pPr marR="0" lvl="1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600" b="0" i="0" u="none" strike="noStrike" cap="none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2pPr>
            <a:lvl3pPr marR="0" lvl="2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600" b="0" i="0" u="none" strike="noStrike" cap="none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3pPr>
            <a:lvl4pPr marR="0" lvl="3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600" b="0" i="0" u="none" strike="noStrike" cap="none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4pPr>
            <a:lvl5pPr marR="0" lvl="4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600" b="0" i="0" u="none" strike="noStrike" cap="none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5pPr>
            <a:lvl6pPr marR="0" lvl="5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600" b="0" i="0" u="none" strike="noStrike" cap="none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6pPr>
            <a:lvl7pPr marR="0" lvl="6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600" b="0" i="0" u="none" strike="noStrike" cap="none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7pPr>
            <a:lvl8pPr marR="0" lvl="7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600" b="0" i="0" u="none" strike="noStrike" cap="none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8pPr>
            <a:lvl9pPr marR="0" lvl="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600" b="0" i="0" u="none" strike="noStrike" cap="none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9pPr>
          </a:lstStyle>
          <a:p>
            <a:pPr defTabSz="914400"/>
            <a:r>
              <a:rPr lang="en-US" kern="0"/>
              <a:t>Click to edit Master subtitle style</a:t>
            </a:r>
            <a:endParaRPr lang="en-US" kern="0" dirty="0"/>
          </a:p>
        </p:txBody>
      </p:sp>
    </p:spTree>
    <p:extLst>
      <p:ext uri="{BB962C8B-B14F-4D97-AF65-F5344CB8AC3E}">
        <p14:creationId xmlns:p14="http://schemas.microsoft.com/office/powerpoint/2010/main" val="2224536184"/>
      </p:ext>
    </p:extLst>
  </p:cSld>
  <p:clrMapOvr>
    <a:masterClrMapping/>
  </p:clrMapOvr>
  <p:hf sldNum="0" hdr="0" ftr="0" dt="0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Highlighted numbers">
  <p:cSld name="Highlighted numbers">
    <p:spTree>
      <p:nvGrpSpPr>
        <p:cNvPr id="1" name="Shape 9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6" name="Google Shape;986;p20"/>
          <p:cNvSpPr txBox="1">
            <a:spLocks noGrp="1"/>
          </p:cNvSpPr>
          <p:nvPr>
            <p:ph type="title" hasCustomPrompt="1"/>
          </p:nvPr>
        </p:nvSpPr>
        <p:spPr>
          <a:xfrm>
            <a:off x="3767328" y="938784"/>
            <a:ext cx="4645200" cy="756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None/>
              <a:defRPr sz="4800">
                <a:solidFill>
                  <a:schemeClr val="accen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None/>
              <a:defRPr sz="4800">
                <a:solidFill>
                  <a:schemeClr val="accent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None/>
              <a:defRPr sz="4800">
                <a:solidFill>
                  <a:schemeClr val="accent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None/>
              <a:defRPr sz="4800">
                <a:solidFill>
                  <a:schemeClr val="accent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None/>
              <a:defRPr sz="4800">
                <a:solidFill>
                  <a:schemeClr val="accent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None/>
              <a:defRPr sz="4800">
                <a:solidFill>
                  <a:schemeClr val="accent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None/>
              <a:defRPr sz="4800">
                <a:solidFill>
                  <a:schemeClr val="accent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None/>
              <a:defRPr sz="4800">
                <a:solidFill>
                  <a:schemeClr val="accent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None/>
              <a:defRPr sz="4800">
                <a:solidFill>
                  <a:schemeClr val="accen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987" name="Google Shape;987;p20"/>
          <p:cNvSpPr txBox="1">
            <a:spLocks noGrp="1"/>
          </p:cNvSpPr>
          <p:nvPr>
            <p:ph type="subTitle" idx="1"/>
          </p:nvPr>
        </p:nvSpPr>
        <p:spPr>
          <a:xfrm>
            <a:off x="3767328" y="1633728"/>
            <a:ext cx="4645200" cy="36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988" name="Google Shape;988;p20"/>
          <p:cNvSpPr txBox="1">
            <a:spLocks noGrp="1"/>
          </p:cNvSpPr>
          <p:nvPr>
            <p:ph type="title" idx="2" hasCustomPrompt="1"/>
          </p:nvPr>
        </p:nvSpPr>
        <p:spPr>
          <a:xfrm>
            <a:off x="3767328" y="2913888"/>
            <a:ext cx="4645200" cy="756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None/>
              <a:defRPr sz="4800">
                <a:solidFill>
                  <a:schemeClr val="accen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None/>
              <a:defRPr sz="4800">
                <a:solidFill>
                  <a:schemeClr val="accent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None/>
              <a:defRPr sz="4800">
                <a:solidFill>
                  <a:schemeClr val="accent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None/>
              <a:defRPr sz="4800">
                <a:solidFill>
                  <a:schemeClr val="accent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None/>
              <a:defRPr sz="4800">
                <a:solidFill>
                  <a:schemeClr val="accent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None/>
              <a:defRPr sz="4800">
                <a:solidFill>
                  <a:schemeClr val="accent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None/>
              <a:defRPr sz="4800">
                <a:solidFill>
                  <a:schemeClr val="accent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None/>
              <a:defRPr sz="4800">
                <a:solidFill>
                  <a:schemeClr val="accent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None/>
              <a:defRPr sz="4800">
                <a:solidFill>
                  <a:schemeClr val="accen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989" name="Google Shape;989;p20"/>
          <p:cNvSpPr txBox="1">
            <a:spLocks noGrp="1"/>
          </p:cNvSpPr>
          <p:nvPr>
            <p:ph type="subTitle" idx="3"/>
          </p:nvPr>
        </p:nvSpPr>
        <p:spPr>
          <a:xfrm>
            <a:off x="3767328" y="3596640"/>
            <a:ext cx="4645200" cy="36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990" name="Google Shape;990;p20"/>
          <p:cNvSpPr txBox="1">
            <a:spLocks noGrp="1"/>
          </p:cNvSpPr>
          <p:nvPr>
            <p:ph type="title" idx="4" hasCustomPrompt="1"/>
          </p:nvPr>
        </p:nvSpPr>
        <p:spPr>
          <a:xfrm>
            <a:off x="3767328" y="4864608"/>
            <a:ext cx="4645200" cy="756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None/>
              <a:defRPr sz="4800">
                <a:solidFill>
                  <a:schemeClr val="accen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None/>
              <a:defRPr sz="4800">
                <a:solidFill>
                  <a:schemeClr val="accent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None/>
              <a:defRPr sz="4800">
                <a:solidFill>
                  <a:schemeClr val="accent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None/>
              <a:defRPr sz="4800">
                <a:solidFill>
                  <a:schemeClr val="accent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None/>
              <a:defRPr sz="4800">
                <a:solidFill>
                  <a:schemeClr val="accent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None/>
              <a:defRPr sz="4800">
                <a:solidFill>
                  <a:schemeClr val="accent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None/>
              <a:defRPr sz="4800">
                <a:solidFill>
                  <a:schemeClr val="accent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None/>
              <a:defRPr sz="4800">
                <a:solidFill>
                  <a:schemeClr val="accent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None/>
              <a:defRPr sz="4800">
                <a:solidFill>
                  <a:schemeClr val="accen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991" name="Google Shape;991;p20"/>
          <p:cNvSpPr txBox="1">
            <a:spLocks noGrp="1"/>
          </p:cNvSpPr>
          <p:nvPr>
            <p:ph type="subTitle" idx="5"/>
          </p:nvPr>
        </p:nvSpPr>
        <p:spPr>
          <a:xfrm>
            <a:off x="3779520" y="5559552"/>
            <a:ext cx="4645200" cy="36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cxnSp>
        <p:nvCxnSpPr>
          <p:cNvPr id="992" name="Google Shape;992;p20"/>
          <p:cNvCxnSpPr/>
          <p:nvPr/>
        </p:nvCxnSpPr>
        <p:spPr>
          <a:xfrm rot="5400000">
            <a:off x="9692944" y="4432733"/>
            <a:ext cx="1510800" cy="4084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993" name="Google Shape;993;p20"/>
          <p:cNvCxnSpPr/>
          <p:nvPr/>
        </p:nvCxnSpPr>
        <p:spPr>
          <a:xfrm rot="-5400000" flipH="1">
            <a:off x="9575211" y="2776533"/>
            <a:ext cx="1789600" cy="4204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994" name="Google Shape;994;p20"/>
          <p:cNvCxnSpPr/>
          <p:nvPr/>
        </p:nvCxnSpPr>
        <p:spPr>
          <a:xfrm rot="5400000">
            <a:off x="9643244" y="981833"/>
            <a:ext cx="1776000" cy="5228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995" name="Google Shape;995;p20"/>
          <p:cNvCxnSpPr/>
          <p:nvPr/>
        </p:nvCxnSpPr>
        <p:spPr>
          <a:xfrm rot="5400000">
            <a:off x="10891244" y="-88800"/>
            <a:ext cx="365200" cy="5428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grpSp>
        <p:nvGrpSpPr>
          <p:cNvPr id="996" name="Google Shape;996;p20"/>
          <p:cNvGrpSpPr/>
          <p:nvPr/>
        </p:nvGrpSpPr>
        <p:grpSpPr>
          <a:xfrm rot="5400000" flipH="1">
            <a:off x="9876444" y="1713233"/>
            <a:ext cx="775733" cy="776467"/>
            <a:chOff x="8064275" y="887850"/>
            <a:chExt cx="581800" cy="582350"/>
          </a:xfrm>
        </p:grpSpPr>
        <p:sp>
          <p:nvSpPr>
            <p:cNvPr id="997" name="Google Shape;997;p20"/>
            <p:cNvSpPr/>
            <p:nvPr/>
          </p:nvSpPr>
          <p:spPr>
            <a:xfrm>
              <a:off x="8068750" y="892875"/>
              <a:ext cx="572875" cy="572325"/>
            </a:xfrm>
            <a:custGeom>
              <a:avLst/>
              <a:gdLst/>
              <a:ahLst/>
              <a:cxnLst/>
              <a:rect l="l" t="t" r="r" b="b"/>
              <a:pathLst>
                <a:path w="22915" h="22893" extrusionOk="0">
                  <a:moveTo>
                    <a:pt x="11457" y="0"/>
                  </a:moveTo>
                  <a:cubicBezTo>
                    <a:pt x="5127" y="0"/>
                    <a:pt x="0" y="5127"/>
                    <a:pt x="0" y="11435"/>
                  </a:cubicBezTo>
                  <a:cubicBezTo>
                    <a:pt x="0" y="17766"/>
                    <a:pt x="5127" y="22892"/>
                    <a:pt x="11457" y="22892"/>
                  </a:cubicBezTo>
                  <a:cubicBezTo>
                    <a:pt x="17788" y="22892"/>
                    <a:pt x="22914" y="17766"/>
                    <a:pt x="22914" y="11435"/>
                  </a:cubicBezTo>
                  <a:cubicBezTo>
                    <a:pt x="22914" y="5127"/>
                    <a:pt x="17788" y="0"/>
                    <a:pt x="1145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998" name="Google Shape;998;p20"/>
            <p:cNvSpPr/>
            <p:nvPr/>
          </p:nvSpPr>
          <p:spPr>
            <a:xfrm>
              <a:off x="8064275" y="887850"/>
              <a:ext cx="581800" cy="582350"/>
            </a:xfrm>
            <a:custGeom>
              <a:avLst/>
              <a:gdLst/>
              <a:ahLst/>
              <a:cxnLst/>
              <a:rect l="l" t="t" r="r" b="b"/>
              <a:pathLst>
                <a:path w="23272" h="23294" extrusionOk="0">
                  <a:moveTo>
                    <a:pt x="11636" y="380"/>
                  </a:moveTo>
                  <a:cubicBezTo>
                    <a:pt x="14757" y="380"/>
                    <a:pt x="17566" y="1628"/>
                    <a:pt x="19594" y="3679"/>
                  </a:cubicBezTo>
                  <a:cubicBezTo>
                    <a:pt x="21645" y="5707"/>
                    <a:pt x="22893" y="8538"/>
                    <a:pt x="22893" y="11636"/>
                  </a:cubicBezTo>
                  <a:cubicBezTo>
                    <a:pt x="22893" y="14757"/>
                    <a:pt x="21645" y="17565"/>
                    <a:pt x="19594" y="19616"/>
                  </a:cubicBezTo>
                  <a:cubicBezTo>
                    <a:pt x="17566" y="21644"/>
                    <a:pt x="14757" y="22915"/>
                    <a:pt x="11636" y="22915"/>
                  </a:cubicBezTo>
                  <a:cubicBezTo>
                    <a:pt x="8516" y="22915"/>
                    <a:pt x="5707" y="21644"/>
                    <a:pt x="3657" y="19616"/>
                  </a:cubicBezTo>
                  <a:cubicBezTo>
                    <a:pt x="1628" y="17565"/>
                    <a:pt x="358" y="14757"/>
                    <a:pt x="358" y="11636"/>
                  </a:cubicBezTo>
                  <a:cubicBezTo>
                    <a:pt x="358" y="8538"/>
                    <a:pt x="1628" y="5707"/>
                    <a:pt x="3657" y="3679"/>
                  </a:cubicBezTo>
                  <a:cubicBezTo>
                    <a:pt x="5707" y="1628"/>
                    <a:pt x="8516" y="380"/>
                    <a:pt x="11636" y="380"/>
                  </a:cubicBezTo>
                  <a:close/>
                  <a:moveTo>
                    <a:pt x="11636" y="1"/>
                  </a:moveTo>
                  <a:cubicBezTo>
                    <a:pt x="5217" y="1"/>
                    <a:pt x="1" y="5217"/>
                    <a:pt x="1" y="11636"/>
                  </a:cubicBezTo>
                  <a:cubicBezTo>
                    <a:pt x="1" y="18078"/>
                    <a:pt x="5217" y="23294"/>
                    <a:pt x="11636" y="23294"/>
                  </a:cubicBezTo>
                  <a:cubicBezTo>
                    <a:pt x="18056" y="23294"/>
                    <a:pt x="23272" y="18078"/>
                    <a:pt x="23272" y="11636"/>
                  </a:cubicBezTo>
                  <a:cubicBezTo>
                    <a:pt x="23272" y="5217"/>
                    <a:pt x="18056" y="1"/>
                    <a:pt x="1163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999" name="Google Shape;999;p20"/>
            <p:cNvSpPr/>
            <p:nvPr/>
          </p:nvSpPr>
          <p:spPr>
            <a:xfrm>
              <a:off x="8141175" y="965325"/>
              <a:ext cx="428000" cy="427425"/>
            </a:xfrm>
            <a:custGeom>
              <a:avLst/>
              <a:gdLst/>
              <a:ahLst/>
              <a:cxnLst/>
              <a:rect l="l" t="t" r="r" b="b"/>
              <a:pathLst>
                <a:path w="17120" h="17097" extrusionOk="0">
                  <a:moveTo>
                    <a:pt x="8560" y="0"/>
                  </a:moveTo>
                  <a:cubicBezTo>
                    <a:pt x="3835" y="0"/>
                    <a:pt x="1" y="3812"/>
                    <a:pt x="1" y="8537"/>
                  </a:cubicBezTo>
                  <a:cubicBezTo>
                    <a:pt x="1" y="13263"/>
                    <a:pt x="3835" y="17097"/>
                    <a:pt x="8560" y="17097"/>
                  </a:cubicBezTo>
                  <a:cubicBezTo>
                    <a:pt x="13286" y="17097"/>
                    <a:pt x="17120" y="13263"/>
                    <a:pt x="17120" y="8537"/>
                  </a:cubicBezTo>
                  <a:cubicBezTo>
                    <a:pt x="17120" y="3812"/>
                    <a:pt x="13286" y="0"/>
                    <a:pt x="856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000" name="Google Shape;1000;p20"/>
            <p:cNvSpPr/>
            <p:nvPr/>
          </p:nvSpPr>
          <p:spPr>
            <a:xfrm>
              <a:off x="8136725" y="960300"/>
              <a:ext cx="436925" cy="437475"/>
            </a:xfrm>
            <a:custGeom>
              <a:avLst/>
              <a:gdLst/>
              <a:ahLst/>
              <a:cxnLst/>
              <a:rect l="l" t="t" r="r" b="b"/>
              <a:pathLst>
                <a:path w="17477" h="17499" extrusionOk="0">
                  <a:moveTo>
                    <a:pt x="8738" y="379"/>
                  </a:moveTo>
                  <a:cubicBezTo>
                    <a:pt x="11057" y="379"/>
                    <a:pt x="13130" y="1316"/>
                    <a:pt x="14645" y="2831"/>
                  </a:cubicBezTo>
                  <a:cubicBezTo>
                    <a:pt x="16161" y="4347"/>
                    <a:pt x="17097" y="6442"/>
                    <a:pt x="17097" y="8738"/>
                  </a:cubicBezTo>
                  <a:cubicBezTo>
                    <a:pt x="17097" y="11056"/>
                    <a:pt x="16161" y="13152"/>
                    <a:pt x="14645" y="14667"/>
                  </a:cubicBezTo>
                  <a:cubicBezTo>
                    <a:pt x="13130" y="16183"/>
                    <a:pt x="11057" y="17119"/>
                    <a:pt x="8738" y="17119"/>
                  </a:cubicBezTo>
                  <a:cubicBezTo>
                    <a:pt x="6420" y="17119"/>
                    <a:pt x="4325" y="16183"/>
                    <a:pt x="2809" y="14667"/>
                  </a:cubicBezTo>
                  <a:cubicBezTo>
                    <a:pt x="1293" y="13152"/>
                    <a:pt x="357" y="11056"/>
                    <a:pt x="357" y="8738"/>
                  </a:cubicBezTo>
                  <a:cubicBezTo>
                    <a:pt x="357" y="6442"/>
                    <a:pt x="1293" y="4347"/>
                    <a:pt x="2809" y="2831"/>
                  </a:cubicBezTo>
                  <a:cubicBezTo>
                    <a:pt x="4325" y="1316"/>
                    <a:pt x="6420" y="379"/>
                    <a:pt x="8738" y="379"/>
                  </a:cubicBezTo>
                  <a:close/>
                  <a:moveTo>
                    <a:pt x="8738" y="0"/>
                  </a:moveTo>
                  <a:cubicBezTo>
                    <a:pt x="3901" y="0"/>
                    <a:pt x="1" y="3924"/>
                    <a:pt x="1" y="8738"/>
                  </a:cubicBezTo>
                  <a:cubicBezTo>
                    <a:pt x="1" y="13575"/>
                    <a:pt x="3901" y="17498"/>
                    <a:pt x="8738" y="17498"/>
                  </a:cubicBezTo>
                  <a:cubicBezTo>
                    <a:pt x="13553" y="17498"/>
                    <a:pt x="17476" y="13575"/>
                    <a:pt x="17476" y="8738"/>
                  </a:cubicBezTo>
                  <a:cubicBezTo>
                    <a:pt x="17476" y="3924"/>
                    <a:pt x="13553" y="0"/>
                    <a:pt x="873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001" name="Google Shape;1001;p20"/>
            <p:cNvSpPr/>
            <p:nvPr/>
          </p:nvSpPr>
          <p:spPr>
            <a:xfrm>
              <a:off x="8219750" y="1043875"/>
              <a:ext cx="270300" cy="270300"/>
            </a:xfrm>
            <a:custGeom>
              <a:avLst/>
              <a:gdLst/>
              <a:ahLst/>
              <a:cxnLst/>
              <a:rect l="l" t="t" r="r" b="b"/>
              <a:pathLst>
                <a:path w="10812" h="10812" extrusionOk="0">
                  <a:moveTo>
                    <a:pt x="5417" y="1"/>
                  </a:moveTo>
                  <a:cubicBezTo>
                    <a:pt x="2430" y="1"/>
                    <a:pt x="1" y="2431"/>
                    <a:pt x="1" y="5395"/>
                  </a:cubicBezTo>
                  <a:cubicBezTo>
                    <a:pt x="1" y="8382"/>
                    <a:pt x="2430" y="10812"/>
                    <a:pt x="5417" y="10812"/>
                  </a:cubicBezTo>
                  <a:cubicBezTo>
                    <a:pt x="8404" y="10812"/>
                    <a:pt x="10812" y="8382"/>
                    <a:pt x="10812" y="5395"/>
                  </a:cubicBezTo>
                  <a:cubicBezTo>
                    <a:pt x="10812" y="2431"/>
                    <a:pt x="8404" y="1"/>
                    <a:pt x="541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002" name="Google Shape;1002;p20"/>
            <p:cNvSpPr/>
            <p:nvPr/>
          </p:nvSpPr>
          <p:spPr>
            <a:xfrm>
              <a:off x="8215300" y="1039425"/>
              <a:ext cx="279775" cy="279225"/>
            </a:xfrm>
            <a:custGeom>
              <a:avLst/>
              <a:gdLst/>
              <a:ahLst/>
              <a:cxnLst/>
              <a:rect l="l" t="t" r="r" b="b"/>
              <a:pathLst>
                <a:path w="11191" h="11169" extrusionOk="0">
                  <a:moveTo>
                    <a:pt x="5595" y="357"/>
                  </a:moveTo>
                  <a:cubicBezTo>
                    <a:pt x="7044" y="357"/>
                    <a:pt x="8337" y="937"/>
                    <a:pt x="9273" y="1895"/>
                  </a:cubicBezTo>
                  <a:cubicBezTo>
                    <a:pt x="10232" y="2832"/>
                    <a:pt x="10811" y="4147"/>
                    <a:pt x="10811" y="5573"/>
                  </a:cubicBezTo>
                  <a:cubicBezTo>
                    <a:pt x="10811" y="7022"/>
                    <a:pt x="10232" y="8337"/>
                    <a:pt x="9273" y="9273"/>
                  </a:cubicBezTo>
                  <a:cubicBezTo>
                    <a:pt x="8337" y="10210"/>
                    <a:pt x="7044" y="10789"/>
                    <a:pt x="5595" y="10789"/>
                  </a:cubicBezTo>
                  <a:cubicBezTo>
                    <a:pt x="4147" y="10789"/>
                    <a:pt x="2854" y="10210"/>
                    <a:pt x="1895" y="9273"/>
                  </a:cubicBezTo>
                  <a:cubicBezTo>
                    <a:pt x="959" y="8337"/>
                    <a:pt x="379" y="7022"/>
                    <a:pt x="379" y="5573"/>
                  </a:cubicBezTo>
                  <a:cubicBezTo>
                    <a:pt x="379" y="4147"/>
                    <a:pt x="959" y="2832"/>
                    <a:pt x="1895" y="1895"/>
                  </a:cubicBezTo>
                  <a:cubicBezTo>
                    <a:pt x="2854" y="937"/>
                    <a:pt x="4147" y="357"/>
                    <a:pt x="5595" y="357"/>
                  </a:cubicBezTo>
                  <a:close/>
                  <a:moveTo>
                    <a:pt x="5595" y="1"/>
                  </a:moveTo>
                  <a:cubicBezTo>
                    <a:pt x="2497" y="1"/>
                    <a:pt x="1" y="2497"/>
                    <a:pt x="1" y="5573"/>
                  </a:cubicBezTo>
                  <a:cubicBezTo>
                    <a:pt x="1" y="8672"/>
                    <a:pt x="2497" y="11168"/>
                    <a:pt x="5595" y="11168"/>
                  </a:cubicBezTo>
                  <a:cubicBezTo>
                    <a:pt x="8671" y="11168"/>
                    <a:pt x="11190" y="8672"/>
                    <a:pt x="11190" y="5573"/>
                  </a:cubicBezTo>
                  <a:cubicBezTo>
                    <a:pt x="11190" y="2497"/>
                    <a:pt x="8671" y="1"/>
                    <a:pt x="559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grpSp>
        <p:nvGrpSpPr>
          <p:cNvPr id="1003" name="Google Shape;1003;p20"/>
          <p:cNvGrpSpPr/>
          <p:nvPr/>
        </p:nvGrpSpPr>
        <p:grpSpPr>
          <a:xfrm rot="5400000" flipH="1">
            <a:off x="10492961" y="3672267"/>
            <a:ext cx="389367" cy="390100"/>
            <a:chOff x="7353050" y="316275"/>
            <a:chExt cx="292025" cy="292575"/>
          </a:xfrm>
        </p:grpSpPr>
        <p:sp>
          <p:nvSpPr>
            <p:cNvPr id="1004" name="Google Shape;1004;p20"/>
            <p:cNvSpPr/>
            <p:nvPr/>
          </p:nvSpPr>
          <p:spPr>
            <a:xfrm>
              <a:off x="7358075" y="321275"/>
              <a:ext cx="282550" cy="282550"/>
            </a:xfrm>
            <a:custGeom>
              <a:avLst/>
              <a:gdLst/>
              <a:ahLst/>
              <a:cxnLst/>
              <a:rect l="l" t="t" r="r" b="b"/>
              <a:pathLst>
                <a:path w="11302" h="11302" extrusionOk="0">
                  <a:moveTo>
                    <a:pt x="5640" y="1"/>
                  </a:moveTo>
                  <a:cubicBezTo>
                    <a:pt x="2519" y="1"/>
                    <a:pt x="0" y="2520"/>
                    <a:pt x="0" y="5640"/>
                  </a:cubicBezTo>
                  <a:cubicBezTo>
                    <a:pt x="0" y="8783"/>
                    <a:pt x="2519" y="11302"/>
                    <a:pt x="5640" y="11302"/>
                  </a:cubicBezTo>
                  <a:cubicBezTo>
                    <a:pt x="8783" y="11302"/>
                    <a:pt x="11301" y="8783"/>
                    <a:pt x="11301" y="5640"/>
                  </a:cubicBezTo>
                  <a:cubicBezTo>
                    <a:pt x="11301" y="2520"/>
                    <a:pt x="8783" y="1"/>
                    <a:pt x="564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005" name="Google Shape;1005;p20"/>
            <p:cNvSpPr/>
            <p:nvPr/>
          </p:nvSpPr>
          <p:spPr>
            <a:xfrm>
              <a:off x="7353050" y="316275"/>
              <a:ext cx="292025" cy="292575"/>
            </a:xfrm>
            <a:custGeom>
              <a:avLst/>
              <a:gdLst/>
              <a:ahLst/>
              <a:cxnLst/>
              <a:rect l="l" t="t" r="r" b="b"/>
              <a:pathLst>
                <a:path w="11681" h="11703" extrusionOk="0">
                  <a:moveTo>
                    <a:pt x="5841" y="379"/>
                  </a:moveTo>
                  <a:cubicBezTo>
                    <a:pt x="7356" y="379"/>
                    <a:pt x="8716" y="981"/>
                    <a:pt x="9719" y="1984"/>
                  </a:cubicBezTo>
                  <a:cubicBezTo>
                    <a:pt x="10700" y="2965"/>
                    <a:pt x="11324" y="4347"/>
                    <a:pt x="11324" y="5840"/>
                  </a:cubicBezTo>
                  <a:cubicBezTo>
                    <a:pt x="11324" y="7356"/>
                    <a:pt x="10700" y="8738"/>
                    <a:pt x="9719" y="9719"/>
                  </a:cubicBezTo>
                  <a:cubicBezTo>
                    <a:pt x="8716" y="10699"/>
                    <a:pt x="7356" y="11324"/>
                    <a:pt x="5841" y="11324"/>
                  </a:cubicBezTo>
                  <a:cubicBezTo>
                    <a:pt x="4347" y="11324"/>
                    <a:pt x="2965" y="10699"/>
                    <a:pt x="1984" y="9719"/>
                  </a:cubicBezTo>
                  <a:cubicBezTo>
                    <a:pt x="981" y="8738"/>
                    <a:pt x="380" y="7356"/>
                    <a:pt x="380" y="5840"/>
                  </a:cubicBezTo>
                  <a:cubicBezTo>
                    <a:pt x="380" y="4347"/>
                    <a:pt x="981" y="2965"/>
                    <a:pt x="1984" y="1984"/>
                  </a:cubicBezTo>
                  <a:cubicBezTo>
                    <a:pt x="2965" y="981"/>
                    <a:pt x="4347" y="379"/>
                    <a:pt x="5841" y="379"/>
                  </a:cubicBezTo>
                  <a:close/>
                  <a:moveTo>
                    <a:pt x="5841" y="0"/>
                  </a:moveTo>
                  <a:cubicBezTo>
                    <a:pt x="2631" y="0"/>
                    <a:pt x="1" y="2630"/>
                    <a:pt x="1" y="5840"/>
                  </a:cubicBezTo>
                  <a:cubicBezTo>
                    <a:pt x="1" y="9072"/>
                    <a:pt x="2631" y="11703"/>
                    <a:pt x="5841" y="11703"/>
                  </a:cubicBezTo>
                  <a:cubicBezTo>
                    <a:pt x="9073" y="11703"/>
                    <a:pt x="11681" y="9072"/>
                    <a:pt x="11681" y="5840"/>
                  </a:cubicBezTo>
                  <a:cubicBezTo>
                    <a:pt x="11681" y="2630"/>
                    <a:pt x="9073" y="0"/>
                    <a:pt x="584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006" name="Google Shape;1006;p20"/>
            <p:cNvSpPr/>
            <p:nvPr/>
          </p:nvSpPr>
          <p:spPr>
            <a:xfrm>
              <a:off x="7419925" y="383125"/>
              <a:ext cx="158275" cy="158300"/>
            </a:xfrm>
            <a:custGeom>
              <a:avLst/>
              <a:gdLst/>
              <a:ahLst/>
              <a:cxnLst/>
              <a:rect l="l" t="t" r="r" b="b"/>
              <a:pathLst>
                <a:path w="6331" h="6332" extrusionOk="0">
                  <a:moveTo>
                    <a:pt x="3166" y="1"/>
                  </a:moveTo>
                  <a:cubicBezTo>
                    <a:pt x="1427" y="1"/>
                    <a:pt x="0" y="1428"/>
                    <a:pt x="0" y="3166"/>
                  </a:cubicBezTo>
                  <a:cubicBezTo>
                    <a:pt x="0" y="4927"/>
                    <a:pt x="1427" y="6331"/>
                    <a:pt x="3166" y="6331"/>
                  </a:cubicBezTo>
                  <a:cubicBezTo>
                    <a:pt x="4927" y="6331"/>
                    <a:pt x="6331" y="4927"/>
                    <a:pt x="6331" y="3166"/>
                  </a:cubicBezTo>
                  <a:cubicBezTo>
                    <a:pt x="6331" y="1428"/>
                    <a:pt x="4927" y="1"/>
                    <a:pt x="316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007" name="Google Shape;1007;p20"/>
            <p:cNvSpPr/>
            <p:nvPr/>
          </p:nvSpPr>
          <p:spPr>
            <a:xfrm>
              <a:off x="7415475" y="378675"/>
              <a:ext cx="167750" cy="167775"/>
            </a:xfrm>
            <a:custGeom>
              <a:avLst/>
              <a:gdLst/>
              <a:ahLst/>
              <a:cxnLst/>
              <a:rect l="l" t="t" r="r" b="b"/>
              <a:pathLst>
                <a:path w="6710" h="6711" extrusionOk="0">
                  <a:moveTo>
                    <a:pt x="3344" y="380"/>
                  </a:moveTo>
                  <a:cubicBezTo>
                    <a:pt x="4168" y="380"/>
                    <a:pt x="4926" y="714"/>
                    <a:pt x="5461" y="1249"/>
                  </a:cubicBezTo>
                  <a:cubicBezTo>
                    <a:pt x="5996" y="1784"/>
                    <a:pt x="6330" y="2519"/>
                    <a:pt x="6330" y="3344"/>
                  </a:cubicBezTo>
                  <a:cubicBezTo>
                    <a:pt x="6330" y="4169"/>
                    <a:pt x="5996" y="4927"/>
                    <a:pt x="5461" y="5462"/>
                  </a:cubicBezTo>
                  <a:cubicBezTo>
                    <a:pt x="4926" y="5997"/>
                    <a:pt x="4168" y="6331"/>
                    <a:pt x="3344" y="6331"/>
                  </a:cubicBezTo>
                  <a:cubicBezTo>
                    <a:pt x="2519" y="6331"/>
                    <a:pt x="1783" y="5997"/>
                    <a:pt x="1248" y="5462"/>
                  </a:cubicBezTo>
                  <a:cubicBezTo>
                    <a:pt x="713" y="4927"/>
                    <a:pt x="379" y="4169"/>
                    <a:pt x="379" y="3344"/>
                  </a:cubicBezTo>
                  <a:cubicBezTo>
                    <a:pt x="379" y="2519"/>
                    <a:pt x="713" y="1784"/>
                    <a:pt x="1248" y="1249"/>
                  </a:cubicBezTo>
                  <a:cubicBezTo>
                    <a:pt x="1783" y="714"/>
                    <a:pt x="2519" y="380"/>
                    <a:pt x="3344" y="380"/>
                  </a:cubicBezTo>
                  <a:close/>
                  <a:moveTo>
                    <a:pt x="3344" y="1"/>
                  </a:moveTo>
                  <a:cubicBezTo>
                    <a:pt x="1494" y="1"/>
                    <a:pt x="0" y="1494"/>
                    <a:pt x="0" y="3344"/>
                  </a:cubicBezTo>
                  <a:cubicBezTo>
                    <a:pt x="0" y="5194"/>
                    <a:pt x="1494" y="6710"/>
                    <a:pt x="3344" y="6710"/>
                  </a:cubicBezTo>
                  <a:cubicBezTo>
                    <a:pt x="5194" y="6710"/>
                    <a:pt x="6709" y="5194"/>
                    <a:pt x="6709" y="3344"/>
                  </a:cubicBezTo>
                  <a:cubicBezTo>
                    <a:pt x="6709" y="1494"/>
                    <a:pt x="5194" y="1"/>
                    <a:pt x="334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grpSp>
        <p:nvGrpSpPr>
          <p:cNvPr id="1008" name="Google Shape;1008;p20"/>
          <p:cNvGrpSpPr/>
          <p:nvPr/>
        </p:nvGrpSpPr>
        <p:grpSpPr>
          <a:xfrm rot="5400000" flipH="1">
            <a:off x="10683278" y="237567"/>
            <a:ext cx="233333" cy="233333"/>
            <a:chOff x="8792300" y="321275"/>
            <a:chExt cx="175000" cy="175000"/>
          </a:xfrm>
        </p:grpSpPr>
        <p:sp>
          <p:nvSpPr>
            <p:cNvPr id="1009" name="Google Shape;1009;p20"/>
            <p:cNvSpPr/>
            <p:nvPr/>
          </p:nvSpPr>
          <p:spPr>
            <a:xfrm>
              <a:off x="8796750" y="326300"/>
              <a:ext cx="166100" cy="165525"/>
            </a:xfrm>
            <a:custGeom>
              <a:avLst/>
              <a:gdLst/>
              <a:ahLst/>
              <a:cxnLst/>
              <a:rect l="l" t="t" r="r" b="b"/>
              <a:pathLst>
                <a:path w="6644" h="6621" extrusionOk="0">
                  <a:moveTo>
                    <a:pt x="3322" y="0"/>
                  </a:moveTo>
                  <a:cubicBezTo>
                    <a:pt x="1494" y="0"/>
                    <a:pt x="1" y="1471"/>
                    <a:pt x="1" y="3299"/>
                  </a:cubicBezTo>
                  <a:cubicBezTo>
                    <a:pt x="1" y="5127"/>
                    <a:pt x="1494" y="6620"/>
                    <a:pt x="3322" y="6620"/>
                  </a:cubicBezTo>
                  <a:cubicBezTo>
                    <a:pt x="5150" y="6620"/>
                    <a:pt x="6643" y="5127"/>
                    <a:pt x="6643" y="3299"/>
                  </a:cubicBezTo>
                  <a:cubicBezTo>
                    <a:pt x="6643" y="1471"/>
                    <a:pt x="5150" y="0"/>
                    <a:pt x="3322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010" name="Google Shape;1010;p20"/>
            <p:cNvSpPr/>
            <p:nvPr/>
          </p:nvSpPr>
          <p:spPr>
            <a:xfrm>
              <a:off x="8792300" y="321275"/>
              <a:ext cx="175000" cy="175000"/>
            </a:xfrm>
            <a:custGeom>
              <a:avLst/>
              <a:gdLst/>
              <a:ahLst/>
              <a:cxnLst/>
              <a:rect l="l" t="t" r="r" b="b"/>
              <a:pathLst>
                <a:path w="7000" h="7000" extrusionOk="0">
                  <a:moveTo>
                    <a:pt x="3500" y="380"/>
                  </a:moveTo>
                  <a:cubicBezTo>
                    <a:pt x="4369" y="380"/>
                    <a:pt x="5149" y="736"/>
                    <a:pt x="5707" y="1293"/>
                  </a:cubicBezTo>
                  <a:cubicBezTo>
                    <a:pt x="6286" y="1873"/>
                    <a:pt x="6621" y="2653"/>
                    <a:pt x="6621" y="3500"/>
                  </a:cubicBezTo>
                  <a:cubicBezTo>
                    <a:pt x="6621" y="4370"/>
                    <a:pt x="6286" y="5150"/>
                    <a:pt x="5707" y="5729"/>
                  </a:cubicBezTo>
                  <a:cubicBezTo>
                    <a:pt x="5149" y="6286"/>
                    <a:pt x="4369" y="6643"/>
                    <a:pt x="3500" y="6643"/>
                  </a:cubicBezTo>
                  <a:cubicBezTo>
                    <a:pt x="2631" y="6643"/>
                    <a:pt x="1851" y="6286"/>
                    <a:pt x="1293" y="5729"/>
                  </a:cubicBezTo>
                  <a:cubicBezTo>
                    <a:pt x="714" y="5150"/>
                    <a:pt x="379" y="4370"/>
                    <a:pt x="379" y="3500"/>
                  </a:cubicBezTo>
                  <a:cubicBezTo>
                    <a:pt x="379" y="2653"/>
                    <a:pt x="714" y="1873"/>
                    <a:pt x="1293" y="1293"/>
                  </a:cubicBezTo>
                  <a:cubicBezTo>
                    <a:pt x="1851" y="736"/>
                    <a:pt x="2631" y="380"/>
                    <a:pt x="3500" y="380"/>
                  </a:cubicBezTo>
                  <a:close/>
                  <a:moveTo>
                    <a:pt x="3500" y="1"/>
                  </a:moveTo>
                  <a:cubicBezTo>
                    <a:pt x="1561" y="1"/>
                    <a:pt x="0" y="1583"/>
                    <a:pt x="0" y="3500"/>
                  </a:cubicBezTo>
                  <a:cubicBezTo>
                    <a:pt x="0" y="5439"/>
                    <a:pt x="1561" y="7000"/>
                    <a:pt x="3500" y="7000"/>
                  </a:cubicBezTo>
                  <a:cubicBezTo>
                    <a:pt x="5439" y="7000"/>
                    <a:pt x="7000" y="5439"/>
                    <a:pt x="7000" y="3500"/>
                  </a:cubicBezTo>
                  <a:cubicBezTo>
                    <a:pt x="7000" y="1583"/>
                    <a:pt x="5439" y="1"/>
                    <a:pt x="350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011" name="Google Shape;1011;p20"/>
            <p:cNvSpPr/>
            <p:nvPr/>
          </p:nvSpPr>
          <p:spPr>
            <a:xfrm>
              <a:off x="8833525" y="362525"/>
              <a:ext cx="92550" cy="93075"/>
            </a:xfrm>
            <a:custGeom>
              <a:avLst/>
              <a:gdLst/>
              <a:ahLst/>
              <a:cxnLst/>
              <a:rect l="l" t="t" r="r" b="b"/>
              <a:pathLst>
                <a:path w="3702" h="3723" extrusionOk="0">
                  <a:moveTo>
                    <a:pt x="1851" y="0"/>
                  </a:moveTo>
                  <a:cubicBezTo>
                    <a:pt x="826" y="0"/>
                    <a:pt x="1" y="825"/>
                    <a:pt x="1" y="1850"/>
                  </a:cubicBezTo>
                  <a:cubicBezTo>
                    <a:pt x="1" y="2876"/>
                    <a:pt x="826" y="3723"/>
                    <a:pt x="1851" y="3723"/>
                  </a:cubicBezTo>
                  <a:cubicBezTo>
                    <a:pt x="2876" y="3723"/>
                    <a:pt x="3701" y="2876"/>
                    <a:pt x="3701" y="1850"/>
                  </a:cubicBezTo>
                  <a:cubicBezTo>
                    <a:pt x="3701" y="825"/>
                    <a:pt x="2876" y="0"/>
                    <a:pt x="185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012" name="Google Shape;1012;p20"/>
            <p:cNvSpPr/>
            <p:nvPr/>
          </p:nvSpPr>
          <p:spPr>
            <a:xfrm>
              <a:off x="8828525" y="358050"/>
              <a:ext cx="102550" cy="102000"/>
            </a:xfrm>
            <a:custGeom>
              <a:avLst/>
              <a:gdLst/>
              <a:ahLst/>
              <a:cxnLst/>
              <a:rect l="l" t="t" r="r" b="b"/>
              <a:pathLst>
                <a:path w="4102" h="4080" extrusionOk="0">
                  <a:moveTo>
                    <a:pt x="2051" y="357"/>
                  </a:moveTo>
                  <a:cubicBezTo>
                    <a:pt x="2519" y="357"/>
                    <a:pt x="2920" y="558"/>
                    <a:pt x="3232" y="848"/>
                  </a:cubicBezTo>
                  <a:cubicBezTo>
                    <a:pt x="3544" y="1160"/>
                    <a:pt x="3723" y="1583"/>
                    <a:pt x="3723" y="2029"/>
                  </a:cubicBezTo>
                  <a:cubicBezTo>
                    <a:pt x="3723" y="2497"/>
                    <a:pt x="3544" y="2921"/>
                    <a:pt x="3232" y="3211"/>
                  </a:cubicBezTo>
                  <a:cubicBezTo>
                    <a:pt x="2920" y="3523"/>
                    <a:pt x="2519" y="3701"/>
                    <a:pt x="2051" y="3701"/>
                  </a:cubicBezTo>
                  <a:cubicBezTo>
                    <a:pt x="1583" y="3701"/>
                    <a:pt x="1182" y="3523"/>
                    <a:pt x="870" y="3211"/>
                  </a:cubicBezTo>
                  <a:cubicBezTo>
                    <a:pt x="558" y="2921"/>
                    <a:pt x="379" y="2497"/>
                    <a:pt x="379" y="2029"/>
                  </a:cubicBezTo>
                  <a:cubicBezTo>
                    <a:pt x="379" y="1583"/>
                    <a:pt x="558" y="1160"/>
                    <a:pt x="870" y="848"/>
                  </a:cubicBezTo>
                  <a:cubicBezTo>
                    <a:pt x="1182" y="558"/>
                    <a:pt x="1583" y="357"/>
                    <a:pt x="2051" y="357"/>
                  </a:cubicBezTo>
                  <a:close/>
                  <a:moveTo>
                    <a:pt x="2051" y="1"/>
                  </a:moveTo>
                  <a:cubicBezTo>
                    <a:pt x="914" y="1"/>
                    <a:pt x="0" y="915"/>
                    <a:pt x="0" y="2029"/>
                  </a:cubicBezTo>
                  <a:cubicBezTo>
                    <a:pt x="0" y="3166"/>
                    <a:pt x="914" y="4080"/>
                    <a:pt x="2051" y="4080"/>
                  </a:cubicBezTo>
                  <a:cubicBezTo>
                    <a:pt x="3188" y="4080"/>
                    <a:pt x="4102" y="3166"/>
                    <a:pt x="4102" y="2029"/>
                  </a:cubicBezTo>
                  <a:cubicBezTo>
                    <a:pt x="4102" y="915"/>
                    <a:pt x="3188" y="1"/>
                    <a:pt x="205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grpSp>
        <p:nvGrpSpPr>
          <p:cNvPr id="1013" name="Google Shape;1013;p20"/>
          <p:cNvGrpSpPr/>
          <p:nvPr/>
        </p:nvGrpSpPr>
        <p:grpSpPr>
          <a:xfrm rot="5400000">
            <a:off x="10068911" y="5173235"/>
            <a:ext cx="390815" cy="391184"/>
            <a:chOff x="3164039" y="430875"/>
            <a:chExt cx="293111" cy="293388"/>
          </a:xfrm>
        </p:grpSpPr>
        <p:sp>
          <p:nvSpPr>
            <p:cNvPr id="1014" name="Google Shape;1014;p20"/>
            <p:cNvSpPr/>
            <p:nvPr/>
          </p:nvSpPr>
          <p:spPr>
            <a:xfrm flipH="1">
              <a:off x="3166281" y="433407"/>
              <a:ext cx="288614" cy="288337"/>
            </a:xfrm>
            <a:custGeom>
              <a:avLst/>
              <a:gdLst/>
              <a:ahLst/>
              <a:cxnLst/>
              <a:rect l="l" t="t" r="r" b="b"/>
              <a:pathLst>
                <a:path w="22915" h="22893" extrusionOk="0">
                  <a:moveTo>
                    <a:pt x="11457" y="0"/>
                  </a:moveTo>
                  <a:cubicBezTo>
                    <a:pt x="5127" y="0"/>
                    <a:pt x="0" y="5127"/>
                    <a:pt x="0" y="11435"/>
                  </a:cubicBezTo>
                  <a:cubicBezTo>
                    <a:pt x="0" y="17766"/>
                    <a:pt x="5127" y="22892"/>
                    <a:pt x="11457" y="22892"/>
                  </a:cubicBezTo>
                  <a:cubicBezTo>
                    <a:pt x="17788" y="22892"/>
                    <a:pt x="22914" y="17766"/>
                    <a:pt x="22914" y="11435"/>
                  </a:cubicBezTo>
                  <a:cubicBezTo>
                    <a:pt x="22914" y="5127"/>
                    <a:pt x="17788" y="0"/>
                    <a:pt x="1145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015" name="Google Shape;1015;p20"/>
            <p:cNvSpPr/>
            <p:nvPr/>
          </p:nvSpPr>
          <p:spPr>
            <a:xfrm flipH="1">
              <a:off x="3164039" y="430875"/>
              <a:ext cx="293111" cy="293388"/>
            </a:xfrm>
            <a:custGeom>
              <a:avLst/>
              <a:gdLst/>
              <a:ahLst/>
              <a:cxnLst/>
              <a:rect l="l" t="t" r="r" b="b"/>
              <a:pathLst>
                <a:path w="23272" h="23294" extrusionOk="0">
                  <a:moveTo>
                    <a:pt x="11636" y="380"/>
                  </a:moveTo>
                  <a:cubicBezTo>
                    <a:pt x="14757" y="380"/>
                    <a:pt x="17566" y="1628"/>
                    <a:pt x="19594" y="3679"/>
                  </a:cubicBezTo>
                  <a:cubicBezTo>
                    <a:pt x="21645" y="5707"/>
                    <a:pt x="22893" y="8538"/>
                    <a:pt x="22893" y="11636"/>
                  </a:cubicBezTo>
                  <a:cubicBezTo>
                    <a:pt x="22893" y="14757"/>
                    <a:pt x="21645" y="17565"/>
                    <a:pt x="19594" y="19616"/>
                  </a:cubicBezTo>
                  <a:cubicBezTo>
                    <a:pt x="17566" y="21644"/>
                    <a:pt x="14757" y="22915"/>
                    <a:pt x="11636" y="22915"/>
                  </a:cubicBezTo>
                  <a:cubicBezTo>
                    <a:pt x="8516" y="22915"/>
                    <a:pt x="5707" y="21644"/>
                    <a:pt x="3657" y="19616"/>
                  </a:cubicBezTo>
                  <a:cubicBezTo>
                    <a:pt x="1628" y="17565"/>
                    <a:pt x="358" y="14757"/>
                    <a:pt x="358" y="11636"/>
                  </a:cubicBezTo>
                  <a:cubicBezTo>
                    <a:pt x="358" y="8538"/>
                    <a:pt x="1628" y="5707"/>
                    <a:pt x="3657" y="3679"/>
                  </a:cubicBezTo>
                  <a:cubicBezTo>
                    <a:pt x="5707" y="1628"/>
                    <a:pt x="8516" y="380"/>
                    <a:pt x="11636" y="380"/>
                  </a:cubicBezTo>
                  <a:close/>
                  <a:moveTo>
                    <a:pt x="11636" y="1"/>
                  </a:moveTo>
                  <a:cubicBezTo>
                    <a:pt x="5217" y="1"/>
                    <a:pt x="1" y="5217"/>
                    <a:pt x="1" y="11636"/>
                  </a:cubicBezTo>
                  <a:cubicBezTo>
                    <a:pt x="1" y="18078"/>
                    <a:pt x="5217" y="23294"/>
                    <a:pt x="11636" y="23294"/>
                  </a:cubicBezTo>
                  <a:cubicBezTo>
                    <a:pt x="18056" y="23294"/>
                    <a:pt x="23272" y="18078"/>
                    <a:pt x="23272" y="11636"/>
                  </a:cubicBezTo>
                  <a:cubicBezTo>
                    <a:pt x="23272" y="5217"/>
                    <a:pt x="18056" y="1"/>
                    <a:pt x="1163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016" name="Google Shape;1016;p20"/>
            <p:cNvSpPr/>
            <p:nvPr/>
          </p:nvSpPr>
          <p:spPr>
            <a:xfrm flipH="1">
              <a:off x="3202780" y="469909"/>
              <a:ext cx="215626" cy="215337"/>
            </a:xfrm>
            <a:custGeom>
              <a:avLst/>
              <a:gdLst/>
              <a:ahLst/>
              <a:cxnLst/>
              <a:rect l="l" t="t" r="r" b="b"/>
              <a:pathLst>
                <a:path w="17120" h="17097" extrusionOk="0">
                  <a:moveTo>
                    <a:pt x="8560" y="0"/>
                  </a:moveTo>
                  <a:cubicBezTo>
                    <a:pt x="3835" y="0"/>
                    <a:pt x="1" y="3812"/>
                    <a:pt x="1" y="8537"/>
                  </a:cubicBezTo>
                  <a:cubicBezTo>
                    <a:pt x="1" y="13263"/>
                    <a:pt x="3835" y="17097"/>
                    <a:pt x="8560" y="17097"/>
                  </a:cubicBezTo>
                  <a:cubicBezTo>
                    <a:pt x="13286" y="17097"/>
                    <a:pt x="17120" y="13263"/>
                    <a:pt x="17120" y="8537"/>
                  </a:cubicBezTo>
                  <a:cubicBezTo>
                    <a:pt x="17120" y="3812"/>
                    <a:pt x="13286" y="0"/>
                    <a:pt x="856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017" name="Google Shape;1017;p20"/>
            <p:cNvSpPr/>
            <p:nvPr/>
          </p:nvSpPr>
          <p:spPr>
            <a:xfrm flipH="1">
              <a:off x="3200525" y="467377"/>
              <a:ext cx="220123" cy="220400"/>
            </a:xfrm>
            <a:custGeom>
              <a:avLst/>
              <a:gdLst/>
              <a:ahLst/>
              <a:cxnLst/>
              <a:rect l="l" t="t" r="r" b="b"/>
              <a:pathLst>
                <a:path w="17477" h="17499" extrusionOk="0">
                  <a:moveTo>
                    <a:pt x="8738" y="379"/>
                  </a:moveTo>
                  <a:cubicBezTo>
                    <a:pt x="11057" y="379"/>
                    <a:pt x="13130" y="1316"/>
                    <a:pt x="14645" y="2831"/>
                  </a:cubicBezTo>
                  <a:cubicBezTo>
                    <a:pt x="16161" y="4347"/>
                    <a:pt x="17097" y="6442"/>
                    <a:pt x="17097" y="8738"/>
                  </a:cubicBezTo>
                  <a:cubicBezTo>
                    <a:pt x="17097" y="11056"/>
                    <a:pt x="16161" y="13152"/>
                    <a:pt x="14645" y="14667"/>
                  </a:cubicBezTo>
                  <a:cubicBezTo>
                    <a:pt x="13130" y="16183"/>
                    <a:pt x="11057" y="17119"/>
                    <a:pt x="8738" y="17119"/>
                  </a:cubicBezTo>
                  <a:cubicBezTo>
                    <a:pt x="6420" y="17119"/>
                    <a:pt x="4325" y="16183"/>
                    <a:pt x="2809" y="14667"/>
                  </a:cubicBezTo>
                  <a:cubicBezTo>
                    <a:pt x="1293" y="13152"/>
                    <a:pt x="357" y="11056"/>
                    <a:pt x="357" y="8738"/>
                  </a:cubicBezTo>
                  <a:cubicBezTo>
                    <a:pt x="357" y="6442"/>
                    <a:pt x="1293" y="4347"/>
                    <a:pt x="2809" y="2831"/>
                  </a:cubicBezTo>
                  <a:cubicBezTo>
                    <a:pt x="4325" y="1316"/>
                    <a:pt x="6420" y="379"/>
                    <a:pt x="8738" y="379"/>
                  </a:cubicBezTo>
                  <a:close/>
                  <a:moveTo>
                    <a:pt x="8738" y="0"/>
                  </a:moveTo>
                  <a:cubicBezTo>
                    <a:pt x="3901" y="0"/>
                    <a:pt x="1" y="3924"/>
                    <a:pt x="1" y="8738"/>
                  </a:cubicBezTo>
                  <a:cubicBezTo>
                    <a:pt x="1" y="13575"/>
                    <a:pt x="3901" y="17498"/>
                    <a:pt x="8738" y="17498"/>
                  </a:cubicBezTo>
                  <a:cubicBezTo>
                    <a:pt x="13553" y="17498"/>
                    <a:pt x="17476" y="13575"/>
                    <a:pt x="17476" y="8738"/>
                  </a:cubicBezTo>
                  <a:cubicBezTo>
                    <a:pt x="17476" y="3924"/>
                    <a:pt x="13553" y="0"/>
                    <a:pt x="873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018" name="Google Shape;1018;p20"/>
            <p:cNvSpPr/>
            <p:nvPr/>
          </p:nvSpPr>
          <p:spPr>
            <a:xfrm flipH="1">
              <a:off x="3242641" y="509484"/>
              <a:ext cx="136177" cy="136177"/>
            </a:xfrm>
            <a:custGeom>
              <a:avLst/>
              <a:gdLst/>
              <a:ahLst/>
              <a:cxnLst/>
              <a:rect l="l" t="t" r="r" b="b"/>
              <a:pathLst>
                <a:path w="10812" h="10812" extrusionOk="0">
                  <a:moveTo>
                    <a:pt x="5417" y="1"/>
                  </a:moveTo>
                  <a:cubicBezTo>
                    <a:pt x="2430" y="1"/>
                    <a:pt x="1" y="2431"/>
                    <a:pt x="1" y="5395"/>
                  </a:cubicBezTo>
                  <a:cubicBezTo>
                    <a:pt x="1" y="8382"/>
                    <a:pt x="2430" y="10812"/>
                    <a:pt x="5417" y="10812"/>
                  </a:cubicBezTo>
                  <a:cubicBezTo>
                    <a:pt x="8404" y="10812"/>
                    <a:pt x="10812" y="8382"/>
                    <a:pt x="10812" y="5395"/>
                  </a:cubicBezTo>
                  <a:cubicBezTo>
                    <a:pt x="10812" y="2431"/>
                    <a:pt x="8404" y="1"/>
                    <a:pt x="541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019" name="Google Shape;1019;p20"/>
            <p:cNvSpPr/>
            <p:nvPr/>
          </p:nvSpPr>
          <p:spPr>
            <a:xfrm flipH="1">
              <a:off x="3240109" y="507242"/>
              <a:ext cx="140951" cy="140674"/>
            </a:xfrm>
            <a:custGeom>
              <a:avLst/>
              <a:gdLst/>
              <a:ahLst/>
              <a:cxnLst/>
              <a:rect l="l" t="t" r="r" b="b"/>
              <a:pathLst>
                <a:path w="11191" h="11169" extrusionOk="0">
                  <a:moveTo>
                    <a:pt x="5595" y="357"/>
                  </a:moveTo>
                  <a:cubicBezTo>
                    <a:pt x="7044" y="357"/>
                    <a:pt x="8337" y="937"/>
                    <a:pt x="9273" y="1895"/>
                  </a:cubicBezTo>
                  <a:cubicBezTo>
                    <a:pt x="10232" y="2832"/>
                    <a:pt x="10811" y="4147"/>
                    <a:pt x="10811" y="5573"/>
                  </a:cubicBezTo>
                  <a:cubicBezTo>
                    <a:pt x="10811" y="7022"/>
                    <a:pt x="10232" y="8337"/>
                    <a:pt x="9273" y="9273"/>
                  </a:cubicBezTo>
                  <a:cubicBezTo>
                    <a:pt x="8337" y="10210"/>
                    <a:pt x="7044" y="10789"/>
                    <a:pt x="5595" y="10789"/>
                  </a:cubicBezTo>
                  <a:cubicBezTo>
                    <a:pt x="4147" y="10789"/>
                    <a:pt x="2854" y="10210"/>
                    <a:pt x="1895" y="9273"/>
                  </a:cubicBezTo>
                  <a:cubicBezTo>
                    <a:pt x="959" y="8337"/>
                    <a:pt x="379" y="7022"/>
                    <a:pt x="379" y="5573"/>
                  </a:cubicBezTo>
                  <a:cubicBezTo>
                    <a:pt x="379" y="4147"/>
                    <a:pt x="959" y="2832"/>
                    <a:pt x="1895" y="1895"/>
                  </a:cubicBezTo>
                  <a:cubicBezTo>
                    <a:pt x="2854" y="937"/>
                    <a:pt x="4147" y="357"/>
                    <a:pt x="5595" y="357"/>
                  </a:cubicBezTo>
                  <a:close/>
                  <a:moveTo>
                    <a:pt x="5595" y="1"/>
                  </a:moveTo>
                  <a:cubicBezTo>
                    <a:pt x="2497" y="1"/>
                    <a:pt x="1" y="2497"/>
                    <a:pt x="1" y="5573"/>
                  </a:cubicBezTo>
                  <a:cubicBezTo>
                    <a:pt x="1" y="8672"/>
                    <a:pt x="2497" y="11168"/>
                    <a:pt x="5595" y="11168"/>
                  </a:cubicBezTo>
                  <a:cubicBezTo>
                    <a:pt x="8671" y="11168"/>
                    <a:pt x="11190" y="8672"/>
                    <a:pt x="11190" y="5573"/>
                  </a:cubicBezTo>
                  <a:cubicBezTo>
                    <a:pt x="11190" y="2497"/>
                    <a:pt x="8671" y="1"/>
                    <a:pt x="559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grpSp>
        <p:nvGrpSpPr>
          <p:cNvPr id="1020" name="Google Shape;1020;p20"/>
          <p:cNvGrpSpPr/>
          <p:nvPr/>
        </p:nvGrpSpPr>
        <p:grpSpPr>
          <a:xfrm rot="5400000" flipH="1">
            <a:off x="11012070" y="430859"/>
            <a:ext cx="233351" cy="36000"/>
            <a:chOff x="5662375" y="212375"/>
            <a:chExt cx="175013" cy="27000"/>
          </a:xfrm>
        </p:grpSpPr>
        <p:sp>
          <p:nvSpPr>
            <p:cNvPr id="1021" name="Google Shape;1021;p20"/>
            <p:cNvSpPr/>
            <p:nvPr/>
          </p:nvSpPr>
          <p:spPr>
            <a:xfrm>
              <a:off x="5662375" y="212375"/>
              <a:ext cx="27000" cy="270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022" name="Google Shape;1022;p20"/>
            <p:cNvSpPr/>
            <p:nvPr/>
          </p:nvSpPr>
          <p:spPr>
            <a:xfrm>
              <a:off x="5736381" y="212375"/>
              <a:ext cx="27000" cy="270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023" name="Google Shape;1023;p20"/>
            <p:cNvSpPr/>
            <p:nvPr/>
          </p:nvSpPr>
          <p:spPr>
            <a:xfrm>
              <a:off x="5810388" y="212375"/>
              <a:ext cx="27000" cy="270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cxnSp>
        <p:nvCxnSpPr>
          <p:cNvPr id="1024" name="Google Shape;1024;p20"/>
          <p:cNvCxnSpPr/>
          <p:nvPr/>
        </p:nvCxnSpPr>
        <p:spPr>
          <a:xfrm rot="5400000" flipH="1">
            <a:off x="987800" y="3464433"/>
            <a:ext cx="2230000" cy="1680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025" name="Google Shape;1025;p20"/>
          <p:cNvCxnSpPr/>
          <p:nvPr/>
        </p:nvCxnSpPr>
        <p:spPr>
          <a:xfrm rot="-5400000">
            <a:off x="1129467" y="4738667"/>
            <a:ext cx="1106000" cy="9912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026" name="Google Shape;1026;p20"/>
          <p:cNvCxnSpPr/>
          <p:nvPr/>
        </p:nvCxnSpPr>
        <p:spPr>
          <a:xfrm rot="5400000" flipH="1">
            <a:off x="1474367" y="5535000"/>
            <a:ext cx="1062000" cy="15840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grpSp>
        <p:nvGrpSpPr>
          <p:cNvPr id="1027" name="Google Shape;1027;p20"/>
          <p:cNvGrpSpPr/>
          <p:nvPr/>
        </p:nvGrpSpPr>
        <p:grpSpPr>
          <a:xfrm rot="5400000">
            <a:off x="828634" y="5416033"/>
            <a:ext cx="775733" cy="776467"/>
            <a:chOff x="8064275" y="887850"/>
            <a:chExt cx="581800" cy="582350"/>
          </a:xfrm>
        </p:grpSpPr>
        <p:sp>
          <p:nvSpPr>
            <p:cNvPr id="1028" name="Google Shape;1028;p20"/>
            <p:cNvSpPr/>
            <p:nvPr/>
          </p:nvSpPr>
          <p:spPr>
            <a:xfrm>
              <a:off x="8068750" y="892875"/>
              <a:ext cx="572875" cy="572325"/>
            </a:xfrm>
            <a:custGeom>
              <a:avLst/>
              <a:gdLst/>
              <a:ahLst/>
              <a:cxnLst/>
              <a:rect l="l" t="t" r="r" b="b"/>
              <a:pathLst>
                <a:path w="22915" h="22893" extrusionOk="0">
                  <a:moveTo>
                    <a:pt x="11457" y="0"/>
                  </a:moveTo>
                  <a:cubicBezTo>
                    <a:pt x="5127" y="0"/>
                    <a:pt x="0" y="5127"/>
                    <a:pt x="0" y="11435"/>
                  </a:cubicBezTo>
                  <a:cubicBezTo>
                    <a:pt x="0" y="17766"/>
                    <a:pt x="5127" y="22892"/>
                    <a:pt x="11457" y="22892"/>
                  </a:cubicBezTo>
                  <a:cubicBezTo>
                    <a:pt x="17788" y="22892"/>
                    <a:pt x="22914" y="17766"/>
                    <a:pt x="22914" y="11435"/>
                  </a:cubicBezTo>
                  <a:cubicBezTo>
                    <a:pt x="22914" y="5127"/>
                    <a:pt x="17788" y="0"/>
                    <a:pt x="1145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029" name="Google Shape;1029;p20"/>
            <p:cNvSpPr/>
            <p:nvPr/>
          </p:nvSpPr>
          <p:spPr>
            <a:xfrm>
              <a:off x="8064275" y="887850"/>
              <a:ext cx="581800" cy="582350"/>
            </a:xfrm>
            <a:custGeom>
              <a:avLst/>
              <a:gdLst/>
              <a:ahLst/>
              <a:cxnLst/>
              <a:rect l="l" t="t" r="r" b="b"/>
              <a:pathLst>
                <a:path w="23272" h="23294" extrusionOk="0">
                  <a:moveTo>
                    <a:pt x="11636" y="380"/>
                  </a:moveTo>
                  <a:cubicBezTo>
                    <a:pt x="14757" y="380"/>
                    <a:pt x="17566" y="1628"/>
                    <a:pt x="19594" y="3679"/>
                  </a:cubicBezTo>
                  <a:cubicBezTo>
                    <a:pt x="21645" y="5707"/>
                    <a:pt x="22893" y="8538"/>
                    <a:pt x="22893" y="11636"/>
                  </a:cubicBezTo>
                  <a:cubicBezTo>
                    <a:pt x="22893" y="14757"/>
                    <a:pt x="21645" y="17565"/>
                    <a:pt x="19594" y="19616"/>
                  </a:cubicBezTo>
                  <a:cubicBezTo>
                    <a:pt x="17566" y="21644"/>
                    <a:pt x="14757" y="22915"/>
                    <a:pt x="11636" y="22915"/>
                  </a:cubicBezTo>
                  <a:cubicBezTo>
                    <a:pt x="8516" y="22915"/>
                    <a:pt x="5707" y="21644"/>
                    <a:pt x="3657" y="19616"/>
                  </a:cubicBezTo>
                  <a:cubicBezTo>
                    <a:pt x="1628" y="17565"/>
                    <a:pt x="358" y="14757"/>
                    <a:pt x="358" y="11636"/>
                  </a:cubicBezTo>
                  <a:cubicBezTo>
                    <a:pt x="358" y="8538"/>
                    <a:pt x="1628" y="5707"/>
                    <a:pt x="3657" y="3679"/>
                  </a:cubicBezTo>
                  <a:cubicBezTo>
                    <a:pt x="5707" y="1628"/>
                    <a:pt x="8516" y="380"/>
                    <a:pt x="11636" y="380"/>
                  </a:cubicBezTo>
                  <a:close/>
                  <a:moveTo>
                    <a:pt x="11636" y="1"/>
                  </a:moveTo>
                  <a:cubicBezTo>
                    <a:pt x="5217" y="1"/>
                    <a:pt x="1" y="5217"/>
                    <a:pt x="1" y="11636"/>
                  </a:cubicBezTo>
                  <a:cubicBezTo>
                    <a:pt x="1" y="18078"/>
                    <a:pt x="5217" y="23294"/>
                    <a:pt x="11636" y="23294"/>
                  </a:cubicBezTo>
                  <a:cubicBezTo>
                    <a:pt x="18056" y="23294"/>
                    <a:pt x="23272" y="18078"/>
                    <a:pt x="23272" y="11636"/>
                  </a:cubicBezTo>
                  <a:cubicBezTo>
                    <a:pt x="23272" y="5217"/>
                    <a:pt x="18056" y="1"/>
                    <a:pt x="1163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030" name="Google Shape;1030;p20"/>
            <p:cNvSpPr/>
            <p:nvPr/>
          </p:nvSpPr>
          <p:spPr>
            <a:xfrm>
              <a:off x="8141175" y="965325"/>
              <a:ext cx="428000" cy="427425"/>
            </a:xfrm>
            <a:custGeom>
              <a:avLst/>
              <a:gdLst/>
              <a:ahLst/>
              <a:cxnLst/>
              <a:rect l="l" t="t" r="r" b="b"/>
              <a:pathLst>
                <a:path w="17120" h="17097" extrusionOk="0">
                  <a:moveTo>
                    <a:pt x="8560" y="0"/>
                  </a:moveTo>
                  <a:cubicBezTo>
                    <a:pt x="3835" y="0"/>
                    <a:pt x="1" y="3812"/>
                    <a:pt x="1" y="8537"/>
                  </a:cubicBezTo>
                  <a:cubicBezTo>
                    <a:pt x="1" y="13263"/>
                    <a:pt x="3835" y="17097"/>
                    <a:pt x="8560" y="17097"/>
                  </a:cubicBezTo>
                  <a:cubicBezTo>
                    <a:pt x="13286" y="17097"/>
                    <a:pt x="17120" y="13263"/>
                    <a:pt x="17120" y="8537"/>
                  </a:cubicBezTo>
                  <a:cubicBezTo>
                    <a:pt x="17120" y="3812"/>
                    <a:pt x="13286" y="0"/>
                    <a:pt x="856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031" name="Google Shape;1031;p20"/>
            <p:cNvSpPr/>
            <p:nvPr/>
          </p:nvSpPr>
          <p:spPr>
            <a:xfrm>
              <a:off x="8136725" y="960300"/>
              <a:ext cx="436925" cy="437475"/>
            </a:xfrm>
            <a:custGeom>
              <a:avLst/>
              <a:gdLst/>
              <a:ahLst/>
              <a:cxnLst/>
              <a:rect l="l" t="t" r="r" b="b"/>
              <a:pathLst>
                <a:path w="17477" h="17499" extrusionOk="0">
                  <a:moveTo>
                    <a:pt x="8738" y="379"/>
                  </a:moveTo>
                  <a:cubicBezTo>
                    <a:pt x="11057" y="379"/>
                    <a:pt x="13130" y="1316"/>
                    <a:pt x="14645" y="2831"/>
                  </a:cubicBezTo>
                  <a:cubicBezTo>
                    <a:pt x="16161" y="4347"/>
                    <a:pt x="17097" y="6442"/>
                    <a:pt x="17097" y="8738"/>
                  </a:cubicBezTo>
                  <a:cubicBezTo>
                    <a:pt x="17097" y="11056"/>
                    <a:pt x="16161" y="13152"/>
                    <a:pt x="14645" y="14667"/>
                  </a:cubicBezTo>
                  <a:cubicBezTo>
                    <a:pt x="13130" y="16183"/>
                    <a:pt x="11057" y="17119"/>
                    <a:pt x="8738" y="17119"/>
                  </a:cubicBezTo>
                  <a:cubicBezTo>
                    <a:pt x="6420" y="17119"/>
                    <a:pt x="4325" y="16183"/>
                    <a:pt x="2809" y="14667"/>
                  </a:cubicBezTo>
                  <a:cubicBezTo>
                    <a:pt x="1293" y="13152"/>
                    <a:pt x="357" y="11056"/>
                    <a:pt x="357" y="8738"/>
                  </a:cubicBezTo>
                  <a:cubicBezTo>
                    <a:pt x="357" y="6442"/>
                    <a:pt x="1293" y="4347"/>
                    <a:pt x="2809" y="2831"/>
                  </a:cubicBezTo>
                  <a:cubicBezTo>
                    <a:pt x="4325" y="1316"/>
                    <a:pt x="6420" y="379"/>
                    <a:pt x="8738" y="379"/>
                  </a:cubicBezTo>
                  <a:close/>
                  <a:moveTo>
                    <a:pt x="8738" y="0"/>
                  </a:moveTo>
                  <a:cubicBezTo>
                    <a:pt x="3901" y="0"/>
                    <a:pt x="1" y="3924"/>
                    <a:pt x="1" y="8738"/>
                  </a:cubicBezTo>
                  <a:cubicBezTo>
                    <a:pt x="1" y="13575"/>
                    <a:pt x="3901" y="17498"/>
                    <a:pt x="8738" y="17498"/>
                  </a:cubicBezTo>
                  <a:cubicBezTo>
                    <a:pt x="13553" y="17498"/>
                    <a:pt x="17476" y="13575"/>
                    <a:pt x="17476" y="8738"/>
                  </a:cubicBezTo>
                  <a:cubicBezTo>
                    <a:pt x="17476" y="3924"/>
                    <a:pt x="13553" y="0"/>
                    <a:pt x="873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032" name="Google Shape;1032;p20"/>
            <p:cNvSpPr/>
            <p:nvPr/>
          </p:nvSpPr>
          <p:spPr>
            <a:xfrm>
              <a:off x="8219750" y="1043875"/>
              <a:ext cx="270300" cy="270300"/>
            </a:xfrm>
            <a:custGeom>
              <a:avLst/>
              <a:gdLst/>
              <a:ahLst/>
              <a:cxnLst/>
              <a:rect l="l" t="t" r="r" b="b"/>
              <a:pathLst>
                <a:path w="10812" h="10812" extrusionOk="0">
                  <a:moveTo>
                    <a:pt x="5417" y="1"/>
                  </a:moveTo>
                  <a:cubicBezTo>
                    <a:pt x="2430" y="1"/>
                    <a:pt x="1" y="2431"/>
                    <a:pt x="1" y="5395"/>
                  </a:cubicBezTo>
                  <a:cubicBezTo>
                    <a:pt x="1" y="8382"/>
                    <a:pt x="2430" y="10812"/>
                    <a:pt x="5417" y="10812"/>
                  </a:cubicBezTo>
                  <a:cubicBezTo>
                    <a:pt x="8404" y="10812"/>
                    <a:pt x="10812" y="8382"/>
                    <a:pt x="10812" y="5395"/>
                  </a:cubicBezTo>
                  <a:cubicBezTo>
                    <a:pt x="10812" y="2431"/>
                    <a:pt x="8404" y="1"/>
                    <a:pt x="541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033" name="Google Shape;1033;p20"/>
            <p:cNvSpPr/>
            <p:nvPr/>
          </p:nvSpPr>
          <p:spPr>
            <a:xfrm>
              <a:off x="8215300" y="1039425"/>
              <a:ext cx="279775" cy="279225"/>
            </a:xfrm>
            <a:custGeom>
              <a:avLst/>
              <a:gdLst/>
              <a:ahLst/>
              <a:cxnLst/>
              <a:rect l="l" t="t" r="r" b="b"/>
              <a:pathLst>
                <a:path w="11191" h="11169" extrusionOk="0">
                  <a:moveTo>
                    <a:pt x="5595" y="357"/>
                  </a:moveTo>
                  <a:cubicBezTo>
                    <a:pt x="7044" y="357"/>
                    <a:pt x="8337" y="937"/>
                    <a:pt x="9273" y="1895"/>
                  </a:cubicBezTo>
                  <a:cubicBezTo>
                    <a:pt x="10232" y="2832"/>
                    <a:pt x="10811" y="4147"/>
                    <a:pt x="10811" y="5573"/>
                  </a:cubicBezTo>
                  <a:cubicBezTo>
                    <a:pt x="10811" y="7022"/>
                    <a:pt x="10232" y="8337"/>
                    <a:pt x="9273" y="9273"/>
                  </a:cubicBezTo>
                  <a:cubicBezTo>
                    <a:pt x="8337" y="10210"/>
                    <a:pt x="7044" y="10789"/>
                    <a:pt x="5595" y="10789"/>
                  </a:cubicBezTo>
                  <a:cubicBezTo>
                    <a:pt x="4147" y="10789"/>
                    <a:pt x="2854" y="10210"/>
                    <a:pt x="1895" y="9273"/>
                  </a:cubicBezTo>
                  <a:cubicBezTo>
                    <a:pt x="959" y="8337"/>
                    <a:pt x="379" y="7022"/>
                    <a:pt x="379" y="5573"/>
                  </a:cubicBezTo>
                  <a:cubicBezTo>
                    <a:pt x="379" y="4147"/>
                    <a:pt x="959" y="2832"/>
                    <a:pt x="1895" y="1895"/>
                  </a:cubicBezTo>
                  <a:cubicBezTo>
                    <a:pt x="2854" y="937"/>
                    <a:pt x="4147" y="357"/>
                    <a:pt x="5595" y="357"/>
                  </a:cubicBezTo>
                  <a:close/>
                  <a:moveTo>
                    <a:pt x="5595" y="1"/>
                  </a:moveTo>
                  <a:cubicBezTo>
                    <a:pt x="2497" y="1"/>
                    <a:pt x="1" y="2497"/>
                    <a:pt x="1" y="5573"/>
                  </a:cubicBezTo>
                  <a:cubicBezTo>
                    <a:pt x="1" y="8672"/>
                    <a:pt x="2497" y="11168"/>
                    <a:pt x="5595" y="11168"/>
                  </a:cubicBezTo>
                  <a:cubicBezTo>
                    <a:pt x="8671" y="11168"/>
                    <a:pt x="11190" y="8672"/>
                    <a:pt x="11190" y="5573"/>
                  </a:cubicBezTo>
                  <a:cubicBezTo>
                    <a:pt x="11190" y="2497"/>
                    <a:pt x="8671" y="1"/>
                    <a:pt x="559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grpSp>
        <p:nvGrpSpPr>
          <p:cNvPr id="1034" name="Google Shape;1034;p20"/>
          <p:cNvGrpSpPr/>
          <p:nvPr/>
        </p:nvGrpSpPr>
        <p:grpSpPr>
          <a:xfrm rot="5400000">
            <a:off x="1977101" y="4467734"/>
            <a:ext cx="389367" cy="390100"/>
            <a:chOff x="7353050" y="316275"/>
            <a:chExt cx="292025" cy="292575"/>
          </a:xfrm>
        </p:grpSpPr>
        <p:sp>
          <p:nvSpPr>
            <p:cNvPr id="1035" name="Google Shape;1035;p20"/>
            <p:cNvSpPr/>
            <p:nvPr/>
          </p:nvSpPr>
          <p:spPr>
            <a:xfrm>
              <a:off x="7358075" y="321275"/>
              <a:ext cx="282550" cy="282550"/>
            </a:xfrm>
            <a:custGeom>
              <a:avLst/>
              <a:gdLst/>
              <a:ahLst/>
              <a:cxnLst/>
              <a:rect l="l" t="t" r="r" b="b"/>
              <a:pathLst>
                <a:path w="11302" h="11302" extrusionOk="0">
                  <a:moveTo>
                    <a:pt x="5640" y="1"/>
                  </a:moveTo>
                  <a:cubicBezTo>
                    <a:pt x="2519" y="1"/>
                    <a:pt x="0" y="2520"/>
                    <a:pt x="0" y="5640"/>
                  </a:cubicBezTo>
                  <a:cubicBezTo>
                    <a:pt x="0" y="8783"/>
                    <a:pt x="2519" y="11302"/>
                    <a:pt x="5640" y="11302"/>
                  </a:cubicBezTo>
                  <a:cubicBezTo>
                    <a:pt x="8783" y="11302"/>
                    <a:pt x="11301" y="8783"/>
                    <a:pt x="11301" y="5640"/>
                  </a:cubicBezTo>
                  <a:cubicBezTo>
                    <a:pt x="11301" y="2520"/>
                    <a:pt x="8783" y="1"/>
                    <a:pt x="564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036" name="Google Shape;1036;p20"/>
            <p:cNvSpPr/>
            <p:nvPr/>
          </p:nvSpPr>
          <p:spPr>
            <a:xfrm>
              <a:off x="7353050" y="316275"/>
              <a:ext cx="292025" cy="292575"/>
            </a:xfrm>
            <a:custGeom>
              <a:avLst/>
              <a:gdLst/>
              <a:ahLst/>
              <a:cxnLst/>
              <a:rect l="l" t="t" r="r" b="b"/>
              <a:pathLst>
                <a:path w="11681" h="11703" extrusionOk="0">
                  <a:moveTo>
                    <a:pt x="5841" y="379"/>
                  </a:moveTo>
                  <a:cubicBezTo>
                    <a:pt x="7356" y="379"/>
                    <a:pt x="8716" y="981"/>
                    <a:pt x="9719" y="1984"/>
                  </a:cubicBezTo>
                  <a:cubicBezTo>
                    <a:pt x="10700" y="2965"/>
                    <a:pt x="11324" y="4347"/>
                    <a:pt x="11324" y="5840"/>
                  </a:cubicBezTo>
                  <a:cubicBezTo>
                    <a:pt x="11324" y="7356"/>
                    <a:pt x="10700" y="8738"/>
                    <a:pt x="9719" y="9719"/>
                  </a:cubicBezTo>
                  <a:cubicBezTo>
                    <a:pt x="8716" y="10699"/>
                    <a:pt x="7356" y="11324"/>
                    <a:pt x="5841" y="11324"/>
                  </a:cubicBezTo>
                  <a:cubicBezTo>
                    <a:pt x="4347" y="11324"/>
                    <a:pt x="2965" y="10699"/>
                    <a:pt x="1984" y="9719"/>
                  </a:cubicBezTo>
                  <a:cubicBezTo>
                    <a:pt x="981" y="8738"/>
                    <a:pt x="380" y="7356"/>
                    <a:pt x="380" y="5840"/>
                  </a:cubicBezTo>
                  <a:cubicBezTo>
                    <a:pt x="380" y="4347"/>
                    <a:pt x="981" y="2965"/>
                    <a:pt x="1984" y="1984"/>
                  </a:cubicBezTo>
                  <a:cubicBezTo>
                    <a:pt x="2965" y="981"/>
                    <a:pt x="4347" y="379"/>
                    <a:pt x="5841" y="379"/>
                  </a:cubicBezTo>
                  <a:close/>
                  <a:moveTo>
                    <a:pt x="5841" y="0"/>
                  </a:moveTo>
                  <a:cubicBezTo>
                    <a:pt x="2631" y="0"/>
                    <a:pt x="1" y="2630"/>
                    <a:pt x="1" y="5840"/>
                  </a:cubicBezTo>
                  <a:cubicBezTo>
                    <a:pt x="1" y="9072"/>
                    <a:pt x="2631" y="11703"/>
                    <a:pt x="5841" y="11703"/>
                  </a:cubicBezTo>
                  <a:cubicBezTo>
                    <a:pt x="9073" y="11703"/>
                    <a:pt x="11681" y="9072"/>
                    <a:pt x="11681" y="5840"/>
                  </a:cubicBezTo>
                  <a:cubicBezTo>
                    <a:pt x="11681" y="2630"/>
                    <a:pt x="9073" y="0"/>
                    <a:pt x="584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037" name="Google Shape;1037;p20"/>
            <p:cNvSpPr/>
            <p:nvPr/>
          </p:nvSpPr>
          <p:spPr>
            <a:xfrm>
              <a:off x="7419925" y="383125"/>
              <a:ext cx="158275" cy="158300"/>
            </a:xfrm>
            <a:custGeom>
              <a:avLst/>
              <a:gdLst/>
              <a:ahLst/>
              <a:cxnLst/>
              <a:rect l="l" t="t" r="r" b="b"/>
              <a:pathLst>
                <a:path w="6331" h="6332" extrusionOk="0">
                  <a:moveTo>
                    <a:pt x="3166" y="1"/>
                  </a:moveTo>
                  <a:cubicBezTo>
                    <a:pt x="1427" y="1"/>
                    <a:pt x="0" y="1428"/>
                    <a:pt x="0" y="3166"/>
                  </a:cubicBezTo>
                  <a:cubicBezTo>
                    <a:pt x="0" y="4927"/>
                    <a:pt x="1427" y="6331"/>
                    <a:pt x="3166" y="6331"/>
                  </a:cubicBezTo>
                  <a:cubicBezTo>
                    <a:pt x="4927" y="6331"/>
                    <a:pt x="6331" y="4927"/>
                    <a:pt x="6331" y="3166"/>
                  </a:cubicBezTo>
                  <a:cubicBezTo>
                    <a:pt x="6331" y="1428"/>
                    <a:pt x="4927" y="1"/>
                    <a:pt x="316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038" name="Google Shape;1038;p20"/>
            <p:cNvSpPr/>
            <p:nvPr/>
          </p:nvSpPr>
          <p:spPr>
            <a:xfrm>
              <a:off x="7415475" y="378675"/>
              <a:ext cx="167750" cy="167775"/>
            </a:xfrm>
            <a:custGeom>
              <a:avLst/>
              <a:gdLst/>
              <a:ahLst/>
              <a:cxnLst/>
              <a:rect l="l" t="t" r="r" b="b"/>
              <a:pathLst>
                <a:path w="6710" h="6711" extrusionOk="0">
                  <a:moveTo>
                    <a:pt x="3344" y="380"/>
                  </a:moveTo>
                  <a:cubicBezTo>
                    <a:pt x="4168" y="380"/>
                    <a:pt x="4926" y="714"/>
                    <a:pt x="5461" y="1249"/>
                  </a:cubicBezTo>
                  <a:cubicBezTo>
                    <a:pt x="5996" y="1784"/>
                    <a:pt x="6330" y="2519"/>
                    <a:pt x="6330" y="3344"/>
                  </a:cubicBezTo>
                  <a:cubicBezTo>
                    <a:pt x="6330" y="4169"/>
                    <a:pt x="5996" y="4927"/>
                    <a:pt x="5461" y="5462"/>
                  </a:cubicBezTo>
                  <a:cubicBezTo>
                    <a:pt x="4926" y="5997"/>
                    <a:pt x="4168" y="6331"/>
                    <a:pt x="3344" y="6331"/>
                  </a:cubicBezTo>
                  <a:cubicBezTo>
                    <a:pt x="2519" y="6331"/>
                    <a:pt x="1783" y="5997"/>
                    <a:pt x="1248" y="5462"/>
                  </a:cubicBezTo>
                  <a:cubicBezTo>
                    <a:pt x="713" y="4927"/>
                    <a:pt x="379" y="4169"/>
                    <a:pt x="379" y="3344"/>
                  </a:cubicBezTo>
                  <a:cubicBezTo>
                    <a:pt x="379" y="2519"/>
                    <a:pt x="713" y="1784"/>
                    <a:pt x="1248" y="1249"/>
                  </a:cubicBezTo>
                  <a:cubicBezTo>
                    <a:pt x="1783" y="714"/>
                    <a:pt x="2519" y="380"/>
                    <a:pt x="3344" y="380"/>
                  </a:cubicBezTo>
                  <a:close/>
                  <a:moveTo>
                    <a:pt x="3344" y="1"/>
                  </a:moveTo>
                  <a:cubicBezTo>
                    <a:pt x="1494" y="1"/>
                    <a:pt x="0" y="1494"/>
                    <a:pt x="0" y="3344"/>
                  </a:cubicBezTo>
                  <a:cubicBezTo>
                    <a:pt x="0" y="5194"/>
                    <a:pt x="1494" y="6710"/>
                    <a:pt x="3344" y="6710"/>
                  </a:cubicBezTo>
                  <a:cubicBezTo>
                    <a:pt x="5194" y="6710"/>
                    <a:pt x="6709" y="5194"/>
                    <a:pt x="6709" y="3344"/>
                  </a:cubicBezTo>
                  <a:cubicBezTo>
                    <a:pt x="6709" y="1494"/>
                    <a:pt x="5194" y="1"/>
                    <a:pt x="334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grpSp>
        <p:nvGrpSpPr>
          <p:cNvPr id="1039" name="Google Shape;1039;p20"/>
          <p:cNvGrpSpPr/>
          <p:nvPr/>
        </p:nvGrpSpPr>
        <p:grpSpPr>
          <a:xfrm rot="5400000">
            <a:off x="2126834" y="6387100"/>
            <a:ext cx="233333" cy="233333"/>
            <a:chOff x="8792300" y="321275"/>
            <a:chExt cx="175000" cy="175000"/>
          </a:xfrm>
        </p:grpSpPr>
        <p:sp>
          <p:nvSpPr>
            <p:cNvPr id="1040" name="Google Shape;1040;p20"/>
            <p:cNvSpPr/>
            <p:nvPr/>
          </p:nvSpPr>
          <p:spPr>
            <a:xfrm>
              <a:off x="8796750" y="326300"/>
              <a:ext cx="166100" cy="165525"/>
            </a:xfrm>
            <a:custGeom>
              <a:avLst/>
              <a:gdLst/>
              <a:ahLst/>
              <a:cxnLst/>
              <a:rect l="l" t="t" r="r" b="b"/>
              <a:pathLst>
                <a:path w="6644" h="6621" extrusionOk="0">
                  <a:moveTo>
                    <a:pt x="3322" y="0"/>
                  </a:moveTo>
                  <a:cubicBezTo>
                    <a:pt x="1494" y="0"/>
                    <a:pt x="1" y="1471"/>
                    <a:pt x="1" y="3299"/>
                  </a:cubicBezTo>
                  <a:cubicBezTo>
                    <a:pt x="1" y="5127"/>
                    <a:pt x="1494" y="6620"/>
                    <a:pt x="3322" y="6620"/>
                  </a:cubicBezTo>
                  <a:cubicBezTo>
                    <a:pt x="5150" y="6620"/>
                    <a:pt x="6643" y="5127"/>
                    <a:pt x="6643" y="3299"/>
                  </a:cubicBezTo>
                  <a:cubicBezTo>
                    <a:pt x="6643" y="1471"/>
                    <a:pt x="5150" y="0"/>
                    <a:pt x="3322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041" name="Google Shape;1041;p20"/>
            <p:cNvSpPr/>
            <p:nvPr/>
          </p:nvSpPr>
          <p:spPr>
            <a:xfrm>
              <a:off x="8792300" y="321275"/>
              <a:ext cx="175000" cy="175000"/>
            </a:xfrm>
            <a:custGeom>
              <a:avLst/>
              <a:gdLst/>
              <a:ahLst/>
              <a:cxnLst/>
              <a:rect l="l" t="t" r="r" b="b"/>
              <a:pathLst>
                <a:path w="7000" h="7000" extrusionOk="0">
                  <a:moveTo>
                    <a:pt x="3500" y="380"/>
                  </a:moveTo>
                  <a:cubicBezTo>
                    <a:pt x="4369" y="380"/>
                    <a:pt x="5149" y="736"/>
                    <a:pt x="5707" y="1293"/>
                  </a:cubicBezTo>
                  <a:cubicBezTo>
                    <a:pt x="6286" y="1873"/>
                    <a:pt x="6621" y="2653"/>
                    <a:pt x="6621" y="3500"/>
                  </a:cubicBezTo>
                  <a:cubicBezTo>
                    <a:pt x="6621" y="4370"/>
                    <a:pt x="6286" y="5150"/>
                    <a:pt x="5707" y="5729"/>
                  </a:cubicBezTo>
                  <a:cubicBezTo>
                    <a:pt x="5149" y="6286"/>
                    <a:pt x="4369" y="6643"/>
                    <a:pt x="3500" y="6643"/>
                  </a:cubicBezTo>
                  <a:cubicBezTo>
                    <a:pt x="2631" y="6643"/>
                    <a:pt x="1851" y="6286"/>
                    <a:pt x="1293" y="5729"/>
                  </a:cubicBezTo>
                  <a:cubicBezTo>
                    <a:pt x="714" y="5150"/>
                    <a:pt x="379" y="4370"/>
                    <a:pt x="379" y="3500"/>
                  </a:cubicBezTo>
                  <a:cubicBezTo>
                    <a:pt x="379" y="2653"/>
                    <a:pt x="714" y="1873"/>
                    <a:pt x="1293" y="1293"/>
                  </a:cubicBezTo>
                  <a:cubicBezTo>
                    <a:pt x="1851" y="736"/>
                    <a:pt x="2631" y="380"/>
                    <a:pt x="3500" y="380"/>
                  </a:cubicBezTo>
                  <a:close/>
                  <a:moveTo>
                    <a:pt x="3500" y="1"/>
                  </a:moveTo>
                  <a:cubicBezTo>
                    <a:pt x="1561" y="1"/>
                    <a:pt x="0" y="1583"/>
                    <a:pt x="0" y="3500"/>
                  </a:cubicBezTo>
                  <a:cubicBezTo>
                    <a:pt x="0" y="5439"/>
                    <a:pt x="1561" y="7000"/>
                    <a:pt x="3500" y="7000"/>
                  </a:cubicBezTo>
                  <a:cubicBezTo>
                    <a:pt x="5439" y="7000"/>
                    <a:pt x="7000" y="5439"/>
                    <a:pt x="7000" y="3500"/>
                  </a:cubicBezTo>
                  <a:cubicBezTo>
                    <a:pt x="7000" y="1583"/>
                    <a:pt x="5439" y="1"/>
                    <a:pt x="350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042" name="Google Shape;1042;p20"/>
            <p:cNvSpPr/>
            <p:nvPr/>
          </p:nvSpPr>
          <p:spPr>
            <a:xfrm>
              <a:off x="8833525" y="362525"/>
              <a:ext cx="92550" cy="93075"/>
            </a:xfrm>
            <a:custGeom>
              <a:avLst/>
              <a:gdLst/>
              <a:ahLst/>
              <a:cxnLst/>
              <a:rect l="l" t="t" r="r" b="b"/>
              <a:pathLst>
                <a:path w="3702" h="3723" extrusionOk="0">
                  <a:moveTo>
                    <a:pt x="1851" y="0"/>
                  </a:moveTo>
                  <a:cubicBezTo>
                    <a:pt x="826" y="0"/>
                    <a:pt x="1" y="825"/>
                    <a:pt x="1" y="1850"/>
                  </a:cubicBezTo>
                  <a:cubicBezTo>
                    <a:pt x="1" y="2876"/>
                    <a:pt x="826" y="3723"/>
                    <a:pt x="1851" y="3723"/>
                  </a:cubicBezTo>
                  <a:cubicBezTo>
                    <a:pt x="2876" y="3723"/>
                    <a:pt x="3701" y="2876"/>
                    <a:pt x="3701" y="1850"/>
                  </a:cubicBezTo>
                  <a:cubicBezTo>
                    <a:pt x="3701" y="825"/>
                    <a:pt x="2876" y="0"/>
                    <a:pt x="185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043" name="Google Shape;1043;p20"/>
            <p:cNvSpPr/>
            <p:nvPr/>
          </p:nvSpPr>
          <p:spPr>
            <a:xfrm>
              <a:off x="8828525" y="358050"/>
              <a:ext cx="102550" cy="102000"/>
            </a:xfrm>
            <a:custGeom>
              <a:avLst/>
              <a:gdLst/>
              <a:ahLst/>
              <a:cxnLst/>
              <a:rect l="l" t="t" r="r" b="b"/>
              <a:pathLst>
                <a:path w="4102" h="4080" extrusionOk="0">
                  <a:moveTo>
                    <a:pt x="2051" y="357"/>
                  </a:moveTo>
                  <a:cubicBezTo>
                    <a:pt x="2519" y="357"/>
                    <a:pt x="2920" y="558"/>
                    <a:pt x="3232" y="848"/>
                  </a:cubicBezTo>
                  <a:cubicBezTo>
                    <a:pt x="3544" y="1160"/>
                    <a:pt x="3723" y="1583"/>
                    <a:pt x="3723" y="2029"/>
                  </a:cubicBezTo>
                  <a:cubicBezTo>
                    <a:pt x="3723" y="2497"/>
                    <a:pt x="3544" y="2921"/>
                    <a:pt x="3232" y="3211"/>
                  </a:cubicBezTo>
                  <a:cubicBezTo>
                    <a:pt x="2920" y="3523"/>
                    <a:pt x="2519" y="3701"/>
                    <a:pt x="2051" y="3701"/>
                  </a:cubicBezTo>
                  <a:cubicBezTo>
                    <a:pt x="1583" y="3701"/>
                    <a:pt x="1182" y="3523"/>
                    <a:pt x="870" y="3211"/>
                  </a:cubicBezTo>
                  <a:cubicBezTo>
                    <a:pt x="558" y="2921"/>
                    <a:pt x="379" y="2497"/>
                    <a:pt x="379" y="2029"/>
                  </a:cubicBezTo>
                  <a:cubicBezTo>
                    <a:pt x="379" y="1583"/>
                    <a:pt x="558" y="1160"/>
                    <a:pt x="870" y="848"/>
                  </a:cubicBezTo>
                  <a:cubicBezTo>
                    <a:pt x="1182" y="558"/>
                    <a:pt x="1583" y="357"/>
                    <a:pt x="2051" y="357"/>
                  </a:cubicBezTo>
                  <a:close/>
                  <a:moveTo>
                    <a:pt x="2051" y="1"/>
                  </a:moveTo>
                  <a:cubicBezTo>
                    <a:pt x="914" y="1"/>
                    <a:pt x="0" y="915"/>
                    <a:pt x="0" y="2029"/>
                  </a:cubicBezTo>
                  <a:cubicBezTo>
                    <a:pt x="0" y="3166"/>
                    <a:pt x="914" y="4080"/>
                    <a:pt x="2051" y="4080"/>
                  </a:cubicBezTo>
                  <a:cubicBezTo>
                    <a:pt x="3188" y="4080"/>
                    <a:pt x="4102" y="3166"/>
                    <a:pt x="4102" y="2029"/>
                  </a:cubicBezTo>
                  <a:cubicBezTo>
                    <a:pt x="4102" y="915"/>
                    <a:pt x="3188" y="1"/>
                    <a:pt x="205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sp>
        <p:nvSpPr>
          <p:cNvPr id="1044" name="Google Shape;1044;p20"/>
          <p:cNvSpPr/>
          <p:nvPr/>
        </p:nvSpPr>
        <p:spPr>
          <a:xfrm rot="5400000">
            <a:off x="1836156" y="2251658"/>
            <a:ext cx="384819" cy="384449"/>
          </a:xfrm>
          <a:custGeom>
            <a:avLst/>
            <a:gdLst/>
            <a:ahLst/>
            <a:cxnLst/>
            <a:rect l="l" t="t" r="r" b="b"/>
            <a:pathLst>
              <a:path w="22915" h="22893" extrusionOk="0">
                <a:moveTo>
                  <a:pt x="11457" y="0"/>
                </a:moveTo>
                <a:cubicBezTo>
                  <a:pt x="5127" y="0"/>
                  <a:pt x="0" y="5127"/>
                  <a:pt x="0" y="11435"/>
                </a:cubicBezTo>
                <a:cubicBezTo>
                  <a:pt x="0" y="17766"/>
                  <a:pt x="5127" y="22892"/>
                  <a:pt x="11457" y="22892"/>
                </a:cubicBezTo>
                <a:cubicBezTo>
                  <a:pt x="17788" y="22892"/>
                  <a:pt x="22914" y="17766"/>
                  <a:pt x="22914" y="11435"/>
                </a:cubicBezTo>
                <a:cubicBezTo>
                  <a:pt x="22914" y="5127"/>
                  <a:pt x="17788" y="0"/>
                  <a:pt x="11457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4800"/>
          </a:p>
        </p:txBody>
      </p:sp>
      <p:sp>
        <p:nvSpPr>
          <p:cNvPr id="1045" name="Google Shape;1045;p20"/>
          <p:cNvSpPr/>
          <p:nvPr/>
        </p:nvSpPr>
        <p:spPr>
          <a:xfrm rot="5400000">
            <a:off x="1833168" y="2248281"/>
            <a:ext cx="390815" cy="391184"/>
          </a:xfrm>
          <a:custGeom>
            <a:avLst/>
            <a:gdLst/>
            <a:ahLst/>
            <a:cxnLst/>
            <a:rect l="l" t="t" r="r" b="b"/>
            <a:pathLst>
              <a:path w="23272" h="23294" extrusionOk="0">
                <a:moveTo>
                  <a:pt x="11636" y="380"/>
                </a:moveTo>
                <a:cubicBezTo>
                  <a:pt x="14757" y="380"/>
                  <a:pt x="17566" y="1628"/>
                  <a:pt x="19594" y="3679"/>
                </a:cubicBezTo>
                <a:cubicBezTo>
                  <a:pt x="21645" y="5707"/>
                  <a:pt x="22893" y="8538"/>
                  <a:pt x="22893" y="11636"/>
                </a:cubicBezTo>
                <a:cubicBezTo>
                  <a:pt x="22893" y="14757"/>
                  <a:pt x="21645" y="17565"/>
                  <a:pt x="19594" y="19616"/>
                </a:cubicBezTo>
                <a:cubicBezTo>
                  <a:pt x="17566" y="21644"/>
                  <a:pt x="14757" y="22915"/>
                  <a:pt x="11636" y="22915"/>
                </a:cubicBezTo>
                <a:cubicBezTo>
                  <a:pt x="8516" y="22915"/>
                  <a:pt x="5707" y="21644"/>
                  <a:pt x="3657" y="19616"/>
                </a:cubicBezTo>
                <a:cubicBezTo>
                  <a:pt x="1628" y="17565"/>
                  <a:pt x="358" y="14757"/>
                  <a:pt x="358" y="11636"/>
                </a:cubicBezTo>
                <a:cubicBezTo>
                  <a:pt x="358" y="8538"/>
                  <a:pt x="1628" y="5707"/>
                  <a:pt x="3657" y="3679"/>
                </a:cubicBezTo>
                <a:cubicBezTo>
                  <a:pt x="5707" y="1628"/>
                  <a:pt x="8516" y="380"/>
                  <a:pt x="11636" y="380"/>
                </a:cubicBezTo>
                <a:close/>
                <a:moveTo>
                  <a:pt x="11636" y="1"/>
                </a:moveTo>
                <a:cubicBezTo>
                  <a:pt x="5217" y="1"/>
                  <a:pt x="1" y="5217"/>
                  <a:pt x="1" y="11636"/>
                </a:cubicBezTo>
                <a:cubicBezTo>
                  <a:pt x="1" y="18078"/>
                  <a:pt x="5217" y="23294"/>
                  <a:pt x="11636" y="23294"/>
                </a:cubicBezTo>
                <a:cubicBezTo>
                  <a:pt x="18056" y="23294"/>
                  <a:pt x="23272" y="18078"/>
                  <a:pt x="23272" y="11636"/>
                </a:cubicBezTo>
                <a:cubicBezTo>
                  <a:pt x="23272" y="5217"/>
                  <a:pt x="18056" y="1"/>
                  <a:pt x="11636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4800"/>
          </a:p>
        </p:txBody>
      </p:sp>
      <p:sp>
        <p:nvSpPr>
          <p:cNvPr id="1046" name="Google Shape;1046;p20"/>
          <p:cNvSpPr/>
          <p:nvPr/>
        </p:nvSpPr>
        <p:spPr>
          <a:xfrm rot="5400000">
            <a:off x="1884814" y="2300319"/>
            <a:ext cx="287501" cy="287116"/>
          </a:xfrm>
          <a:custGeom>
            <a:avLst/>
            <a:gdLst/>
            <a:ahLst/>
            <a:cxnLst/>
            <a:rect l="l" t="t" r="r" b="b"/>
            <a:pathLst>
              <a:path w="17120" h="17097" extrusionOk="0">
                <a:moveTo>
                  <a:pt x="8560" y="0"/>
                </a:moveTo>
                <a:cubicBezTo>
                  <a:pt x="3835" y="0"/>
                  <a:pt x="1" y="3812"/>
                  <a:pt x="1" y="8537"/>
                </a:cubicBezTo>
                <a:cubicBezTo>
                  <a:pt x="1" y="13263"/>
                  <a:pt x="3835" y="17097"/>
                  <a:pt x="8560" y="17097"/>
                </a:cubicBezTo>
                <a:cubicBezTo>
                  <a:pt x="13286" y="17097"/>
                  <a:pt x="17120" y="13263"/>
                  <a:pt x="17120" y="8537"/>
                </a:cubicBezTo>
                <a:cubicBezTo>
                  <a:pt x="17120" y="3812"/>
                  <a:pt x="13286" y="0"/>
                  <a:pt x="8560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4800"/>
          </a:p>
        </p:txBody>
      </p:sp>
      <p:sp>
        <p:nvSpPr>
          <p:cNvPr id="1047" name="Google Shape;1047;p20"/>
          <p:cNvSpPr/>
          <p:nvPr/>
        </p:nvSpPr>
        <p:spPr>
          <a:xfrm rot="5400000">
            <a:off x="1881817" y="2296952"/>
            <a:ext cx="293497" cy="293867"/>
          </a:xfrm>
          <a:custGeom>
            <a:avLst/>
            <a:gdLst/>
            <a:ahLst/>
            <a:cxnLst/>
            <a:rect l="l" t="t" r="r" b="b"/>
            <a:pathLst>
              <a:path w="17477" h="17499" extrusionOk="0">
                <a:moveTo>
                  <a:pt x="8738" y="379"/>
                </a:moveTo>
                <a:cubicBezTo>
                  <a:pt x="11057" y="379"/>
                  <a:pt x="13130" y="1316"/>
                  <a:pt x="14645" y="2831"/>
                </a:cubicBezTo>
                <a:cubicBezTo>
                  <a:pt x="16161" y="4347"/>
                  <a:pt x="17097" y="6442"/>
                  <a:pt x="17097" y="8738"/>
                </a:cubicBezTo>
                <a:cubicBezTo>
                  <a:pt x="17097" y="11056"/>
                  <a:pt x="16161" y="13152"/>
                  <a:pt x="14645" y="14667"/>
                </a:cubicBezTo>
                <a:cubicBezTo>
                  <a:pt x="13130" y="16183"/>
                  <a:pt x="11057" y="17119"/>
                  <a:pt x="8738" y="17119"/>
                </a:cubicBezTo>
                <a:cubicBezTo>
                  <a:pt x="6420" y="17119"/>
                  <a:pt x="4325" y="16183"/>
                  <a:pt x="2809" y="14667"/>
                </a:cubicBezTo>
                <a:cubicBezTo>
                  <a:pt x="1293" y="13152"/>
                  <a:pt x="357" y="11056"/>
                  <a:pt x="357" y="8738"/>
                </a:cubicBezTo>
                <a:cubicBezTo>
                  <a:pt x="357" y="6442"/>
                  <a:pt x="1293" y="4347"/>
                  <a:pt x="2809" y="2831"/>
                </a:cubicBezTo>
                <a:cubicBezTo>
                  <a:pt x="4325" y="1316"/>
                  <a:pt x="6420" y="379"/>
                  <a:pt x="8738" y="379"/>
                </a:cubicBezTo>
                <a:close/>
                <a:moveTo>
                  <a:pt x="8738" y="0"/>
                </a:moveTo>
                <a:cubicBezTo>
                  <a:pt x="3901" y="0"/>
                  <a:pt x="1" y="3924"/>
                  <a:pt x="1" y="8738"/>
                </a:cubicBezTo>
                <a:cubicBezTo>
                  <a:pt x="1" y="13575"/>
                  <a:pt x="3901" y="17498"/>
                  <a:pt x="8738" y="17498"/>
                </a:cubicBezTo>
                <a:cubicBezTo>
                  <a:pt x="13553" y="17498"/>
                  <a:pt x="17476" y="13575"/>
                  <a:pt x="17476" y="8738"/>
                </a:cubicBezTo>
                <a:cubicBezTo>
                  <a:pt x="17476" y="3924"/>
                  <a:pt x="13553" y="0"/>
                  <a:pt x="8738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4800"/>
          </a:p>
        </p:txBody>
      </p:sp>
      <p:sp>
        <p:nvSpPr>
          <p:cNvPr id="1048" name="Google Shape;1048;p20"/>
          <p:cNvSpPr/>
          <p:nvPr/>
        </p:nvSpPr>
        <p:spPr>
          <a:xfrm rot="5400000">
            <a:off x="1937786" y="2352910"/>
            <a:ext cx="181569" cy="181569"/>
          </a:xfrm>
          <a:custGeom>
            <a:avLst/>
            <a:gdLst/>
            <a:ahLst/>
            <a:cxnLst/>
            <a:rect l="l" t="t" r="r" b="b"/>
            <a:pathLst>
              <a:path w="10812" h="10812" extrusionOk="0">
                <a:moveTo>
                  <a:pt x="5417" y="1"/>
                </a:moveTo>
                <a:cubicBezTo>
                  <a:pt x="2430" y="1"/>
                  <a:pt x="1" y="2431"/>
                  <a:pt x="1" y="5395"/>
                </a:cubicBezTo>
                <a:cubicBezTo>
                  <a:pt x="1" y="8382"/>
                  <a:pt x="2430" y="10812"/>
                  <a:pt x="5417" y="10812"/>
                </a:cubicBezTo>
                <a:cubicBezTo>
                  <a:pt x="8404" y="10812"/>
                  <a:pt x="10812" y="8382"/>
                  <a:pt x="10812" y="5395"/>
                </a:cubicBezTo>
                <a:cubicBezTo>
                  <a:pt x="10812" y="2431"/>
                  <a:pt x="8404" y="1"/>
                  <a:pt x="5417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4800"/>
          </a:p>
        </p:txBody>
      </p:sp>
      <p:sp>
        <p:nvSpPr>
          <p:cNvPr id="1049" name="Google Shape;1049;p20"/>
          <p:cNvSpPr/>
          <p:nvPr/>
        </p:nvSpPr>
        <p:spPr>
          <a:xfrm rot="5400000">
            <a:off x="1934595" y="2350106"/>
            <a:ext cx="187935" cy="187565"/>
          </a:xfrm>
          <a:custGeom>
            <a:avLst/>
            <a:gdLst/>
            <a:ahLst/>
            <a:cxnLst/>
            <a:rect l="l" t="t" r="r" b="b"/>
            <a:pathLst>
              <a:path w="11191" h="11169" extrusionOk="0">
                <a:moveTo>
                  <a:pt x="5595" y="357"/>
                </a:moveTo>
                <a:cubicBezTo>
                  <a:pt x="7044" y="357"/>
                  <a:pt x="8337" y="937"/>
                  <a:pt x="9273" y="1895"/>
                </a:cubicBezTo>
                <a:cubicBezTo>
                  <a:pt x="10232" y="2832"/>
                  <a:pt x="10811" y="4147"/>
                  <a:pt x="10811" y="5573"/>
                </a:cubicBezTo>
                <a:cubicBezTo>
                  <a:pt x="10811" y="7022"/>
                  <a:pt x="10232" y="8337"/>
                  <a:pt x="9273" y="9273"/>
                </a:cubicBezTo>
                <a:cubicBezTo>
                  <a:pt x="8337" y="10210"/>
                  <a:pt x="7044" y="10789"/>
                  <a:pt x="5595" y="10789"/>
                </a:cubicBezTo>
                <a:cubicBezTo>
                  <a:pt x="4147" y="10789"/>
                  <a:pt x="2854" y="10210"/>
                  <a:pt x="1895" y="9273"/>
                </a:cubicBezTo>
                <a:cubicBezTo>
                  <a:pt x="959" y="8337"/>
                  <a:pt x="379" y="7022"/>
                  <a:pt x="379" y="5573"/>
                </a:cubicBezTo>
                <a:cubicBezTo>
                  <a:pt x="379" y="4147"/>
                  <a:pt x="959" y="2832"/>
                  <a:pt x="1895" y="1895"/>
                </a:cubicBezTo>
                <a:cubicBezTo>
                  <a:pt x="2854" y="937"/>
                  <a:pt x="4147" y="357"/>
                  <a:pt x="5595" y="357"/>
                </a:cubicBezTo>
                <a:close/>
                <a:moveTo>
                  <a:pt x="5595" y="1"/>
                </a:moveTo>
                <a:cubicBezTo>
                  <a:pt x="2497" y="1"/>
                  <a:pt x="1" y="2497"/>
                  <a:pt x="1" y="5573"/>
                </a:cubicBezTo>
                <a:cubicBezTo>
                  <a:pt x="1" y="8672"/>
                  <a:pt x="2497" y="11168"/>
                  <a:pt x="5595" y="11168"/>
                </a:cubicBezTo>
                <a:cubicBezTo>
                  <a:pt x="8671" y="11168"/>
                  <a:pt x="11190" y="8672"/>
                  <a:pt x="11190" y="5573"/>
                </a:cubicBezTo>
                <a:cubicBezTo>
                  <a:pt x="11190" y="2497"/>
                  <a:pt x="8671" y="1"/>
                  <a:pt x="5595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4800"/>
          </a:p>
        </p:txBody>
      </p:sp>
      <p:grpSp>
        <p:nvGrpSpPr>
          <p:cNvPr id="1050" name="Google Shape;1050;p20"/>
          <p:cNvGrpSpPr/>
          <p:nvPr/>
        </p:nvGrpSpPr>
        <p:grpSpPr>
          <a:xfrm rot="5400000">
            <a:off x="2268159" y="2020508"/>
            <a:ext cx="233351" cy="36000"/>
            <a:chOff x="5662375" y="212375"/>
            <a:chExt cx="175013" cy="27000"/>
          </a:xfrm>
        </p:grpSpPr>
        <p:sp>
          <p:nvSpPr>
            <p:cNvPr id="1051" name="Google Shape;1051;p20"/>
            <p:cNvSpPr/>
            <p:nvPr/>
          </p:nvSpPr>
          <p:spPr>
            <a:xfrm>
              <a:off x="5662375" y="212375"/>
              <a:ext cx="27000" cy="270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052" name="Google Shape;1052;p20"/>
            <p:cNvSpPr/>
            <p:nvPr/>
          </p:nvSpPr>
          <p:spPr>
            <a:xfrm>
              <a:off x="5736381" y="212375"/>
              <a:ext cx="27000" cy="270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053" name="Google Shape;1053;p20"/>
            <p:cNvSpPr/>
            <p:nvPr/>
          </p:nvSpPr>
          <p:spPr>
            <a:xfrm>
              <a:off x="5810388" y="212375"/>
              <a:ext cx="27000" cy="270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grpSp>
        <p:nvGrpSpPr>
          <p:cNvPr id="1054" name="Google Shape;1054;p20"/>
          <p:cNvGrpSpPr/>
          <p:nvPr/>
        </p:nvGrpSpPr>
        <p:grpSpPr>
          <a:xfrm rot="5400000">
            <a:off x="2426026" y="6082775"/>
            <a:ext cx="233351" cy="36000"/>
            <a:chOff x="5662375" y="212375"/>
            <a:chExt cx="175013" cy="27000"/>
          </a:xfrm>
        </p:grpSpPr>
        <p:sp>
          <p:nvSpPr>
            <p:cNvPr id="1055" name="Google Shape;1055;p20"/>
            <p:cNvSpPr/>
            <p:nvPr/>
          </p:nvSpPr>
          <p:spPr>
            <a:xfrm>
              <a:off x="5662375" y="212375"/>
              <a:ext cx="27000" cy="270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056" name="Google Shape;1056;p20"/>
            <p:cNvSpPr/>
            <p:nvPr/>
          </p:nvSpPr>
          <p:spPr>
            <a:xfrm>
              <a:off x="5736381" y="212375"/>
              <a:ext cx="27000" cy="270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057" name="Google Shape;1057;p20"/>
            <p:cNvSpPr/>
            <p:nvPr/>
          </p:nvSpPr>
          <p:spPr>
            <a:xfrm>
              <a:off x="5810388" y="212375"/>
              <a:ext cx="27000" cy="270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grpSp>
        <p:nvGrpSpPr>
          <p:cNvPr id="1058" name="Google Shape;1058;p20"/>
          <p:cNvGrpSpPr/>
          <p:nvPr/>
        </p:nvGrpSpPr>
        <p:grpSpPr>
          <a:xfrm rot="5400000">
            <a:off x="544793" y="5521041"/>
            <a:ext cx="233351" cy="36000"/>
            <a:chOff x="5662375" y="212375"/>
            <a:chExt cx="175013" cy="27000"/>
          </a:xfrm>
        </p:grpSpPr>
        <p:sp>
          <p:nvSpPr>
            <p:cNvPr id="1059" name="Google Shape;1059;p20"/>
            <p:cNvSpPr/>
            <p:nvPr/>
          </p:nvSpPr>
          <p:spPr>
            <a:xfrm>
              <a:off x="5662375" y="212375"/>
              <a:ext cx="27000" cy="27000"/>
            </a:xfrm>
            <a:prstGeom prst="ellipse">
              <a:avLst/>
            </a:prstGeom>
            <a:solidFill>
              <a:srgbClr val="59595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060" name="Google Shape;1060;p20"/>
            <p:cNvSpPr/>
            <p:nvPr/>
          </p:nvSpPr>
          <p:spPr>
            <a:xfrm>
              <a:off x="5736381" y="212375"/>
              <a:ext cx="27000" cy="27000"/>
            </a:xfrm>
            <a:prstGeom prst="ellipse">
              <a:avLst/>
            </a:prstGeom>
            <a:solidFill>
              <a:srgbClr val="59595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061" name="Google Shape;1061;p20"/>
            <p:cNvSpPr/>
            <p:nvPr/>
          </p:nvSpPr>
          <p:spPr>
            <a:xfrm>
              <a:off x="5810388" y="212375"/>
              <a:ext cx="27000" cy="27000"/>
            </a:xfrm>
            <a:prstGeom prst="ellipse">
              <a:avLst/>
            </a:prstGeom>
            <a:solidFill>
              <a:srgbClr val="59595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</p:spTree>
    <p:extLst>
      <p:ext uri="{BB962C8B-B14F-4D97-AF65-F5344CB8AC3E}">
        <p14:creationId xmlns:p14="http://schemas.microsoft.com/office/powerpoint/2010/main" val="3755692674"/>
      </p:ext>
    </p:extLst>
  </p:cSld>
  <p:clrMapOvr>
    <a:masterClrMapping/>
  </p:clrMapOvr>
  <p:hf sldNum="0" hdr="0" ftr="0" dt="0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hree columns of text 3" userDrawn="1">
  <p:cSld name="Three columns of text 3">
    <p:spTree>
      <p:nvGrpSpPr>
        <p:cNvPr id="1" name="Shape 10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3" name="Google Shape;1063;p21"/>
          <p:cNvSpPr txBox="1">
            <a:spLocks noGrp="1"/>
          </p:cNvSpPr>
          <p:nvPr>
            <p:ph type="title"/>
          </p:nvPr>
        </p:nvSpPr>
        <p:spPr>
          <a:xfrm>
            <a:off x="1524001" y="451104"/>
            <a:ext cx="9692899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None/>
              <a:defRPr sz="4000"/>
            </a:lvl1pPr>
            <a:lvl2pPr lvl="1" algn="ctr"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r>
              <a:rPr lang="en-US" dirty="0"/>
              <a:t>Click to edit Master title style</a:t>
            </a:r>
            <a:endParaRPr dirty="0"/>
          </a:p>
        </p:txBody>
      </p:sp>
      <p:grpSp>
        <p:nvGrpSpPr>
          <p:cNvPr id="1064" name="Google Shape;1064;p21"/>
          <p:cNvGrpSpPr/>
          <p:nvPr/>
        </p:nvGrpSpPr>
        <p:grpSpPr>
          <a:xfrm flipH="1">
            <a:off x="348948" y="-1544"/>
            <a:ext cx="11400435" cy="5308800"/>
            <a:chOff x="261711" y="-1158"/>
            <a:chExt cx="8550326" cy="3981600"/>
          </a:xfrm>
        </p:grpSpPr>
        <p:cxnSp>
          <p:nvCxnSpPr>
            <p:cNvPr id="1065" name="Google Shape;1065;p21"/>
            <p:cNvCxnSpPr/>
            <p:nvPr/>
          </p:nvCxnSpPr>
          <p:spPr>
            <a:xfrm>
              <a:off x="515925" y="-1158"/>
              <a:ext cx="0" cy="39816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066" name="Google Shape;1066;p21"/>
            <p:cNvCxnSpPr/>
            <p:nvPr/>
          </p:nvCxnSpPr>
          <p:spPr>
            <a:xfrm>
              <a:off x="8666025" y="-1158"/>
              <a:ext cx="0" cy="19020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grpSp>
          <p:nvGrpSpPr>
            <p:cNvPr id="1067" name="Google Shape;1067;p21"/>
            <p:cNvGrpSpPr/>
            <p:nvPr/>
          </p:nvGrpSpPr>
          <p:grpSpPr>
            <a:xfrm rot="10800000">
              <a:off x="343275" y="3300779"/>
              <a:ext cx="344736" cy="345385"/>
              <a:chOff x="7353050" y="316275"/>
              <a:chExt cx="292025" cy="292575"/>
            </a:xfrm>
          </p:grpSpPr>
          <p:sp>
            <p:nvSpPr>
              <p:cNvPr id="1068" name="Google Shape;1068;p21"/>
              <p:cNvSpPr/>
              <p:nvPr/>
            </p:nvSpPr>
            <p:spPr>
              <a:xfrm>
                <a:off x="7358075" y="321275"/>
                <a:ext cx="282550" cy="282550"/>
              </a:xfrm>
              <a:custGeom>
                <a:avLst/>
                <a:gdLst/>
                <a:ahLst/>
                <a:cxnLst/>
                <a:rect l="l" t="t" r="r" b="b"/>
                <a:pathLst>
                  <a:path w="11302" h="11302" extrusionOk="0">
                    <a:moveTo>
                      <a:pt x="5640" y="1"/>
                    </a:moveTo>
                    <a:cubicBezTo>
                      <a:pt x="2519" y="1"/>
                      <a:pt x="0" y="2520"/>
                      <a:pt x="0" y="5640"/>
                    </a:cubicBezTo>
                    <a:cubicBezTo>
                      <a:pt x="0" y="8783"/>
                      <a:pt x="2519" y="11302"/>
                      <a:pt x="5640" y="11302"/>
                    </a:cubicBezTo>
                    <a:cubicBezTo>
                      <a:pt x="8783" y="11302"/>
                      <a:pt x="11301" y="8783"/>
                      <a:pt x="11301" y="5640"/>
                    </a:cubicBezTo>
                    <a:cubicBezTo>
                      <a:pt x="11301" y="2520"/>
                      <a:pt x="8783" y="1"/>
                      <a:pt x="5640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069" name="Google Shape;1069;p21"/>
              <p:cNvSpPr/>
              <p:nvPr/>
            </p:nvSpPr>
            <p:spPr>
              <a:xfrm>
                <a:off x="7353050" y="316275"/>
                <a:ext cx="292025" cy="292575"/>
              </a:xfrm>
              <a:custGeom>
                <a:avLst/>
                <a:gdLst/>
                <a:ahLst/>
                <a:cxnLst/>
                <a:rect l="l" t="t" r="r" b="b"/>
                <a:pathLst>
                  <a:path w="11681" h="11703" extrusionOk="0">
                    <a:moveTo>
                      <a:pt x="5841" y="379"/>
                    </a:moveTo>
                    <a:cubicBezTo>
                      <a:pt x="7356" y="379"/>
                      <a:pt x="8716" y="981"/>
                      <a:pt x="9719" y="1984"/>
                    </a:cubicBezTo>
                    <a:cubicBezTo>
                      <a:pt x="10700" y="2965"/>
                      <a:pt x="11324" y="4347"/>
                      <a:pt x="11324" y="5840"/>
                    </a:cubicBezTo>
                    <a:cubicBezTo>
                      <a:pt x="11324" y="7356"/>
                      <a:pt x="10700" y="8738"/>
                      <a:pt x="9719" y="9719"/>
                    </a:cubicBezTo>
                    <a:cubicBezTo>
                      <a:pt x="8716" y="10699"/>
                      <a:pt x="7356" y="11324"/>
                      <a:pt x="5841" y="11324"/>
                    </a:cubicBezTo>
                    <a:cubicBezTo>
                      <a:pt x="4347" y="11324"/>
                      <a:pt x="2965" y="10699"/>
                      <a:pt x="1984" y="9719"/>
                    </a:cubicBezTo>
                    <a:cubicBezTo>
                      <a:pt x="981" y="8738"/>
                      <a:pt x="380" y="7356"/>
                      <a:pt x="380" y="5840"/>
                    </a:cubicBezTo>
                    <a:cubicBezTo>
                      <a:pt x="380" y="4347"/>
                      <a:pt x="981" y="2965"/>
                      <a:pt x="1984" y="1984"/>
                    </a:cubicBezTo>
                    <a:cubicBezTo>
                      <a:pt x="2965" y="981"/>
                      <a:pt x="4347" y="379"/>
                      <a:pt x="5841" y="379"/>
                    </a:cubicBezTo>
                    <a:close/>
                    <a:moveTo>
                      <a:pt x="5841" y="0"/>
                    </a:moveTo>
                    <a:cubicBezTo>
                      <a:pt x="2631" y="0"/>
                      <a:pt x="1" y="2630"/>
                      <a:pt x="1" y="5840"/>
                    </a:cubicBezTo>
                    <a:cubicBezTo>
                      <a:pt x="1" y="9072"/>
                      <a:pt x="2631" y="11703"/>
                      <a:pt x="5841" y="11703"/>
                    </a:cubicBezTo>
                    <a:cubicBezTo>
                      <a:pt x="9073" y="11703"/>
                      <a:pt x="11681" y="9072"/>
                      <a:pt x="11681" y="5840"/>
                    </a:cubicBezTo>
                    <a:cubicBezTo>
                      <a:pt x="11681" y="2630"/>
                      <a:pt x="9073" y="0"/>
                      <a:pt x="584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070" name="Google Shape;1070;p21"/>
              <p:cNvSpPr/>
              <p:nvPr/>
            </p:nvSpPr>
            <p:spPr>
              <a:xfrm>
                <a:off x="7419925" y="383125"/>
                <a:ext cx="158275" cy="158300"/>
              </a:xfrm>
              <a:custGeom>
                <a:avLst/>
                <a:gdLst/>
                <a:ahLst/>
                <a:cxnLst/>
                <a:rect l="l" t="t" r="r" b="b"/>
                <a:pathLst>
                  <a:path w="6331" h="6332" extrusionOk="0">
                    <a:moveTo>
                      <a:pt x="3166" y="1"/>
                    </a:moveTo>
                    <a:cubicBezTo>
                      <a:pt x="1427" y="1"/>
                      <a:pt x="0" y="1428"/>
                      <a:pt x="0" y="3166"/>
                    </a:cubicBezTo>
                    <a:cubicBezTo>
                      <a:pt x="0" y="4927"/>
                      <a:pt x="1427" y="6331"/>
                      <a:pt x="3166" y="6331"/>
                    </a:cubicBezTo>
                    <a:cubicBezTo>
                      <a:pt x="4927" y="6331"/>
                      <a:pt x="6331" y="4927"/>
                      <a:pt x="6331" y="3166"/>
                    </a:cubicBezTo>
                    <a:cubicBezTo>
                      <a:pt x="6331" y="1428"/>
                      <a:pt x="4927" y="1"/>
                      <a:pt x="3166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071" name="Google Shape;1071;p21"/>
              <p:cNvSpPr/>
              <p:nvPr/>
            </p:nvSpPr>
            <p:spPr>
              <a:xfrm>
                <a:off x="7415475" y="378675"/>
                <a:ext cx="167750" cy="167775"/>
              </a:xfrm>
              <a:custGeom>
                <a:avLst/>
                <a:gdLst/>
                <a:ahLst/>
                <a:cxnLst/>
                <a:rect l="l" t="t" r="r" b="b"/>
                <a:pathLst>
                  <a:path w="6710" h="6711" extrusionOk="0">
                    <a:moveTo>
                      <a:pt x="3344" y="380"/>
                    </a:moveTo>
                    <a:cubicBezTo>
                      <a:pt x="4168" y="380"/>
                      <a:pt x="4926" y="714"/>
                      <a:pt x="5461" y="1249"/>
                    </a:cubicBezTo>
                    <a:cubicBezTo>
                      <a:pt x="5996" y="1784"/>
                      <a:pt x="6330" y="2519"/>
                      <a:pt x="6330" y="3344"/>
                    </a:cubicBezTo>
                    <a:cubicBezTo>
                      <a:pt x="6330" y="4169"/>
                      <a:pt x="5996" y="4927"/>
                      <a:pt x="5461" y="5462"/>
                    </a:cubicBezTo>
                    <a:cubicBezTo>
                      <a:pt x="4926" y="5997"/>
                      <a:pt x="4168" y="6331"/>
                      <a:pt x="3344" y="6331"/>
                    </a:cubicBezTo>
                    <a:cubicBezTo>
                      <a:pt x="2519" y="6331"/>
                      <a:pt x="1783" y="5997"/>
                      <a:pt x="1248" y="5462"/>
                    </a:cubicBezTo>
                    <a:cubicBezTo>
                      <a:pt x="713" y="4927"/>
                      <a:pt x="379" y="4169"/>
                      <a:pt x="379" y="3344"/>
                    </a:cubicBezTo>
                    <a:cubicBezTo>
                      <a:pt x="379" y="2519"/>
                      <a:pt x="713" y="1784"/>
                      <a:pt x="1248" y="1249"/>
                    </a:cubicBezTo>
                    <a:cubicBezTo>
                      <a:pt x="1783" y="714"/>
                      <a:pt x="2519" y="380"/>
                      <a:pt x="3344" y="380"/>
                    </a:cubicBezTo>
                    <a:close/>
                    <a:moveTo>
                      <a:pt x="3344" y="1"/>
                    </a:moveTo>
                    <a:cubicBezTo>
                      <a:pt x="1494" y="1"/>
                      <a:pt x="0" y="1494"/>
                      <a:pt x="0" y="3344"/>
                    </a:cubicBezTo>
                    <a:cubicBezTo>
                      <a:pt x="0" y="5194"/>
                      <a:pt x="1494" y="6710"/>
                      <a:pt x="3344" y="6710"/>
                    </a:cubicBezTo>
                    <a:cubicBezTo>
                      <a:pt x="5194" y="6710"/>
                      <a:pt x="6709" y="5194"/>
                      <a:pt x="6709" y="3344"/>
                    </a:cubicBezTo>
                    <a:cubicBezTo>
                      <a:pt x="6709" y="1494"/>
                      <a:pt x="5194" y="1"/>
                      <a:pt x="3344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</p:grpSp>
        <p:grpSp>
          <p:nvGrpSpPr>
            <p:cNvPr id="1072" name="Google Shape;1072;p21"/>
            <p:cNvGrpSpPr/>
            <p:nvPr/>
          </p:nvGrpSpPr>
          <p:grpSpPr>
            <a:xfrm rot="10800000">
              <a:off x="8520013" y="714742"/>
              <a:ext cx="292025" cy="292575"/>
              <a:chOff x="7353050" y="316275"/>
              <a:chExt cx="292025" cy="292575"/>
            </a:xfrm>
          </p:grpSpPr>
          <p:sp>
            <p:nvSpPr>
              <p:cNvPr id="1073" name="Google Shape;1073;p21"/>
              <p:cNvSpPr/>
              <p:nvPr/>
            </p:nvSpPr>
            <p:spPr>
              <a:xfrm>
                <a:off x="7358075" y="321275"/>
                <a:ext cx="282550" cy="282550"/>
              </a:xfrm>
              <a:custGeom>
                <a:avLst/>
                <a:gdLst/>
                <a:ahLst/>
                <a:cxnLst/>
                <a:rect l="l" t="t" r="r" b="b"/>
                <a:pathLst>
                  <a:path w="11302" h="11302" extrusionOk="0">
                    <a:moveTo>
                      <a:pt x="5640" y="1"/>
                    </a:moveTo>
                    <a:cubicBezTo>
                      <a:pt x="2519" y="1"/>
                      <a:pt x="0" y="2520"/>
                      <a:pt x="0" y="5640"/>
                    </a:cubicBezTo>
                    <a:cubicBezTo>
                      <a:pt x="0" y="8783"/>
                      <a:pt x="2519" y="11302"/>
                      <a:pt x="5640" y="11302"/>
                    </a:cubicBezTo>
                    <a:cubicBezTo>
                      <a:pt x="8783" y="11302"/>
                      <a:pt x="11301" y="8783"/>
                      <a:pt x="11301" y="5640"/>
                    </a:cubicBezTo>
                    <a:cubicBezTo>
                      <a:pt x="11301" y="2520"/>
                      <a:pt x="8783" y="1"/>
                      <a:pt x="5640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074" name="Google Shape;1074;p21"/>
              <p:cNvSpPr/>
              <p:nvPr/>
            </p:nvSpPr>
            <p:spPr>
              <a:xfrm>
                <a:off x="7353050" y="316275"/>
                <a:ext cx="292025" cy="292575"/>
              </a:xfrm>
              <a:custGeom>
                <a:avLst/>
                <a:gdLst/>
                <a:ahLst/>
                <a:cxnLst/>
                <a:rect l="l" t="t" r="r" b="b"/>
                <a:pathLst>
                  <a:path w="11681" h="11703" extrusionOk="0">
                    <a:moveTo>
                      <a:pt x="5841" y="379"/>
                    </a:moveTo>
                    <a:cubicBezTo>
                      <a:pt x="7356" y="379"/>
                      <a:pt x="8716" y="981"/>
                      <a:pt x="9719" y="1984"/>
                    </a:cubicBezTo>
                    <a:cubicBezTo>
                      <a:pt x="10700" y="2965"/>
                      <a:pt x="11324" y="4347"/>
                      <a:pt x="11324" y="5840"/>
                    </a:cubicBezTo>
                    <a:cubicBezTo>
                      <a:pt x="11324" y="7356"/>
                      <a:pt x="10700" y="8738"/>
                      <a:pt x="9719" y="9719"/>
                    </a:cubicBezTo>
                    <a:cubicBezTo>
                      <a:pt x="8716" y="10699"/>
                      <a:pt x="7356" y="11324"/>
                      <a:pt x="5841" y="11324"/>
                    </a:cubicBezTo>
                    <a:cubicBezTo>
                      <a:pt x="4347" y="11324"/>
                      <a:pt x="2965" y="10699"/>
                      <a:pt x="1984" y="9719"/>
                    </a:cubicBezTo>
                    <a:cubicBezTo>
                      <a:pt x="981" y="8738"/>
                      <a:pt x="380" y="7356"/>
                      <a:pt x="380" y="5840"/>
                    </a:cubicBezTo>
                    <a:cubicBezTo>
                      <a:pt x="380" y="4347"/>
                      <a:pt x="981" y="2965"/>
                      <a:pt x="1984" y="1984"/>
                    </a:cubicBezTo>
                    <a:cubicBezTo>
                      <a:pt x="2965" y="981"/>
                      <a:pt x="4347" y="379"/>
                      <a:pt x="5841" y="379"/>
                    </a:cubicBezTo>
                    <a:close/>
                    <a:moveTo>
                      <a:pt x="5841" y="0"/>
                    </a:moveTo>
                    <a:cubicBezTo>
                      <a:pt x="2631" y="0"/>
                      <a:pt x="1" y="2630"/>
                      <a:pt x="1" y="5840"/>
                    </a:cubicBezTo>
                    <a:cubicBezTo>
                      <a:pt x="1" y="9072"/>
                      <a:pt x="2631" y="11703"/>
                      <a:pt x="5841" y="11703"/>
                    </a:cubicBezTo>
                    <a:cubicBezTo>
                      <a:pt x="9073" y="11703"/>
                      <a:pt x="11681" y="9072"/>
                      <a:pt x="11681" y="5840"/>
                    </a:cubicBezTo>
                    <a:cubicBezTo>
                      <a:pt x="11681" y="2630"/>
                      <a:pt x="9073" y="0"/>
                      <a:pt x="584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075" name="Google Shape;1075;p21"/>
              <p:cNvSpPr/>
              <p:nvPr/>
            </p:nvSpPr>
            <p:spPr>
              <a:xfrm>
                <a:off x="7419925" y="383125"/>
                <a:ext cx="158275" cy="158300"/>
              </a:xfrm>
              <a:custGeom>
                <a:avLst/>
                <a:gdLst/>
                <a:ahLst/>
                <a:cxnLst/>
                <a:rect l="l" t="t" r="r" b="b"/>
                <a:pathLst>
                  <a:path w="6331" h="6332" extrusionOk="0">
                    <a:moveTo>
                      <a:pt x="3166" y="1"/>
                    </a:moveTo>
                    <a:cubicBezTo>
                      <a:pt x="1427" y="1"/>
                      <a:pt x="0" y="1428"/>
                      <a:pt x="0" y="3166"/>
                    </a:cubicBezTo>
                    <a:cubicBezTo>
                      <a:pt x="0" y="4927"/>
                      <a:pt x="1427" y="6331"/>
                      <a:pt x="3166" y="6331"/>
                    </a:cubicBezTo>
                    <a:cubicBezTo>
                      <a:pt x="4927" y="6331"/>
                      <a:pt x="6331" y="4927"/>
                      <a:pt x="6331" y="3166"/>
                    </a:cubicBezTo>
                    <a:cubicBezTo>
                      <a:pt x="6331" y="1428"/>
                      <a:pt x="4927" y="1"/>
                      <a:pt x="3166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076" name="Google Shape;1076;p21"/>
              <p:cNvSpPr/>
              <p:nvPr/>
            </p:nvSpPr>
            <p:spPr>
              <a:xfrm>
                <a:off x="7415475" y="378675"/>
                <a:ext cx="167750" cy="167775"/>
              </a:xfrm>
              <a:custGeom>
                <a:avLst/>
                <a:gdLst/>
                <a:ahLst/>
                <a:cxnLst/>
                <a:rect l="l" t="t" r="r" b="b"/>
                <a:pathLst>
                  <a:path w="6710" h="6711" extrusionOk="0">
                    <a:moveTo>
                      <a:pt x="3344" y="380"/>
                    </a:moveTo>
                    <a:cubicBezTo>
                      <a:pt x="4168" y="380"/>
                      <a:pt x="4926" y="714"/>
                      <a:pt x="5461" y="1249"/>
                    </a:cubicBezTo>
                    <a:cubicBezTo>
                      <a:pt x="5996" y="1784"/>
                      <a:pt x="6330" y="2519"/>
                      <a:pt x="6330" y="3344"/>
                    </a:cubicBezTo>
                    <a:cubicBezTo>
                      <a:pt x="6330" y="4169"/>
                      <a:pt x="5996" y="4927"/>
                      <a:pt x="5461" y="5462"/>
                    </a:cubicBezTo>
                    <a:cubicBezTo>
                      <a:pt x="4926" y="5997"/>
                      <a:pt x="4168" y="6331"/>
                      <a:pt x="3344" y="6331"/>
                    </a:cubicBezTo>
                    <a:cubicBezTo>
                      <a:pt x="2519" y="6331"/>
                      <a:pt x="1783" y="5997"/>
                      <a:pt x="1248" y="5462"/>
                    </a:cubicBezTo>
                    <a:cubicBezTo>
                      <a:pt x="713" y="4927"/>
                      <a:pt x="379" y="4169"/>
                      <a:pt x="379" y="3344"/>
                    </a:cubicBezTo>
                    <a:cubicBezTo>
                      <a:pt x="379" y="2519"/>
                      <a:pt x="713" y="1784"/>
                      <a:pt x="1248" y="1249"/>
                    </a:cubicBezTo>
                    <a:cubicBezTo>
                      <a:pt x="1783" y="714"/>
                      <a:pt x="2519" y="380"/>
                      <a:pt x="3344" y="380"/>
                    </a:cubicBezTo>
                    <a:close/>
                    <a:moveTo>
                      <a:pt x="3344" y="1"/>
                    </a:moveTo>
                    <a:cubicBezTo>
                      <a:pt x="1494" y="1"/>
                      <a:pt x="0" y="1494"/>
                      <a:pt x="0" y="3344"/>
                    </a:cubicBezTo>
                    <a:cubicBezTo>
                      <a:pt x="0" y="5194"/>
                      <a:pt x="1494" y="6710"/>
                      <a:pt x="3344" y="6710"/>
                    </a:cubicBezTo>
                    <a:cubicBezTo>
                      <a:pt x="5194" y="6710"/>
                      <a:pt x="6709" y="5194"/>
                      <a:pt x="6709" y="3344"/>
                    </a:cubicBezTo>
                    <a:cubicBezTo>
                      <a:pt x="6709" y="1494"/>
                      <a:pt x="5194" y="1"/>
                      <a:pt x="3344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</p:grpSp>
        <p:grpSp>
          <p:nvGrpSpPr>
            <p:cNvPr id="1077" name="Google Shape;1077;p21"/>
            <p:cNvGrpSpPr/>
            <p:nvPr/>
          </p:nvGrpSpPr>
          <p:grpSpPr>
            <a:xfrm rot="10800000">
              <a:off x="261711" y="465077"/>
              <a:ext cx="507562" cy="507984"/>
              <a:chOff x="8064275" y="887850"/>
              <a:chExt cx="581800" cy="582350"/>
            </a:xfrm>
          </p:grpSpPr>
          <p:sp>
            <p:nvSpPr>
              <p:cNvPr id="1078" name="Google Shape;1078;p21"/>
              <p:cNvSpPr/>
              <p:nvPr/>
            </p:nvSpPr>
            <p:spPr>
              <a:xfrm>
                <a:off x="8068750" y="892875"/>
                <a:ext cx="572875" cy="572325"/>
              </a:xfrm>
              <a:custGeom>
                <a:avLst/>
                <a:gdLst/>
                <a:ahLst/>
                <a:cxnLst/>
                <a:rect l="l" t="t" r="r" b="b"/>
                <a:pathLst>
                  <a:path w="22915" h="22893" extrusionOk="0">
                    <a:moveTo>
                      <a:pt x="11457" y="0"/>
                    </a:moveTo>
                    <a:cubicBezTo>
                      <a:pt x="5127" y="0"/>
                      <a:pt x="0" y="5127"/>
                      <a:pt x="0" y="11435"/>
                    </a:cubicBezTo>
                    <a:cubicBezTo>
                      <a:pt x="0" y="17766"/>
                      <a:pt x="5127" y="22892"/>
                      <a:pt x="11457" y="22892"/>
                    </a:cubicBezTo>
                    <a:cubicBezTo>
                      <a:pt x="17788" y="22892"/>
                      <a:pt x="22914" y="17766"/>
                      <a:pt x="22914" y="11435"/>
                    </a:cubicBezTo>
                    <a:cubicBezTo>
                      <a:pt x="22914" y="5127"/>
                      <a:pt x="17788" y="0"/>
                      <a:pt x="11457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079" name="Google Shape;1079;p21"/>
              <p:cNvSpPr/>
              <p:nvPr/>
            </p:nvSpPr>
            <p:spPr>
              <a:xfrm>
                <a:off x="8064275" y="887850"/>
                <a:ext cx="581800" cy="582350"/>
              </a:xfrm>
              <a:custGeom>
                <a:avLst/>
                <a:gdLst/>
                <a:ahLst/>
                <a:cxnLst/>
                <a:rect l="l" t="t" r="r" b="b"/>
                <a:pathLst>
                  <a:path w="23272" h="23294" extrusionOk="0">
                    <a:moveTo>
                      <a:pt x="11636" y="380"/>
                    </a:moveTo>
                    <a:cubicBezTo>
                      <a:pt x="14757" y="380"/>
                      <a:pt x="17566" y="1628"/>
                      <a:pt x="19594" y="3679"/>
                    </a:cubicBezTo>
                    <a:cubicBezTo>
                      <a:pt x="21645" y="5707"/>
                      <a:pt x="22893" y="8538"/>
                      <a:pt x="22893" y="11636"/>
                    </a:cubicBezTo>
                    <a:cubicBezTo>
                      <a:pt x="22893" y="14757"/>
                      <a:pt x="21645" y="17565"/>
                      <a:pt x="19594" y="19616"/>
                    </a:cubicBezTo>
                    <a:cubicBezTo>
                      <a:pt x="17566" y="21644"/>
                      <a:pt x="14757" y="22915"/>
                      <a:pt x="11636" y="22915"/>
                    </a:cubicBezTo>
                    <a:cubicBezTo>
                      <a:pt x="8516" y="22915"/>
                      <a:pt x="5707" y="21644"/>
                      <a:pt x="3657" y="19616"/>
                    </a:cubicBezTo>
                    <a:cubicBezTo>
                      <a:pt x="1628" y="17565"/>
                      <a:pt x="358" y="14757"/>
                      <a:pt x="358" y="11636"/>
                    </a:cubicBezTo>
                    <a:cubicBezTo>
                      <a:pt x="358" y="8538"/>
                      <a:pt x="1628" y="5707"/>
                      <a:pt x="3657" y="3679"/>
                    </a:cubicBezTo>
                    <a:cubicBezTo>
                      <a:pt x="5707" y="1628"/>
                      <a:pt x="8516" y="380"/>
                      <a:pt x="11636" y="380"/>
                    </a:cubicBezTo>
                    <a:close/>
                    <a:moveTo>
                      <a:pt x="11636" y="1"/>
                    </a:moveTo>
                    <a:cubicBezTo>
                      <a:pt x="5217" y="1"/>
                      <a:pt x="1" y="5217"/>
                      <a:pt x="1" y="11636"/>
                    </a:cubicBezTo>
                    <a:cubicBezTo>
                      <a:pt x="1" y="18078"/>
                      <a:pt x="5217" y="23294"/>
                      <a:pt x="11636" y="23294"/>
                    </a:cubicBezTo>
                    <a:cubicBezTo>
                      <a:pt x="18056" y="23294"/>
                      <a:pt x="23272" y="18078"/>
                      <a:pt x="23272" y="11636"/>
                    </a:cubicBezTo>
                    <a:cubicBezTo>
                      <a:pt x="23272" y="5217"/>
                      <a:pt x="18056" y="1"/>
                      <a:pt x="11636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080" name="Google Shape;1080;p21"/>
              <p:cNvSpPr/>
              <p:nvPr/>
            </p:nvSpPr>
            <p:spPr>
              <a:xfrm>
                <a:off x="8141175" y="965325"/>
                <a:ext cx="428000" cy="427425"/>
              </a:xfrm>
              <a:custGeom>
                <a:avLst/>
                <a:gdLst/>
                <a:ahLst/>
                <a:cxnLst/>
                <a:rect l="l" t="t" r="r" b="b"/>
                <a:pathLst>
                  <a:path w="17120" h="17097" extrusionOk="0">
                    <a:moveTo>
                      <a:pt x="8560" y="0"/>
                    </a:moveTo>
                    <a:cubicBezTo>
                      <a:pt x="3835" y="0"/>
                      <a:pt x="1" y="3812"/>
                      <a:pt x="1" y="8537"/>
                    </a:cubicBezTo>
                    <a:cubicBezTo>
                      <a:pt x="1" y="13263"/>
                      <a:pt x="3835" y="17097"/>
                      <a:pt x="8560" y="17097"/>
                    </a:cubicBezTo>
                    <a:cubicBezTo>
                      <a:pt x="13286" y="17097"/>
                      <a:pt x="17120" y="13263"/>
                      <a:pt x="17120" y="8537"/>
                    </a:cubicBezTo>
                    <a:cubicBezTo>
                      <a:pt x="17120" y="3812"/>
                      <a:pt x="13286" y="0"/>
                      <a:pt x="856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081" name="Google Shape;1081;p21"/>
              <p:cNvSpPr/>
              <p:nvPr/>
            </p:nvSpPr>
            <p:spPr>
              <a:xfrm>
                <a:off x="8136725" y="960300"/>
                <a:ext cx="436925" cy="437475"/>
              </a:xfrm>
              <a:custGeom>
                <a:avLst/>
                <a:gdLst/>
                <a:ahLst/>
                <a:cxnLst/>
                <a:rect l="l" t="t" r="r" b="b"/>
                <a:pathLst>
                  <a:path w="17477" h="17499" extrusionOk="0">
                    <a:moveTo>
                      <a:pt x="8738" y="379"/>
                    </a:moveTo>
                    <a:cubicBezTo>
                      <a:pt x="11057" y="379"/>
                      <a:pt x="13130" y="1316"/>
                      <a:pt x="14645" y="2831"/>
                    </a:cubicBezTo>
                    <a:cubicBezTo>
                      <a:pt x="16161" y="4347"/>
                      <a:pt x="17097" y="6442"/>
                      <a:pt x="17097" y="8738"/>
                    </a:cubicBezTo>
                    <a:cubicBezTo>
                      <a:pt x="17097" y="11056"/>
                      <a:pt x="16161" y="13152"/>
                      <a:pt x="14645" y="14667"/>
                    </a:cubicBezTo>
                    <a:cubicBezTo>
                      <a:pt x="13130" y="16183"/>
                      <a:pt x="11057" y="17119"/>
                      <a:pt x="8738" y="17119"/>
                    </a:cubicBezTo>
                    <a:cubicBezTo>
                      <a:pt x="6420" y="17119"/>
                      <a:pt x="4325" y="16183"/>
                      <a:pt x="2809" y="14667"/>
                    </a:cubicBezTo>
                    <a:cubicBezTo>
                      <a:pt x="1293" y="13152"/>
                      <a:pt x="357" y="11056"/>
                      <a:pt x="357" y="8738"/>
                    </a:cubicBezTo>
                    <a:cubicBezTo>
                      <a:pt x="357" y="6442"/>
                      <a:pt x="1293" y="4347"/>
                      <a:pt x="2809" y="2831"/>
                    </a:cubicBezTo>
                    <a:cubicBezTo>
                      <a:pt x="4325" y="1316"/>
                      <a:pt x="6420" y="379"/>
                      <a:pt x="8738" y="379"/>
                    </a:cubicBezTo>
                    <a:close/>
                    <a:moveTo>
                      <a:pt x="8738" y="0"/>
                    </a:moveTo>
                    <a:cubicBezTo>
                      <a:pt x="3901" y="0"/>
                      <a:pt x="1" y="3924"/>
                      <a:pt x="1" y="8738"/>
                    </a:cubicBezTo>
                    <a:cubicBezTo>
                      <a:pt x="1" y="13575"/>
                      <a:pt x="3901" y="17498"/>
                      <a:pt x="8738" y="17498"/>
                    </a:cubicBezTo>
                    <a:cubicBezTo>
                      <a:pt x="13553" y="17498"/>
                      <a:pt x="17476" y="13575"/>
                      <a:pt x="17476" y="8738"/>
                    </a:cubicBezTo>
                    <a:cubicBezTo>
                      <a:pt x="17476" y="3924"/>
                      <a:pt x="13553" y="0"/>
                      <a:pt x="8738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082" name="Google Shape;1082;p21"/>
              <p:cNvSpPr/>
              <p:nvPr/>
            </p:nvSpPr>
            <p:spPr>
              <a:xfrm>
                <a:off x="8219750" y="1043875"/>
                <a:ext cx="270300" cy="270300"/>
              </a:xfrm>
              <a:custGeom>
                <a:avLst/>
                <a:gdLst/>
                <a:ahLst/>
                <a:cxnLst/>
                <a:rect l="l" t="t" r="r" b="b"/>
                <a:pathLst>
                  <a:path w="10812" h="10812" extrusionOk="0">
                    <a:moveTo>
                      <a:pt x="5417" y="1"/>
                    </a:moveTo>
                    <a:cubicBezTo>
                      <a:pt x="2430" y="1"/>
                      <a:pt x="1" y="2431"/>
                      <a:pt x="1" y="5395"/>
                    </a:cubicBezTo>
                    <a:cubicBezTo>
                      <a:pt x="1" y="8382"/>
                      <a:pt x="2430" y="10812"/>
                      <a:pt x="5417" y="10812"/>
                    </a:cubicBezTo>
                    <a:cubicBezTo>
                      <a:pt x="8404" y="10812"/>
                      <a:pt x="10812" y="8382"/>
                      <a:pt x="10812" y="5395"/>
                    </a:cubicBezTo>
                    <a:cubicBezTo>
                      <a:pt x="10812" y="2431"/>
                      <a:pt x="8404" y="1"/>
                      <a:pt x="5417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083" name="Google Shape;1083;p21"/>
              <p:cNvSpPr/>
              <p:nvPr/>
            </p:nvSpPr>
            <p:spPr>
              <a:xfrm>
                <a:off x="8215300" y="1039425"/>
                <a:ext cx="279775" cy="279225"/>
              </a:xfrm>
              <a:custGeom>
                <a:avLst/>
                <a:gdLst/>
                <a:ahLst/>
                <a:cxnLst/>
                <a:rect l="l" t="t" r="r" b="b"/>
                <a:pathLst>
                  <a:path w="11191" h="11169" extrusionOk="0">
                    <a:moveTo>
                      <a:pt x="5595" y="357"/>
                    </a:moveTo>
                    <a:cubicBezTo>
                      <a:pt x="7044" y="357"/>
                      <a:pt x="8337" y="937"/>
                      <a:pt x="9273" y="1895"/>
                    </a:cubicBezTo>
                    <a:cubicBezTo>
                      <a:pt x="10232" y="2832"/>
                      <a:pt x="10811" y="4147"/>
                      <a:pt x="10811" y="5573"/>
                    </a:cubicBezTo>
                    <a:cubicBezTo>
                      <a:pt x="10811" y="7022"/>
                      <a:pt x="10232" y="8337"/>
                      <a:pt x="9273" y="9273"/>
                    </a:cubicBezTo>
                    <a:cubicBezTo>
                      <a:pt x="8337" y="10210"/>
                      <a:pt x="7044" y="10789"/>
                      <a:pt x="5595" y="10789"/>
                    </a:cubicBezTo>
                    <a:cubicBezTo>
                      <a:pt x="4147" y="10789"/>
                      <a:pt x="2854" y="10210"/>
                      <a:pt x="1895" y="9273"/>
                    </a:cubicBezTo>
                    <a:cubicBezTo>
                      <a:pt x="959" y="8337"/>
                      <a:pt x="379" y="7022"/>
                      <a:pt x="379" y="5573"/>
                    </a:cubicBezTo>
                    <a:cubicBezTo>
                      <a:pt x="379" y="4147"/>
                      <a:pt x="959" y="2832"/>
                      <a:pt x="1895" y="1895"/>
                    </a:cubicBezTo>
                    <a:cubicBezTo>
                      <a:pt x="2854" y="937"/>
                      <a:pt x="4147" y="357"/>
                      <a:pt x="5595" y="357"/>
                    </a:cubicBezTo>
                    <a:close/>
                    <a:moveTo>
                      <a:pt x="5595" y="1"/>
                    </a:moveTo>
                    <a:cubicBezTo>
                      <a:pt x="2497" y="1"/>
                      <a:pt x="1" y="2497"/>
                      <a:pt x="1" y="5573"/>
                    </a:cubicBezTo>
                    <a:cubicBezTo>
                      <a:pt x="1" y="8672"/>
                      <a:pt x="2497" y="11168"/>
                      <a:pt x="5595" y="11168"/>
                    </a:cubicBezTo>
                    <a:cubicBezTo>
                      <a:pt x="8671" y="11168"/>
                      <a:pt x="11190" y="8672"/>
                      <a:pt x="11190" y="5573"/>
                    </a:cubicBezTo>
                    <a:cubicBezTo>
                      <a:pt x="11190" y="2497"/>
                      <a:pt x="8671" y="1"/>
                      <a:pt x="5595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</p:grpSp>
      </p:grpSp>
      <p:sp>
        <p:nvSpPr>
          <p:cNvPr id="1084" name="Google Shape;1084;p21"/>
          <p:cNvSpPr txBox="1">
            <a:spLocks noGrp="1"/>
          </p:cNvSpPr>
          <p:nvPr>
            <p:ph type="subTitle" idx="1"/>
          </p:nvPr>
        </p:nvSpPr>
        <p:spPr>
          <a:xfrm>
            <a:off x="2925993" y="1669172"/>
            <a:ext cx="2912000" cy="8652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9pPr>
          </a:lstStyle>
          <a:p>
            <a:r>
              <a:rPr lang="en-US" dirty="0"/>
              <a:t>Click to edit Master subtitle style</a:t>
            </a:r>
            <a:endParaRPr dirty="0"/>
          </a:p>
        </p:txBody>
      </p:sp>
      <p:sp>
        <p:nvSpPr>
          <p:cNvPr id="1085" name="Google Shape;1085;p21"/>
          <p:cNvSpPr txBox="1">
            <a:spLocks noGrp="1"/>
          </p:cNvSpPr>
          <p:nvPr>
            <p:ph type="subTitle" idx="2"/>
          </p:nvPr>
        </p:nvSpPr>
        <p:spPr>
          <a:xfrm>
            <a:off x="2925993" y="2534456"/>
            <a:ext cx="2912000" cy="81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9pPr>
          </a:lstStyle>
          <a:p>
            <a:r>
              <a:rPr lang="en-US" dirty="0"/>
              <a:t>Click to edit Master subtitle style</a:t>
            </a:r>
            <a:endParaRPr dirty="0"/>
          </a:p>
        </p:txBody>
      </p:sp>
      <p:sp>
        <p:nvSpPr>
          <p:cNvPr id="29" name="Google Shape;1084;p21">
            <a:extLst>
              <a:ext uri="{FF2B5EF4-FFF2-40B4-BE49-F238E27FC236}">
                <a16:creationId xmlns:a16="http://schemas.microsoft.com/office/drawing/2014/main" id="{708824D1-B9DB-9449-9EB3-CE5DA84805DE}"/>
              </a:ext>
            </a:extLst>
          </p:cNvPr>
          <p:cNvSpPr txBox="1">
            <a:spLocks/>
          </p:cNvSpPr>
          <p:nvPr userDrawn="1"/>
        </p:nvSpPr>
        <p:spPr>
          <a:xfrm>
            <a:off x="2921952" y="3633973"/>
            <a:ext cx="2912000" cy="8652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2400" b="0" i="0" u="none" strike="noStrike" cap="none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1pPr>
            <a:lvl2pPr marR="0" lvl="1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2400" b="0" i="0" u="none" strike="noStrike" cap="none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2pPr>
            <a:lvl3pPr marR="0" lvl="2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2400" b="0" i="0" u="none" strike="noStrike" cap="none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3pPr>
            <a:lvl4pPr marR="0" lvl="3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2400" b="0" i="0" u="none" strike="noStrike" cap="none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4pPr>
            <a:lvl5pPr marR="0" lvl="4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2400" b="0" i="0" u="none" strike="noStrike" cap="none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5pPr>
            <a:lvl6pPr marR="0" lvl="5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2400" b="0" i="0" u="none" strike="noStrike" cap="none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6pPr>
            <a:lvl7pPr marR="0" lvl="6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2400" b="0" i="0" u="none" strike="noStrike" cap="none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7pPr>
            <a:lvl8pPr marR="0" lvl="7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2400" b="0" i="0" u="none" strike="noStrike" cap="none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8pPr>
            <a:lvl9pPr marR="0" lvl="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2400" b="0" i="0" u="none" strike="noStrike" cap="none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9pPr>
          </a:lstStyle>
          <a:p>
            <a:pPr defTabSz="914400"/>
            <a:r>
              <a:rPr lang="en-US" kern="0"/>
              <a:t>Click to edit Master subtitle style</a:t>
            </a:r>
            <a:endParaRPr lang="en-US" kern="0" dirty="0"/>
          </a:p>
        </p:txBody>
      </p:sp>
      <p:sp>
        <p:nvSpPr>
          <p:cNvPr id="30" name="Google Shape;1085;p21">
            <a:extLst>
              <a:ext uri="{FF2B5EF4-FFF2-40B4-BE49-F238E27FC236}">
                <a16:creationId xmlns:a16="http://schemas.microsoft.com/office/drawing/2014/main" id="{BBC02E56-41CC-6C4F-8857-5EFFE5B66B62}"/>
              </a:ext>
            </a:extLst>
          </p:cNvPr>
          <p:cNvSpPr txBox="1">
            <a:spLocks/>
          </p:cNvSpPr>
          <p:nvPr userDrawn="1"/>
        </p:nvSpPr>
        <p:spPr>
          <a:xfrm>
            <a:off x="2921952" y="4499257"/>
            <a:ext cx="2912000" cy="81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2133" b="0" i="0" u="none" strike="noStrike" cap="none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1pPr>
            <a:lvl2pPr marR="0" lvl="1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2133" b="0" i="0" u="none" strike="noStrike" cap="none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2pPr>
            <a:lvl3pPr marR="0" lvl="2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2133" b="0" i="0" u="none" strike="noStrike" cap="none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3pPr>
            <a:lvl4pPr marR="0" lvl="3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2133" b="0" i="0" u="none" strike="noStrike" cap="none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4pPr>
            <a:lvl5pPr marR="0" lvl="4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2133" b="0" i="0" u="none" strike="noStrike" cap="none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5pPr>
            <a:lvl6pPr marR="0" lvl="5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2133" b="0" i="0" u="none" strike="noStrike" cap="none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6pPr>
            <a:lvl7pPr marR="0" lvl="6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2133" b="0" i="0" u="none" strike="noStrike" cap="none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7pPr>
            <a:lvl8pPr marR="0" lvl="7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2133" b="0" i="0" u="none" strike="noStrike" cap="none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8pPr>
            <a:lvl9pPr marR="0" lvl="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2133" b="0" i="0" u="none" strike="noStrike" cap="none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9pPr>
          </a:lstStyle>
          <a:p>
            <a:pPr defTabSz="914400"/>
            <a:r>
              <a:rPr lang="en-US" kern="0"/>
              <a:t>Click to edit Master subtitle style</a:t>
            </a:r>
            <a:endParaRPr lang="en-US" kern="0" dirty="0"/>
          </a:p>
        </p:txBody>
      </p:sp>
      <p:sp>
        <p:nvSpPr>
          <p:cNvPr id="33" name="Google Shape;1084;p21">
            <a:extLst>
              <a:ext uri="{FF2B5EF4-FFF2-40B4-BE49-F238E27FC236}">
                <a16:creationId xmlns:a16="http://schemas.microsoft.com/office/drawing/2014/main" id="{1412E820-9D80-CE46-8A77-A8D4C7D7B37A}"/>
              </a:ext>
            </a:extLst>
          </p:cNvPr>
          <p:cNvSpPr txBox="1">
            <a:spLocks/>
          </p:cNvSpPr>
          <p:nvPr userDrawn="1"/>
        </p:nvSpPr>
        <p:spPr>
          <a:xfrm>
            <a:off x="6937988" y="1669172"/>
            <a:ext cx="2912000" cy="8652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2400" b="0" i="0" u="none" strike="noStrike" cap="none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1pPr>
            <a:lvl2pPr marR="0" lvl="1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2400" b="0" i="0" u="none" strike="noStrike" cap="none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2pPr>
            <a:lvl3pPr marR="0" lvl="2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2400" b="0" i="0" u="none" strike="noStrike" cap="none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3pPr>
            <a:lvl4pPr marR="0" lvl="3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2400" b="0" i="0" u="none" strike="noStrike" cap="none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4pPr>
            <a:lvl5pPr marR="0" lvl="4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2400" b="0" i="0" u="none" strike="noStrike" cap="none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5pPr>
            <a:lvl6pPr marR="0" lvl="5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2400" b="0" i="0" u="none" strike="noStrike" cap="none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6pPr>
            <a:lvl7pPr marR="0" lvl="6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2400" b="0" i="0" u="none" strike="noStrike" cap="none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7pPr>
            <a:lvl8pPr marR="0" lvl="7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2400" b="0" i="0" u="none" strike="noStrike" cap="none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8pPr>
            <a:lvl9pPr marR="0" lvl="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2400" b="0" i="0" u="none" strike="noStrike" cap="none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9pPr>
          </a:lstStyle>
          <a:p>
            <a:pPr defTabSz="914400"/>
            <a:r>
              <a:rPr lang="en-US" kern="0"/>
              <a:t>Click to edit Master subtitle style</a:t>
            </a:r>
            <a:endParaRPr lang="en-US" kern="0" dirty="0"/>
          </a:p>
        </p:txBody>
      </p:sp>
      <p:sp>
        <p:nvSpPr>
          <p:cNvPr id="34" name="Google Shape;1085;p21">
            <a:extLst>
              <a:ext uri="{FF2B5EF4-FFF2-40B4-BE49-F238E27FC236}">
                <a16:creationId xmlns:a16="http://schemas.microsoft.com/office/drawing/2014/main" id="{B4B75ADA-FEBC-4C44-AAA8-48D8448B15F3}"/>
              </a:ext>
            </a:extLst>
          </p:cNvPr>
          <p:cNvSpPr txBox="1">
            <a:spLocks/>
          </p:cNvSpPr>
          <p:nvPr userDrawn="1"/>
        </p:nvSpPr>
        <p:spPr>
          <a:xfrm>
            <a:off x="6937988" y="2534456"/>
            <a:ext cx="2912000" cy="81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2133" b="0" i="0" u="none" strike="noStrike" cap="none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1pPr>
            <a:lvl2pPr marR="0" lvl="1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2133" b="0" i="0" u="none" strike="noStrike" cap="none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2pPr>
            <a:lvl3pPr marR="0" lvl="2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2133" b="0" i="0" u="none" strike="noStrike" cap="none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3pPr>
            <a:lvl4pPr marR="0" lvl="3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2133" b="0" i="0" u="none" strike="noStrike" cap="none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4pPr>
            <a:lvl5pPr marR="0" lvl="4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2133" b="0" i="0" u="none" strike="noStrike" cap="none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5pPr>
            <a:lvl6pPr marR="0" lvl="5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2133" b="0" i="0" u="none" strike="noStrike" cap="none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6pPr>
            <a:lvl7pPr marR="0" lvl="6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2133" b="0" i="0" u="none" strike="noStrike" cap="none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7pPr>
            <a:lvl8pPr marR="0" lvl="7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2133" b="0" i="0" u="none" strike="noStrike" cap="none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8pPr>
            <a:lvl9pPr marR="0" lvl="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2133" b="0" i="0" u="none" strike="noStrike" cap="none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9pPr>
          </a:lstStyle>
          <a:p>
            <a:pPr defTabSz="914400"/>
            <a:r>
              <a:rPr lang="en-US" kern="0"/>
              <a:t>Click to edit Master subtitle style</a:t>
            </a:r>
            <a:endParaRPr lang="en-US" kern="0" dirty="0"/>
          </a:p>
        </p:txBody>
      </p:sp>
      <p:sp>
        <p:nvSpPr>
          <p:cNvPr id="35" name="Google Shape;1084;p21">
            <a:extLst>
              <a:ext uri="{FF2B5EF4-FFF2-40B4-BE49-F238E27FC236}">
                <a16:creationId xmlns:a16="http://schemas.microsoft.com/office/drawing/2014/main" id="{408ED995-0FA0-274F-91FF-AC3470136386}"/>
              </a:ext>
            </a:extLst>
          </p:cNvPr>
          <p:cNvSpPr txBox="1">
            <a:spLocks/>
          </p:cNvSpPr>
          <p:nvPr userDrawn="1"/>
        </p:nvSpPr>
        <p:spPr>
          <a:xfrm>
            <a:off x="6933947" y="3633973"/>
            <a:ext cx="2912000" cy="8652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2400" b="0" i="0" u="none" strike="noStrike" cap="none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1pPr>
            <a:lvl2pPr marR="0" lvl="1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2400" b="0" i="0" u="none" strike="noStrike" cap="none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2pPr>
            <a:lvl3pPr marR="0" lvl="2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2400" b="0" i="0" u="none" strike="noStrike" cap="none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3pPr>
            <a:lvl4pPr marR="0" lvl="3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2400" b="0" i="0" u="none" strike="noStrike" cap="none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4pPr>
            <a:lvl5pPr marR="0" lvl="4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2400" b="0" i="0" u="none" strike="noStrike" cap="none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5pPr>
            <a:lvl6pPr marR="0" lvl="5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2400" b="0" i="0" u="none" strike="noStrike" cap="none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6pPr>
            <a:lvl7pPr marR="0" lvl="6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2400" b="0" i="0" u="none" strike="noStrike" cap="none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7pPr>
            <a:lvl8pPr marR="0" lvl="7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2400" b="0" i="0" u="none" strike="noStrike" cap="none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8pPr>
            <a:lvl9pPr marR="0" lvl="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2400" b="0" i="0" u="none" strike="noStrike" cap="none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9pPr>
          </a:lstStyle>
          <a:p>
            <a:pPr defTabSz="914400"/>
            <a:r>
              <a:rPr lang="en-US" kern="0"/>
              <a:t>Click to edit Master subtitle style</a:t>
            </a:r>
            <a:endParaRPr lang="en-US" kern="0" dirty="0"/>
          </a:p>
        </p:txBody>
      </p:sp>
      <p:sp>
        <p:nvSpPr>
          <p:cNvPr id="36" name="Google Shape;1085;p21">
            <a:extLst>
              <a:ext uri="{FF2B5EF4-FFF2-40B4-BE49-F238E27FC236}">
                <a16:creationId xmlns:a16="http://schemas.microsoft.com/office/drawing/2014/main" id="{316C675E-7433-BA45-B594-32CEBFECC81A}"/>
              </a:ext>
            </a:extLst>
          </p:cNvPr>
          <p:cNvSpPr txBox="1">
            <a:spLocks/>
          </p:cNvSpPr>
          <p:nvPr userDrawn="1"/>
        </p:nvSpPr>
        <p:spPr>
          <a:xfrm>
            <a:off x="6933947" y="4499257"/>
            <a:ext cx="2912000" cy="81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2133" b="0" i="0" u="none" strike="noStrike" cap="none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1pPr>
            <a:lvl2pPr marR="0" lvl="1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2133" b="0" i="0" u="none" strike="noStrike" cap="none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2pPr>
            <a:lvl3pPr marR="0" lvl="2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2133" b="0" i="0" u="none" strike="noStrike" cap="none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3pPr>
            <a:lvl4pPr marR="0" lvl="3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2133" b="0" i="0" u="none" strike="noStrike" cap="none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4pPr>
            <a:lvl5pPr marR="0" lvl="4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2133" b="0" i="0" u="none" strike="noStrike" cap="none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5pPr>
            <a:lvl6pPr marR="0" lvl="5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2133" b="0" i="0" u="none" strike="noStrike" cap="none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6pPr>
            <a:lvl7pPr marR="0" lvl="6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2133" b="0" i="0" u="none" strike="noStrike" cap="none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7pPr>
            <a:lvl8pPr marR="0" lvl="7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2133" b="0" i="0" u="none" strike="noStrike" cap="none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8pPr>
            <a:lvl9pPr marR="0" lvl="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2133" b="0" i="0" u="none" strike="noStrike" cap="none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9pPr>
          </a:lstStyle>
          <a:p>
            <a:pPr defTabSz="914400"/>
            <a:r>
              <a:rPr lang="en-US" kern="0"/>
              <a:t>Click to edit Master subtitle style</a:t>
            </a:r>
            <a:endParaRPr lang="en-US" kern="0" dirty="0"/>
          </a:p>
        </p:txBody>
      </p:sp>
    </p:spTree>
    <p:extLst>
      <p:ext uri="{BB962C8B-B14F-4D97-AF65-F5344CB8AC3E}">
        <p14:creationId xmlns:p14="http://schemas.microsoft.com/office/powerpoint/2010/main" val="894100104"/>
      </p:ext>
    </p:extLst>
  </p:cSld>
  <p:clrMapOvr>
    <a:masterClrMapping/>
  </p:clrMapOvr>
  <p:hf sldNum="0" hdr="0" ftr="0" dt="0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hree columns of text 4">
  <p:cSld name="Three columns of text 4">
    <p:spTree>
      <p:nvGrpSpPr>
        <p:cNvPr id="1" name="Shape 10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91" name="Google Shape;1091;p22"/>
          <p:cNvCxnSpPr/>
          <p:nvPr/>
        </p:nvCxnSpPr>
        <p:spPr>
          <a:xfrm>
            <a:off x="787267" y="5787467"/>
            <a:ext cx="893600" cy="5640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092" name="Google Shape;1092;p22"/>
          <p:cNvSpPr txBox="1">
            <a:spLocks noGrp="1"/>
          </p:cNvSpPr>
          <p:nvPr>
            <p:ph type="title"/>
          </p:nvPr>
        </p:nvSpPr>
        <p:spPr>
          <a:xfrm>
            <a:off x="2944233" y="457033"/>
            <a:ext cx="63036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None/>
              <a:defRPr sz="4000"/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r>
              <a:rPr lang="en-US" dirty="0"/>
              <a:t>Click to edit Master title style</a:t>
            </a:r>
            <a:endParaRPr dirty="0"/>
          </a:p>
        </p:txBody>
      </p:sp>
      <p:cxnSp>
        <p:nvCxnSpPr>
          <p:cNvPr id="1093" name="Google Shape;1093;p22"/>
          <p:cNvCxnSpPr/>
          <p:nvPr/>
        </p:nvCxnSpPr>
        <p:spPr>
          <a:xfrm rot="10800000" flipH="1">
            <a:off x="0" y="5776733"/>
            <a:ext cx="787600" cy="8852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grpSp>
        <p:nvGrpSpPr>
          <p:cNvPr id="1094" name="Google Shape;1094;p22"/>
          <p:cNvGrpSpPr/>
          <p:nvPr/>
        </p:nvGrpSpPr>
        <p:grpSpPr>
          <a:xfrm flipH="1">
            <a:off x="575634" y="5578367"/>
            <a:ext cx="389367" cy="390100"/>
            <a:chOff x="7353050" y="316275"/>
            <a:chExt cx="292025" cy="292575"/>
          </a:xfrm>
        </p:grpSpPr>
        <p:sp>
          <p:nvSpPr>
            <p:cNvPr id="1095" name="Google Shape;1095;p22"/>
            <p:cNvSpPr/>
            <p:nvPr/>
          </p:nvSpPr>
          <p:spPr>
            <a:xfrm>
              <a:off x="7358075" y="321275"/>
              <a:ext cx="282550" cy="282550"/>
            </a:xfrm>
            <a:custGeom>
              <a:avLst/>
              <a:gdLst/>
              <a:ahLst/>
              <a:cxnLst/>
              <a:rect l="l" t="t" r="r" b="b"/>
              <a:pathLst>
                <a:path w="11302" h="11302" extrusionOk="0">
                  <a:moveTo>
                    <a:pt x="5640" y="1"/>
                  </a:moveTo>
                  <a:cubicBezTo>
                    <a:pt x="2519" y="1"/>
                    <a:pt x="0" y="2520"/>
                    <a:pt x="0" y="5640"/>
                  </a:cubicBezTo>
                  <a:cubicBezTo>
                    <a:pt x="0" y="8783"/>
                    <a:pt x="2519" y="11302"/>
                    <a:pt x="5640" y="11302"/>
                  </a:cubicBezTo>
                  <a:cubicBezTo>
                    <a:pt x="8783" y="11302"/>
                    <a:pt x="11301" y="8783"/>
                    <a:pt x="11301" y="5640"/>
                  </a:cubicBezTo>
                  <a:cubicBezTo>
                    <a:pt x="11301" y="2520"/>
                    <a:pt x="8783" y="1"/>
                    <a:pt x="564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096" name="Google Shape;1096;p22"/>
            <p:cNvSpPr/>
            <p:nvPr/>
          </p:nvSpPr>
          <p:spPr>
            <a:xfrm>
              <a:off x="7353050" y="316275"/>
              <a:ext cx="292025" cy="292575"/>
            </a:xfrm>
            <a:custGeom>
              <a:avLst/>
              <a:gdLst/>
              <a:ahLst/>
              <a:cxnLst/>
              <a:rect l="l" t="t" r="r" b="b"/>
              <a:pathLst>
                <a:path w="11681" h="11703" extrusionOk="0">
                  <a:moveTo>
                    <a:pt x="5841" y="379"/>
                  </a:moveTo>
                  <a:cubicBezTo>
                    <a:pt x="7356" y="379"/>
                    <a:pt x="8716" y="981"/>
                    <a:pt x="9719" y="1984"/>
                  </a:cubicBezTo>
                  <a:cubicBezTo>
                    <a:pt x="10700" y="2965"/>
                    <a:pt x="11324" y="4347"/>
                    <a:pt x="11324" y="5840"/>
                  </a:cubicBezTo>
                  <a:cubicBezTo>
                    <a:pt x="11324" y="7356"/>
                    <a:pt x="10700" y="8738"/>
                    <a:pt x="9719" y="9719"/>
                  </a:cubicBezTo>
                  <a:cubicBezTo>
                    <a:pt x="8716" y="10699"/>
                    <a:pt x="7356" y="11324"/>
                    <a:pt x="5841" y="11324"/>
                  </a:cubicBezTo>
                  <a:cubicBezTo>
                    <a:pt x="4347" y="11324"/>
                    <a:pt x="2965" y="10699"/>
                    <a:pt x="1984" y="9719"/>
                  </a:cubicBezTo>
                  <a:cubicBezTo>
                    <a:pt x="981" y="8738"/>
                    <a:pt x="380" y="7356"/>
                    <a:pt x="380" y="5840"/>
                  </a:cubicBezTo>
                  <a:cubicBezTo>
                    <a:pt x="380" y="4347"/>
                    <a:pt x="981" y="2965"/>
                    <a:pt x="1984" y="1984"/>
                  </a:cubicBezTo>
                  <a:cubicBezTo>
                    <a:pt x="2965" y="981"/>
                    <a:pt x="4347" y="379"/>
                    <a:pt x="5841" y="379"/>
                  </a:cubicBezTo>
                  <a:close/>
                  <a:moveTo>
                    <a:pt x="5841" y="0"/>
                  </a:moveTo>
                  <a:cubicBezTo>
                    <a:pt x="2631" y="0"/>
                    <a:pt x="1" y="2630"/>
                    <a:pt x="1" y="5840"/>
                  </a:cubicBezTo>
                  <a:cubicBezTo>
                    <a:pt x="1" y="9072"/>
                    <a:pt x="2631" y="11703"/>
                    <a:pt x="5841" y="11703"/>
                  </a:cubicBezTo>
                  <a:cubicBezTo>
                    <a:pt x="9073" y="11703"/>
                    <a:pt x="11681" y="9072"/>
                    <a:pt x="11681" y="5840"/>
                  </a:cubicBezTo>
                  <a:cubicBezTo>
                    <a:pt x="11681" y="2630"/>
                    <a:pt x="9073" y="0"/>
                    <a:pt x="584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097" name="Google Shape;1097;p22"/>
            <p:cNvSpPr/>
            <p:nvPr/>
          </p:nvSpPr>
          <p:spPr>
            <a:xfrm>
              <a:off x="7419925" y="383125"/>
              <a:ext cx="158275" cy="158300"/>
            </a:xfrm>
            <a:custGeom>
              <a:avLst/>
              <a:gdLst/>
              <a:ahLst/>
              <a:cxnLst/>
              <a:rect l="l" t="t" r="r" b="b"/>
              <a:pathLst>
                <a:path w="6331" h="6332" extrusionOk="0">
                  <a:moveTo>
                    <a:pt x="3166" y="1"/>
                  </a:moveTo>
                  <a:cubicBezTo>
                    <a:pt x="1427" y="1"/>
                    <a:pt x="0" y="1428"/>
                    <a:pt x="0" y="3166"/>
                  </a:cubicBezTo>
                  <a:cubicBezTo>
                    <a:pt x="0" y="4927"/>
                    <a:pt x="1427" y="6331"/>
                    <a:pt x="3166" y="6331"/>
                  </a:cubicBezTo>
                  <a:cubicBezTo>
                    <a:pt x="4927" y="6331"/>
                    <a:pt x="6331" y="4927"/>
                    <a:pt x="6331" y="3166"/>
                  </a:cubicBezTo>
                  <a:cubicBezTo>
                    <a:pt x="6331" y="1428"/>
                    <a:pt x="4927" y="1"/>
                    <a:pt x="316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098" name="Google Shape;1098;p22"/>
            <p:cNvSpPr/>
            <p:nvPr/>
          </p:nvSpPr>
          <p:spPr>
            <a:xfrm>
              <a:off x="7415475" y="378675"/>
              <a:ext cx="167750" cy="167775"/>
            </a:xfrm>
            <a:custGeom>
              <a:avLst/>
              <a:gdLst/>
              <a:ahLst/>
              <a:cxnLst/>
              <a:rect l="l" t="t" r="r" b="b"/>
              <a:pathLst>
                <a:path w="6710" h="6711" extrusionOk="0">
                  <a:moveTo>
                    <a:pt x="3344" y="380"/>
                  </a:moveTo>
                  <a:cubicBezTo>
                    <a:pt x="4168" y="380"/>
                    <a:pt x="4926" y="714"/>
                    <a:pt x="5461" y="1249"/>
                  </a:cubicBezTo>
                  <a:cubicBezTo>
                    <a:pt x="5996" y="1784"/>
                    <a:pt x="6330" y="2519"/>
                    <a:pt x="6330" y="3344"/>
                  </a:cubicBezTo>
                  <a:cubicBezTo>
                    <a:pt x="6330" y="4169"/>
                    <a:pt x="5996" y="4927"/>
                    <a:pt x="5461" y="5462"/>
                  </a:cubicBezTo>
                  <a:cubicBezTo>
                    <a:pt x="4926" y="5997"/>
                    <a:pt x="4168" y="6331"/>
                    <a:pt x="3344" y="6331"/>
                  </a:cubicBezTo>
                  <a:cubicBezTo>
                    <a:pt x="2519" y="6331"/>
                    <a:pt x="1783" y="5997"/>
                    <a:pt x="1248" y="5462"/>
                  </a:cubicBezTo>
                  <a:cubicBezTo>
                    <a:pt x="713" y="4927"/>
                    <a:pt x="379" y="4169"/>
                    <a:pt x="379" y="3344"/>
                  </a:cubicBezTo>
                  <a:cubicBezTo>
                    <a:pt x="379" y="2519"/>
                    <a:pt x="713" y="1784"/>
                    <a:pt x="1248" y="1249"/>
                  </a:cubicBezTo>
                  <a:cubicBezTo>
                    <a:pt x="1783" y="714"/>
                    <a:pt x="2519" y="380"/>
                    <a:pt x="3344" y="380"/>
                  </a:cubicBezTo>
                  <a:close/>
                  <a:moveTo>
                    <a:pt x="3344" y="1"/>
                  </a:moveTo>
                  <a:cubicBezTo>
                    <a:pt x="1494" y="1"/>
                    <a:pt x="0" y="1494"/>
                    <a:pt x="0" y="3344"/>
                  </a:cubicBezTo>
                  <a:cubicBezTo>
                    <a:pt x="0" y="5194"/>
                    <a:pt x="1494" y="6710"/>
                    <a:pt x="3344" y="6710"/>
                  </a:cubicBezTo>
                  <a:cubicBezTo>
                    <a:pt x="5194" y="6710"/>
                    <a:pt x="6709" y="5194"/>
                    <a:pt x="6709" y="3344"/>
                  </a:cubicBezTo>
                  <a:cubicBezTo>
                    <a:pt x="6709" y="1494"/>
                    <a:pt x="5194" y="1"/>
                    <a:pt x="334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grpSp>
        <p:nvGrpSpPr>
          <p:cNvPr id="1099" name="Google Shape;1099;p22"/>
          <p:cNvGrpSpPr/>
          <p:nvPr/>
        </p:nvGrpSpPr>
        <p:grpSpPr>
          <a:xfrm>
            <a:off x="1434386" y="6139567"/>
            <a:ext cx="390815" cy="391184"/>
            <a:chOff x="3164039" y="430875"/>
            <a:chExt cx="293111" cy="293388"/>
          </a:xfrm>
        </p:grpSpPr>
        <p:sp>
          <p:nvSpPr>
            <p:cNvPr id="1100" name="Google Shape;1100;p22"/>
            <p:cNvSpPr/>
            <p:nvPr/>
          </p:nvSpPr>
          <p:spPr>
            <a:xfrm flipH="1">
              <a:off x="3166281" y="433407"/>
              <a:ext cx="288614" cy="288337"/>
            </a:xfrm>
            <a:custGeom>
              <a:avLst/>
              <a:gdLst/>
              <a:ahLst/>
              <a:cxnLst/>
              <a:rect l="l" t="t" r="r" b="b"/>
              <a:pathLst>
                <a:path w="22915" h="22893" extrusionOk="0">
                  <a:moveTo>
                    <a:pt x="11457" y="0"/>
                  </a:moveTo>
                  <a:cubicBezTo>
                    <a:pt x="5127" y="0"/>
                    <a:pt x="0" y="5127"/>
                    <a:pt x="0" y="11435"/>
                  </a:cubicBezTo>
                  <a:cubicBezTo>
                    <a:pt x="0" y="17766"/>
                    <a:pt x="5127" y="22892"/>
                    <a:pt x="11457" y="22892"/>
                  </a:cubicBezTo>
                  <a:cubicBezTo>
                    <a:pt x="17788" y="22892"/>
                    <a:pt x="22914" y="17766"/>
                    <a:pt x="22914" y="11435"/>
                  </a:cubicBezTo>
                  <a:cubicBezTo>
                    <a:pt x="22914" y="5127"/>
                    <a:pt x="17788" y="0"/>
                    <a:pt x="1145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101" name="Google Shape;1101;p22"/>
            <p:cNvSpPr/>
            <p:nvPr/>
          </p:nvSpPr>
          <p:spPr>
            <a:xfrm flipH="1">
              <a:off x="3164039" y="430875"/>
              <a:ext cx="293111" cy="293388"/>
            </a:xfrm>
            <a:custGeom>
              <a:avLst/>
              <a:gdLst/>
              <a:ahLst/>
              <a:cxnLst/>
              <a:rect l="l" t="t" r="r" b="b"/>
              <a:pathLst>
                <a:path w="23272" h="23294" extrusionOk="0">
                  <a:moveTo>
                    <a:pt x="11636" y="380"/>
                  </a:moveTo>
                  <a:cubicBezTo>
                    <a:pt x="14757" y="380"/>
                    <a:pt x="17566" y="1628"/>
                    <a:pt x="19594" y="3679"/>
                  </a:cubicBezTo>
                  <a:cubicBezTo>
                    <a:pt x="21645" y="5707"/>
                    <a:pt x="22893" y="8538"/>
                    <a:pt x="22893" y="11636"/>
                  </a:cubicBezTo>
                  <a:cubicBezTo>
                    <a:pt x="22893" y="14757"/>
                    <a:pt x="21645" y="17565"/>
                    <a:pt x="19594" y="19616"/>
                  </a:cubicBezTo>
                  <a:cubicBezTo>
                    <a:pt x="17566" y="21644"/>
                    <a:pt x="14757" y="22915"/>
                    <a:pt x="11636" y="22915"/>
                  </a:cubicBezTo>
                  <a:cubicBezTo>
                    <a:pt x="8516" y="22915"/>
                    <a:pt x="5707" y="21644"/>
                    <a:pt x="3657" y="19616"/>
                  </a:cubicBezTo>
                  <a:cubicBezTo>
                    <a:pt x="1628" y="17565"/>
                    <a:pt x="358" y="14757"/>
                    <a:pt x="358" y="11636"/>
                  </a:cubicBezTo>
                  <a:cubicBezTo>
                    <a:pt x="358" y="8538"/>
                    <a:pt x="1628" y="5707"/>
                    <a:pt x="3657" y="3679"/>
                  </a:cubicBezTo>
                  <a:cubicBezTo>
                    <a:pt x="5707" y="1628"/>
                    <a:pt x="8516" y="380"/>
                    <a:pt x="11636" y="380"/>
                  </a:cubicBezTo>
                  <a:close/>
                  <a:moveTo>
                    <a:pt x="11636" y="1"/>
                  </a:moveTo>
                  <a:cubicBezTo>
                    <a:pt x="5217" y="1"/>
                    <a:pt x="1" y="5217"/>
                    <a:pt x="1" y="11636"/>
                  </a:cubicBezTo>
                  <a:cubicBezTo>
                    <a:pt x="1" y="18078"/>
                    <a:pt x="5217" y="23294"/>
                    <a:pt x="11636" y="23294"/>
                  </a:cubicBezTo>
                  <a:cubicBezTo>
                    <a:pt x="18056" y="23294"/>
                    <a:pt x="23272" y="18078"/>
                    <a:pt x="23272" y="11636"/>
                  </a:cubicBezTo>
                  <a:cubicBezTo>
                    <a:pt x="23272" y="5217"/>
                    <a:pt x="18056" y="1"/>
                    <a:pt x="1163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102" name="Google Shape;1102;p22"/>
            <p:cNvSpPr/>
            <p:nvPr/>
          </p:nvSpPr>
          <p:spPr>
            <a:xfrm flipH="1">
              <a:off x="3202780" y="469909"/>
              <a:ext cx="215626" cy="215337"/>
            </a:xfrm>
            <a:custGeom>
              <a:avLst/>
              <a:gdLst/>
              <a:ahLst/>
              <a:cxnLst/>
              <a:rect l="l" t="t" r="r" b="b"/>
              <a:pathLst>
                <a:path w="17120" h="17097" extrusionOk="0">
                  <a:moveTo>
                    <a:pt x="8560" y="0"/>
                  </a:moveTo>
                  <a:cubicBezTo>
                    <a:pt x="3835" y="0"/>
                    <a:pt x="1" y="3812"/>
                    <a:pt x="1" y="8537"/>
                  </a:cubicBezTo>
                  <a:cubicBezTo>
                    <a:pt x="1" y="13263"/>
                    <a:pt x="3835" y="17097"/>
                    <a:pt x="8560" y="17097"/>
                  </a:cubicBezTo>
                  <a:cubicBezTo>
                    <a:pt x="13286" y="17097"/>
                    <a:pt x="17120" y="13263"/>
                    <a:pt x="17120" y="8537"/>
                  </a:cubicBezTo>
                  <a:cubicBezTo>
                    <a:pt x="17120" y="3812"/>
                    <a:pt x="13286" y="0"/>
                    <a:pt x="856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103" name="Google Shape;1103;p22"/>
            <p:cNvSpPr/>
            <p:nvPr/>
          </p:nvSpPr>
          <p:spPr>
            <a:xfrm flipH="1">
              <a:off x="3200525" y="467377"/>
              <a:ext cx="220123" cy="220400"/>
            </a:xfrm>
            <a:custGeom>
              <a:avLst/>
              <a:gdLst/>
              <a:ahLst/>
              <a:cxnLst/>
              <a:rect l="l" t="t" r="r" b="b"/>
              <a:pathLst>
                <a:path w="17477" h="17499" extrusionOk="0">
                  <a:moveTo>
                    <a:pt x="8738" y="379"/>
                  </a:moveTo>
                  <a:cubicBezTo>
                    <a:pt x="11057" y="379"/>
                    <a:pt x="13130" y="1316"/>
                    <a:pt x="14645" y="2831"/>
                  </a:cubicBezTo>
                  <a:cubicBezTo>
                    <a:pt x="16161" y="4347"/>
                    <a:pt x="17097" y="6442"/>
                    <a:pt x="17097" y="8738"/>
                  </a:cubicBezTo>
                  <a:cubicBezTo>
                    <a:pt x="17097" y="11056"/>
                    <a:pt x="16161" y="13152"/>
                    <a:pt x="14645" y="14667"/>
                  </a:cubicBezTo>
                  <a:cubicBezTo>
                    <a:pt x="13130" y="16183"/>
                    <a:pt x="11057" y="17119"/>
                    <a:pt x="8738" y="17119"/>
                  </a:cubicBezTo>
                  <a:cubicBezTo>
                    <a:pt x="6420" y="17119"/>
                    <a:pt x="4325" y="16183"/>
                    <a:pt x="2809" y="14667"/>
                  </a:cubicBezTo>
                  <a:cubicBezTo>
                    <a:pt x="1293" y="13152"/>
                    <a:pt x="357" y="11056"/>
                    <a:pt x="357" y="8738"/>
                  </a:cubicBezTo>
                  <a:cubicBezTo>
                    <a:pt x="357" y="6442"/>
                    <a:pt x="1293" y="4347"/>
                    <a:pt x="2809" y="2831"/>
                  </a:cubicBezTo>
                  <a:cubicBezTo>
                    <a:pt x="4325" y="1316"/>
                    <a:pt x="6420" y="379"/>
                    <a:pt x="8738" y="379"/>
                  </a:cubicBezTo>
                  <a:close/>
                  <a:moveTo>
                    <a:pt x="8738" y="0"/>
                  </a:moveTo>
                  <a:cubicBezTo>
                    <a:pt x="3901" y="0"/>
                    <a:pt x="1" y="3924"/>
                    <a:pt x="1" y="8738"/>
                  </a:cubicBezTo>
                  <a:cubicBezTo>
                    <a:pt x="1" y="13575"/>
                    <a:pt x="3901" y="17498"/>
                    <a:pt x="8738" y="17498"/>
                  </a:cubicBezTo>
                  <a:cubicBezTo>
                    <a:pt x="13553" y="17498"/>
                    <a:pt x="17476" y="13575"/>
                    <a:pt x="17476" y="8738"/>
                  </a:cubicBezTo>
                  <a:cubicBezTo>
                    <a:pt x="17476" y="3924"/>
                    <a:pt x="13553" y="0"/>
                    <a:pt x="873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104" name="Google Shape;1104;p22"/>
            <p:cNvSpPr/>
            <p:nvPr/>
          </p:nvSpPr>
          <p:spPr>
            <a:xfrm flipH="1">
              <a:off x="3242641" y="509484"/>
              <a:ext cx="136177" cy="136177"/>
            </a:xfrm>
            <a:custGeom>
              <a:avLst/>
              <a:gdLst/>
              <a:ahLst/>
              <a:cxnLst/>
              <a:rect l="l" t="t" r="r" b="b"/>
              <a:pathLst>
                <a:path w="10812" h="10812" extrusionOk="0">
                  <a:moveTo>
                    <a:pt x="5417" y="1"/>
                  </a:moveTo>
                  <a:cubicBezTo>
                    <a:pt x="2430" y="1"/>
                    <a:pt x="1" y="2431"/>
                    <a:pt x="1" y="5395"/>
                  </a:cubicBezTo>
                  <a:cubicBezTo>
                    <a:pt x="1" y="8382"/>
                    <a:pt x="2430" y="10812"/>
                    <a:pt x="5417" y="10812"/>
                  </a:cubicBezTo>
                  <a:cubicBezTo>
                    <a:pt x="8404" y="10812"/>
                    <a:pt x="10812" y="8382"/>
                    <a:pt x="10812" y="5395"/>
                  </a:cubicBezTo>
                  <a:cubicBezTo>
                    <a:pt x="10812" y="2431"/>
                    <a:pt x="8404" y="1"/>
                    <a:pt x="541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105" name="Google Shape;1105;p22"/>
            <p:cNvSpPr/>
            <p:nvPr/>
          </p:nvSpPr>
          <p:spPr>
            <a:xfrm flipH="1">
              <a:off x="3240109" y="507242"/>
              <a:ext cx="140951" cy="140674"/>
            </a:xfrm>
            <a:custGeom>
              <a:avLst/>
              <a:gdLst/>
              <a:ahLst/>
              <a:cxnLst/>
              <a:rect l="l" t="t" r="r" b="b"/>
              <a:pathLst>
                <a:path w="11191" h="11169" extrusionOk="0">
                  <a:moveTo>
                    <a:pt x="5595" y="357"/>
                  </a:moveTo>
                  <a:cubicBezTo>
                    <a:pt x="7044" y="357"/>
                    <a:pt x="8337" y="937"/>
                    <a:pt x="9273" y="1895"/>
                  </a:cubicBezTo>
                  <a:cubicBezTo>
                    <a:pt x="10232" y="2832"/>
                    <a:pt x="10811" y="4147"/>
                    <a:pt x="10811" y="5573"/>
                  </a:cubicBezTo>
                  <a:cubicBezTo>
                    <a:pt x="10811" y="7022"/>
                    <a:pt x="10232" y="8337"/>
                    <a:pt x="9273" y="9273"/>
                  </a:cubicBezTo>
                  <a:cubicBezTo>
                    <a:pt x="8337" y="10210"/>
                    <a:pt x="7044" y="10789"/>
                    <a:pt x="5595" y="10789"/>
                  </a:cubicBezTo>
                  <a:cubicBezTo>
                    <a:pt x="4147" y="10789"/>
                    <a:pt x="2854" y="10210"/>
                    <a:pt x="1895" y="9273"/>
                  </a:cubicBezTo>
                  <a:cubicBezTo>
                    <a:pt x="959" y="8337"/>
                    <a:pt x="379" y="7022"/>
                    <a:pt x="379" y="5573"/>
                  </a:cubicBezTo>
                  <a:cubicBezTo>
                    <a:pt x="379" y="4147"/>
                    <a:pt x="959" y="2832"/>
                    <a:pt x="1895" y="1895"/>
                  </a:cubicBezTo>
                  <a:cubicBezTo>
                    <a:pt x="2854" y="937"/>
                    <a:pt x="4147" y="357"/>
                    <a:pt x="5595" y="357"/>
                  </a:cubicBezTo>
                  <a:close/>
                  <a:moveTo>
                    <a:pt x="5595" y="1"/>
                  </a:moveTo>
                  <a:cubicBezTo>
                    <a:pt x="2497" y="1"/>
                    <a:pt x="1" y="2497"/>
                    <a:pt x="1" y="5573"/>
                  </a:cubicBezTo>
                  <a:cubicBezTo>
                    <a:pt x="1" y="8672"/>
                    <a:pt x="2497" y="11168"/>
                    <a:pt x="5595" y="11168"/>
                  </a:cubicBezTo>
                  <a:cubicBezTo>
                    <a:pt x="8671" y="11168"/>
                    <a:pt x="11190" y="8672"/>
                    <a:pt x="11190" y="5573"/>
                  </a:cubicBezTo>
                  <a:cubicBezTo>
                    <a:pt x="11190" y="2497"/>
                    <a:pt x="8671" y="1"/>
                    <a:pt x="559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cxnSp>
        <p:nvCxnSpPr>
          <p:cNvPr id="1106" name="Google Shape;1106;p22"/>
          <p:cNvCxnSpPr/>
          <p:nvPr/>
        </p:nvCxnSpPr>
        <p:spPr>
          <a:xfrm rot="10800000">
            <a:off x="9595967" y="393467"/>
            <a:ext cx="1542800" cy="7236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107" name="Google Shape;1107;p22"/>
          <p:cNvCxnSpPr/>
          <p:nvPr/>
        </p:nvCxnSpPr>
        <p:spPr>
          <a:xfrm flipH="1">
            <a:off x="11138767" y="-8833"/>
            <a:ext cx="1055200" cy="11152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grpSp>
        <p:nvGrpSpPr>
          <p:cNvPr id="1108" name="Google Shape;1108;p22"/>
          <p:cNvGrpSpPr/>
          <p:nvPr/>
        </p:nvGrpSpPr>
        <p:grpSpPr>
          <a:xfrm>
            <a:off x="10752367" y="702567"/>
            <a:ext cx="775733" cy="776467"/>
            <a:chOff x="8064275" y="887850"/>
            <a:chExt cx="581800" cy="582350"/>
          </a:xfrm>
        </p:grpSpPr>
        <p:sp>
          <p:nvSpPr>
            <p:cNvPr id="1109" name="Google Shape;1109;p22"/>
            <p:cNvSpPr/>
            <p:nvPr/>
          </p:nvSpPr>
          <p:spPr>
            <a:xfrm>
              <a:off x="8068750" y="892875"/>
              <a:ext cx="572875" cy="572325"/>
            </a:xfrm>
            <a:custGeom>
              <a:avLst/>
              <a:gdLst/>
              <a:ahLst/>
              <a:cxnLst/>
              <a:rect l="l" t="t" r="r" b="b"/>
              <a:pathLst>
                <a:path w="22915" h="22893" extrusionOk="0">
                  <a:moveTo>
                    <a:pt x="11457" y="0"/>
                  </a:moveTo>
                  <a:cubicBezTo>
                    <a:pt x="5127" y="0"/>
                    <a:pt x="0" y="5127"/>
                    <a:pt x="0" y="11435"/>
                  </a:cubicBezTo>
                  <a:cubicBezTo>
                    <a:pt x="0" y="17766"/>
                    <a:pt x="5127" y="22892"/>
                    <a:pt x="11457" y="22892"/>
                  </a:cubicBezTo>
                  <a:cubicBezTo>
                    <a:pt x="17788" y="22892"/>
                    <a:pt x="22914" y="17766"/>
                    <a:pt x="22914" y="11435"/>
                  </a:cubicBezTo>
                  <a:cubicBezTo>
                    <a:pt x="22914" y="5127"/>
                    <a:pt x="17788" y="0"/>
                    <a:pt x="1145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110" name="Google Shape;1110;p22"/>
            <p:cNvSpPr/>
            <p:nvPr/>
          </p:nvSpPr>
          <p:spPr>
            <a:xfrm>
              <a:off x="8064275" y="887850"/>
              <a:ext cx="581800" cy="582350"/>
            </a:xfrm>
            <a:custGeom>
              <a:avLst/>
              <a:gdLst/>
              <a:ahLst/>
              <a:cxnLst/>
              <a:rect l="l" t="t" r="r" b="b"/>
              <a:pathLst>
                <a:path w="23272" h="23294" extrusionOk="0">
                  <a:moveTo>
                    <a:pt x="11636" y="380"/>
                  </a:moveTo>
                  <a:cubicBezTo>
                    <a:pt x="14757" y="380"/>
                    <a:pt x="17566" y="1628"/>
                    <a:pt x="19594" y="3679"/>
                  </a:cubicBezTo>
                  <a:cubicBezTo>
                    <a:pt x="21645" y="5707"/>
                    <a:pt x="22893" y="8538"/>
                    <a:pt x="22893" y="11636"/>
                  </a:cubicBezTo>
                  <a:cubicBezTo>
                    <a:pt x="22893" y="14757"/>
                    <a:pt x="21645" y="17565"/>
                    <a:pt x="19594" y="19616"/>
                  </a:cubicBezTo>
                  <a:cubicBezTo>
                    <a:pt x="17566" y="21644"/>
                    <a:pt x="14757" y="22915"/>
                    <a:pt x="11636" y="22915"/>
                  </a:cubicBezTo>
                  <a:cubicBezTo>
                    <a:pt x="8516" y="22915"/>
                    <a:pt x="5707" y="21644"/>
                    <a:pt x="3657" y="19616"/>
                  </a:cubicBezTo>
                  <a:cubicBezTo>
                    <a:pt x="1628" y="17565"/>
                    <a:pt x="358" y="14757"/>
                    <a:pt x="358" y="11636"/>
                  </a:cubicBezTo>
                  <a:cubicBezTo>
                    <a:pt x="358" y="8538"/>
                    <a:pt x="1628" y="5707"/>
                    <a:pt x="3657" y="3679"/>
                  </a:cubicBezTo>
                  <a:cubicBezTo>
                    <a:pt x="5707" y="1628"/>
                    <a:pt x="8516" y="380"/>
                    <a:pt x="11636" y="380"/>
                  </a:cubicBezTo>
                  <a:close/>
                  <a:moveTo>
                    <a:pt x="11636" y="1"/>
                  </a:moveTo>
                  <a:cubicBezTo>
                    <a:pt x="5217" y="1"/>
                    <a:pt x="1" y="5217"/>
                    <a:pt x="1" y="11636"/>
                  </a:cubicBezTo>
                  <a:cubicBezTo>
                    <a:pt x="1" y="18078"/>
                    <a:pt x="5217" y="23294"/>
                    <a:pt x="11636" y="23294"/>
                  </a:cubicBezTo>
                  <a:cubicBezTo>
                    <a:pt x="18056" y="23294"/>
                    <a:pt x="23272" y="18078"/>
                    <a:pt x="23272" y="11636"/>
                  </a:cubicBezTo>
                  <a:cubicBezTo>
                    <a:pt x="23272" y="5217"/>
                    <a:pt x="18056" y="1"/>
                    <a:pt x="1163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111" name="Google Shape;1111;p22"/>
            <p:cNvSpPr/>
            <p:nvPr/>
          </p:nvSpPr>
          <p:spPr>
            <a:xfrm>
              <a:off x="8141175" y="965325"/>
              <a:ext cx="428000" cy="427425"/>
            </a:xfrm>
            <a:custGeom>
              <a:avLst/>
              <a:gdLst/>
              <a:ahLst/>
              <a:cxnLst/>
              <a:rect l="l" t="t" r="r" b="b"/>
              <a:pathLst>
                <a:path w="17120" h="17097" extrusionOk="0">
                  <a:moveTo>
                    <a:pt x="8560" y="0"/>
                  </a:moveTo>
                  <a:cubicBezTo>
                    <a:pt x="3835" y="0"/>
                    <a:pt x="1" y="3812"/>
                    <a:pt x="1" y="8537"/>
                  </a:cubicBezTo>
                  <a:cubicBezTo>
                    <a:pt x="1" y="13263"/>
                    <a:pt x="3835" y="17097"/>
                    <a:pt x="8560" y="17097"/>
                  </a:cubicBezTo>
                  <a:cubicBezTo>
                    <a:pt x="13286" y="17097"/>
                    <a:pt x="17120" y="13263"/>
                    <a:pt x="17120" y="8537"/>
                  </a:cubicBezTo>
                  <a:cubicBezTo>
                    <a:pt x="17120" y="3812"/>
                    <a:pt x="13286" y="0"/>
                    <a:pt x="856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112" name="Google Shape;1112;p22"/>
            <p:cNvSpPr/>
            <p:nvPr/>
          </p:nvSpPr>
          <p:spPr>
            <a:xfrm>
              <a:off x="8136725" y="960300"/>
              <a:ext cx="436925" cy="437475"/>
            </a:xfrm>
            <a:custGeom>
              <a:avLst/>
              <a:gdLst/>
              <a:ahLst/>
              <a:cxnLst/>
              <a:rect l="l" t="t" r="r" b="b"/>
              <a:pathLst>
                <a:path w="17477" h="17499" extrusionOk="0">
                  <a:moveTo>
                    <a:pt x="8738" y="379"/>
                  </a:moveTo>
                  <a:cubicBezTo>
                    <a:pt x="11057" y="379"/>
                    <a:pt x="13130" y="1316"/>
                    <a:pt x="14645" y="2831"/>
                  </a:cubicBezTo>
                  <a:cubicBezTo>
                    <a:pt x="16161" y="4347"/>
                    <a:pt x="17097" y="6442"/>
                    <a:pt x="17097" y="8738"/>
                  </a:cubicBezTo>
                  <a:cubicBezTo>
                    <a:pt x="17097" y="11056"/>
                    <a:pt x="16161" y="13152"/>
                    <a:pt x="14645" y="14667"/>
                  </a:cubicBezTo>
                  <a:cubicBezTo>
                    <a:pt x="13130" y="16183"/>
                    <a:pt x="11057" y="17119"/>
                    <a:pt x="8738" y="17119"/>
                  </a:cubicBezTo>
                  <a:cubicBezTo>
                    <a:pt x="6420" y="17119"/>
                    <a:pt x="4325" y="16183"/>
                    <a:pt x="2809" y="14667"/>
                  </a:cubicBezTo>
                  <a:cubicBezTo>
                    <a:pt x="1293" y="13152"/>
                    <a:pt x="357" y="11056"/>
                    <a:pt x="357" y="8738"/>
                  </a:cubicBezTo>
                  <a:cubicBezTo>
                    <a:pt x="357" y="6442"/>
                    <a:pt x="1293" y="4347"/>
                    <a:pt x="2809" y="2831"/>
                  </a:cubicBezTo>
                  <a:cubicBezTo>
                    <a:pt x="4325" y="1316"/>
                    <a:pt x="6420" y="379"/>
                    <a:pt x="8738" y="379"/>
                  </a:cubicBezTo>
                  <a:close/>
                  <a:moveTo>
                    <a:pt x="8738" y="0"/>
                  </a:moveTo>
                  <a:cubicBezTo>
                    <a:pt x="3901" y="0"/>
                    <a:pt x="1" y="3924"/>
                    <a:pt x="1" y="8738"/>
                  </a:cubicBezTo>
                  <a:cubicBezTo>
                    <a:pt x="1" y="13575"/>
                    <a:pt x="3901" y="17498"/>
                    <a:pt x="8738" y="17498"/>
                  </a:cubicBezTo>
                  <a:cubicBezTo>
                    <a:pt x="13553" y="17498"/>
                    <a:pt x="17476" y="13575"/>
                    <a:pt x="17476" y="8738"/>
                  </a:cubicBezTo>
                  <a:cubicBezTo>
                    <a:pt x="17476" y="3924"/>
                    <a:pt x="13553" y="0"/>
                    <a:pt x="873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113" name="Google Shape;1113;p22"/>
            <p:cNvSpPr/>
            <p:nvPr/>
          </p:nvSpPr>
          <p:spPr>
            <a:xfrm>
              <a:off x="8219750" y="1043875"/>
              <a:ext cx="270300" cy="270300"/>
            </a:xfrm>
            <a:custGeom>
              <a:avLst/>
              <a:gdLst/>
              <a:ahLst/>
              <a:cxnLst/>
              <a:rect l="l" t="t" r="r" b="b"/>
              <a:pathLst>
                <a:path w="10812" h="10812" extrusionOk="0">
                  <a:moveTo>
                    <a:pt x="5417" y="1"/>
                  </a:moveTo>
                  <a:cubicBezTo>
                    <a:pt x="2430" y="1"/>
                    <a:pt x="1" y="2431"/>
                    <a:pt x="1" y="5395"/>
                  </a:cubicBezTo>
                  <a:cubicBezTo>
                    <a:pt x="1" y="8382"/>
                    <a:pt x="2430" y="10812"/>
                    <a:pt x="5417" y="10812"/>
                  </a:cubicBezTo>
                  <a:cubicBezTo>
                    <a:pt x="8404" y="10812"/>
                    <a:pt x="10812" y="8382"/>
                    <a:pt x="10812" y="5395"/>
                  </a:cubicBezTo>
                  <a:cubicBezTo>
                    <a:pt x="10812" y="2431"/>
                    <a:pt x="8404" y="1"/>
                    <a:pt x="541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114" name="Google Shape;1114;p22"/>
            <p:cNvSpPr/>
            <p:nvPr/>
          </p:nvSpPr>
          <p:spPr>
            <a:xfrm>
              <a:off x="8215300" y="1039425"/>
              <a:ext cx="279775" cy="279225"/>
            </a:xfrm>
            <a:custGeom>
              <a:avLst/>
              <a:gdLst/>
              <a:ahLst/>
              <a:cxnLst/>
              <a:rect l="l" t="t" r="r" b="b"/>
              <a:pathLst>
                <a:path w="11191" h="11169" extrusionOk="0">
                  <a:moveTo>
                    <a:pt x="5595" y="357"/>
                  </a:moveTo>
                  <a:cubicBezTo>
                    <a:pt x="7044" y="357"/>
                    <a:pt x="8337" y="937"/>
                    <a:pt x="9273" y="1895"/>
                  </a:cubicBezTo>
                  <a:cubicBezTo>
                    <a:pt x="10232" y="2832"/>
                    <a:pt x="10811" y="4147"/>
                    <a:pt x="10811" y="5573"/>
                  </a:cubicBezTo>
                  <a:cubicBezTo>
                    <a:pt x="10811" y="7022"/>
                    <a:pt x="10232" y="8337"/>
                    <a:pt x="9273" y="9273"/>
                  </a:cubicBezTo>
                  <a:cubicBezTo>
                    <a:pt x="8337" y="10210"/>
                    <a:pt x="7044" y="10789"/>
                    <a:pt x="5595" y="10789"/>
                  </a:cubicBezTo>
                  <a:cubicBezTo>
                    <a:pt x="4147" y="10789"/>
                    <a:pt x="2854" y="10210"/>
                    <a:pt x="1895" y="9273"/>
                  </a:cubicBezTo>
                  <a:cubicBezTo>
                    <a:pt x="959" y="8337"/>
                    <a:pt x="379" y="7022"/>
                    <a:pt x="379" y="5573"/>
                  </a:cubicBezTo>
                  <a:cubicBezTo>
                    <a:pt x="379" y="4147"/>
                    <a:pt x="959" y="2832"/>
                    <a:pt x="1895" y="1895"/>
                  </a:cubicBezTo>
                  <a:cubicBezTo>
                    <a:pt x="2854" y="937"/>
                    <a:pt x="4147" y="357"/>
                    <a:pt x="5595" y="357"/>
                  </a:cubicBezTo>
                  <a:close/>
                  <a:moveTo>
                    <a:pt x="5595" y="1"/>
                  </a:moveTo>
                  <a:cubicBezTo>
                    <a:pt x="2497" y="1"/>
                    <a:pt x="1" y="2497"/>
                    <a:pt x="1" y="5573"/>
                  </a:cubicBezTo>
                  <a:cubicBezTo>
                    <a:pt x="1" y="8672"/>
                    <a:pt x="2497" y="11168"/>
                    <a:pt x="5595" y="11168"/>
                  </a:cubicBezTo>
                  <a:cubicBezTo>
                    <a:pt x="8671" y="11168"/>
                    <a:pt x="11190" y="8672"/>
                    <a:pt x="11190" y="5573"/>
                  </a:cubicBezTo>
                  <a:cubicBezTo>
                    <a:pt x="11190" y="2497"/>
                    <a:pt x="8671" y="1"/>
                    <a:pt x="559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grpSp>
        <p:nvGrpSpPr>
          <p:cNvPr id="1115" name="Google Shape;1115;p22"/>
          <p:cNvGrpSpPr/>
          <p:nvPr/>
        </p:nvGrpSpPr>
        <p:grpSpPr>
          <a:xfrm>
            <a:off x="9378501" y="227834"/>
            <a:ext cx="389367" cy="390100"/>
            <a:chOff x="7353050" y="316275"/>
            <a:chExt cx="292025" cy="292575"/>
          </a:xfrm>
        </p:grpSpPr>
        <p:sp>
          <p:nvSpPr>
            <p:cNvPr id="1116" name="Google Shape;1116;p22"/>
            <p:cNvSpPr/>
            <p:nvPr/>
          </p:nvSpPr>
          <p:spPr>
            <a:xfrm>
              <a:off x="7358075" y="321275"/>
              <a:ext cx="282550" cy="282550"/>
            </a:xfrm>
            <a:custGeom>
              <a:avLst/>
              <a:gdLst/>
              <a:ahLst/>
              <a:cxnLst/>
              <a:rect l="l" t="t" r="r" b="b"/>
              <a:pathLst>
                <a:path w="11302" h="11302" extrusionOk="0">
                  <a:moveTo>
                    <a:pt x="5640" y="1"/>
                  </a:moveTo>
                  <a:cubicBezTo>
                    <a:pt x="2519" y="1"/>
                    <a:pt x="0" y="2520"/>
                    <a:pt x="0" y="5640"/>
                  </a:cubicBezTo>
                  <a:cubicBezTo>
                    <a:pt x="0" y="8783"/>
                    <a:pt x="2519" y="11302"/>
                    <a:pt x="5640" y="11302"/>
                  </a:cubicBezTo>
                  <a:cubicBezTo>
                    <a:pt x="8783" y="11302"/>
                    <a:pt x="11301" y="8783"/>
                    <a:pt x="11301" y="5640"/>
                  </a:cubicBezTo>
                  <a:cubicBezTo>
                    <a:pt x="11301" y="2520"/>
                    <a:pt x="8783" y="1"/>
                    <a:pt x="564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117" name="Google Shape;1117;p22"/>
            <p:cNvSpPr/>
            <p:nvPr/>
          </p:nvSpPr>
          <p:spPr>
            <a:xfrm>
              <a:off x="7353050" y="316275"/>
              <a:ext cx="292025" cy="292575"/>
            </a:xfrm>
            <a:custGeom>
              <a:avLst/>
              <a:gdLst/>
              <a:ahLst/>
              <a:cxnLst/>
              <a:rect l="l" t="t" r="r" b="b"/>
              <a:pathLst>
                <a:path w="11681" h="11703" extrusionOk="0">
                  <a:moveTo>
                    <a:pt x="5841" y="379"/>
                  </a:moveTo>
                  <a:cubicBezTo>
                    <a:pt x="7356" y="379"/>
                    <a:pt x="8716" y="981"/>
                    <a:pt x="9719" y="1984"/>
                  </a:cubicBezTo>
                  <a:cubicBezTo>
                    <a:pt x="10700" y="2965"/>
                    <a:pt x="11324" y="4347"/>
                    <a:pt x="11324" y="5840"/>
                  </a:cubicBezTo>
                  <a:cubicBezTo>
                    <a:pt x="11324" y="7356"/>
                    <a:pt x="10700" y="8738"/>
                    <a:pt x="9719" y="9719"/>
                  </a:cubicBezTo>
                  <a:cubicBezTo>
                    <a:pt x="8716" y="10699"/>
                    <a:pt x="7356" y="11324"/>
                    <a:pt x="5841" y="11324"/>
                  </a:cubicBezTo>
                  <a:cubicBezTo>
                    <a:pt x="4347" y="11324"/>
                    <a:pt x="2965" y="10699"/>
                    <a:pt x="1984" y="9719"/>
                  </a:cubicBezTo>
                  <a:cubicBezTo>
                    <a:pt x="981" y="8738"/>
                    <a:pt x="380" y="7356"/>
                    <a:pt x="380" y="5840"/>
                  </a:cubicBezTo>
                  <a:cubicBezTo>
                    <a:pt x="380" y="4347"/>
                    <a:pt x="981" y="2965"/>
                    <a:pt x="1984" y="1984"/>
                  </a:cubicBezTo>
                  <a:cubicBezTo>
                    <a:pt x="2965" y="981"/>
                    <a:pt x="4347" y="379"/>
                    <a:pt x="5841" y="379"/>
                  </a:cubicBezTo>
                  <a:close/>
                  <a:moveTo>
                    <a:pt x="5841" y="0"/>
                  </a:moveTo>
                  <a:cubicBezTo>
                    <a:pt x="2631" y="0"/>
                    <a:pt x="1" y="2630"/>
                    <a:pt x="1" y="5840"/>
                  </a:cubicBezTo>
                  <a:cubicBezTo>
                    <a:pt x="1" y="9072"/>
                    <a:pt x="2631" y="11703"/>
                    <a:pt x="5841" y="11703"/>
                  </a:cubicBezTo>
                  <a:cubicBezTo>
                    <a:pt x="9073" y="11703"/>
                    <a:pt x="11681" y="9072"/>
                    <a:pt x="11681" y="5840"/>
                  </a:cubicBezTo>
                  <a:cubicBezTo>
                    <a:pt x="11681" y="2630"/>
                    <a:pt x="9073" y="0"/>
                    <a:pt x="584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118" name="Google Shape;1118;p22"/>
            <p:cNvSpPr/>
            <p:nvPr/>
          </p:nvSpPr>
          <p:spPr>
            <a:xfrm>
              <a:off x="7419925" y="383125"/>
              <a:ext cx="158275" cy="158300"/>
            </a:xfrm>
            <a:custGeom>
              <a:avLst/>
              <a:gdLst/>
              <a:ahLst/>
              <a:cxnLst/>
              <a:rect l="l" t="t" r="r" b="b"/>
              <a:pathLst>
                <a:path w="6331" h="6332" extrusionOk="0">
                  <a:moveTo>
                    <a:pt x="3166" y="1"/>
                  </a:moveTo>
                  <a:cubicBezTo>
                    <a:pt x="1427" y="1"/>
                    <a:pt x="0" y="1428"/>
                    <a:pt x="0" y="3166"/>
                  </a:cubicBezTo>
                  <a:cubicBezTo>
                    <a:pt x="0" y="4927"/>
                    <a:pt x="1427" y="6331"/>
                    <a:pt x="3166" y="6331"/>
                  </a:cubicBezTo>
                  <a:cubicBezTo>
                    <a:pt x="4927" y="6331"/>
                    <a:pt x="6331" y="4927"/>
                    <a:pt x="6331" y="3166"/>
                  </a:cubicBezTo>
                  <a:cubicBezTo>
                    <a:pt x="6331" y="1428"/>
                    <a:pt x="4927" y="1"/>
                    <a:pt x="316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119" name="Google Shape;1119;p22"/>
            <p:cNvSpPr/>
            <p:nvPr/>
          </p:nvSpPr>
          <p:spPr>
            <a:xfrm>
              <a:off x="7415475" y="378675"/>
              <a:ext cx="167750" cy="167775"/>
            </a:xfrm>
            <a:custGeom>
              <a:avLst/>
              <a:gdLst/>
              <a:ahLst/>
              <a:cxnLst/>
              <a:rect l="l" t="t" r="r" b="b"/>
              <a:pathLst>
                <a:path w="6710" h="6711" extrusionOk="0">
                  <a:moveTo>
                    <a:pt x="3344" y="380"/>
                  </a:moveTo>
                  <a:cubicBezTo>
                    <a:pt x="4168" y="380"/>
                    <a:pt x="4926" y="714"/>
                    <a:pt x="5461" y="1249"/>
                  </a:cubicBezTo>
                  <a:cubicBezTo>
                    <a:pt x="5996" y="1784"/>
                    <a:pt x="6330" y="2519"/>
                    <a:pt x="6330" y="3344"/>
                  </a:cubicBezTo>
                  <a:cubicBezTo>
                    <a:pt x="6330" y="4169"/>
                    <a:pt x="5996" y="4927"/>
                    <a:pt x="5461" y="5462"/>
                  </a:cubicBezTo>
                  <a:cubicBezTo>
                    <a:pt x="4926" y="5997"/>
                    <a:pt x="4168" y="6331"/>
                    <a:pt x="3344" y="6331"/>
                  </a:cubicBezTo>
                  <a:cubicBezTo>
                    <a:pt x="2519" y="6331"/>
                    <a:pt x="1783" y="5997"/>
                    <a:pt x="1248" y="5462"/>
                  </a:cubicBezTo>
                  <a:cubicBezTo>
                    <a:pt x="713" y="4927"/>
                    <a:pt x="379" y="4169"/>
                    <a:pt x="379" y="3344"/>
                  </a:cubicBezTo>
                  <a:cubicBezTo>
                    <a:pt x="379" y="2519"/>
                    <a:pt x="713" y="1784"/>
                    <a:pt x="1248" y="1249"/>
                  </a:cubicBezTo>
                  <a:cubicBezTo>
                    <a:pt x="1783" y="714"/>
                    <a:pt x="2519" y="380"/>
                    <a:pt x="3344" y="380"/>
                  </a:cubicBezTo>
                  <a:close/>
                  <a:moveTo>
                    <a:pt x="3344" y="1"/>
                  </a:moveTo>
                  <a:cubicBezTo>
                    <a:pt x="1494" y="1"/>
                    <a:pt x="0" y="1494"/>
                    <a:pt x="0" y="3344"/>
                  </a:cubicBezTo>
                  <a:cubicBezTo>
                    <a:pt x="0" y="5194"/>
                    <a:pt x="1494" y="6710"/>
                    <a:pt x="3344" y="6710"/>
                  </a:cubicBezTo>
                  <a:cubicBezTo>
                    <a:pt x="5194" y="6710"/>
                    <a:pt x="6709" y="5194"/>
                    <a:pt x="6709" y="3344"/>
                  </a:cubicBezTo>
                  <a:cubicBezTo>
                    <a:pt x="6709" y="1494"/>
                    <a:pt x="5194" y="1"/>
                    <a:pt x="334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grpSp>
        <p:nvGrpSpPr>
          <p:cNvPr id="1120" name="Google Shape;1120;p22"/>
          <p:cNvGrpSpPr/>
          <p:nvPr/>
        </p:nvGrpSpPr>
        <p:grpSpPr>
          <a:xfrm>
            <a:off x="11677267" y="306200"/>
            <a:ext cx="233333" cy="233333"/>
            <a:chOff x="8792300" y="321275"/>
            <a:chExt cx="175000" cy="175000"/>
          </a:xfrm>
        </p:grpSpPr>
        <p:sp>
          <p:nvSpPr>
            <p:cNvPr id="1121" name="Google Shape;1121;p22"/>
            <p:cNvSpPr/>
            <p:nvPr/>
          </p:nvSpPr>
          <p:spPr>
            <a:xfrm>
              <a:off x="8796750" y="326300"/>
              <a:ext cx="166100" cy="165525"/>
            </a:xfrm>
            <a:custGeom>
              <a:avLst/>
              <a:gdLst/>
              <a:ahLst/>
              <a:cxnLst/>
              <a:rect l="l" t="t" r="r" b="b"/>
              <a:pathLst>
                <a:path w="6644" h="6621" extrusionOk="0">
                  <a:moveTo>
                    <a:pt x="3322" y="0"/>
                  </a:moveTo>
                  <a:cubicBezTo>
                    <a:pt x="1494" y="0"/>
                    <a:pt x="1" y="1471"/>
                    <a:pt x="1" y="3299"/>
                  </a:cubicBezTo>
                  <a:cubicBezTo>
                    <a:pt x="1" y="5127"/>
                    <a:pt x="1494" y="6620"/>
                    <a:pt x="3322" y="6620"/>
                  </a:cubicBezTo>
                  <a:cubicBezTo>
                    <a:pt x="5150" y="6620"/>
                    <a:pt x="6643" y="5127"/>
                    <a:pt x="6643" y="3299"/>
                  </a:cubicBezTo>
                  <a:cubicBezTo>
                    <a:pt x="6643" y="1471"/>
                    <a:pt x="5150" y="0"/>
                    <a:pt x="3322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122" name="Google Shape;1122;p22"/>
            <p:cNvSpPr/>
            <p:nvPr/>
          </p:nvSpPr>
          <p:spPr>
            <a:xfrm>
              <a:off x="8792300" y="321275"/>
              <a:ext cx="175000" cy="175000"/>
            </a:xfrm>
            <a:custGeom>
              <a:avLst/>
              <a:gdLst/>
              <a:ahLst/>
              <a:cxnLst/>
              <a:rect l="l" t="t" r="r" b="b"/>
              <a:pathLst>
                <a:path w="7000" h="7000" extrusionOk="0">
                  <a:moveTo>
                    <a:pt x="3500" y="380"/>
                  </a:moveTo>
                  <a:cubicBezTo>
                    <a:pt x="4369" y="380"/>
                    <a:pt x="5149" y="736"/>
                    <a:pt x="5707" y="1293"/>
                  </a:cubicBezTo>
                  <a:cubicBezTo>
                    <a:pt x="6286" y="1873"/>
                    <a:pt x="6621" y="2653"/>
                    <a:pt x="6621" y="3500"/>
                  </a:cubicBezTo>
                  <a:cubicBezTo>
                    <a:pt x="6621" y="4370"/>
                    <a:pt x="6286" y="5150"/>
                    <a:pt x="5707" y="5729"/>
                  </a:cubicBezTo>
                  <a:cubicBezTo>
                    <a:pt x="5149" y="6286"/>
                    <a:pt x="4369" y="6643"/>
                    <a:pt x="3500" y="6643"/>
                  </a:cubicBezTo>
                  <a:cubicBezTo>
                    <a:pt x="2631" y="6643"/>
                    <a:pt x="1851" y="6286"/>
                    <a:pt x="1293" y="5729"/>
                  </a:cubicBezTo>
                  <a:cubicBezTo>
                    <a:pt x="714" y="5150"/>
                    <a:pt x="379" y="4370"/>
                    <a:pt x="379" y="3500"/>
                  </a:cubicBezTo>
                  <a:cubicBezTo>
                    <a:pt x="379" y="2653"/>
                    <a:pt x="714" y="1873"/>
                    <a:pt x="1293" y="1293"/>
                  </a:cubicBezTo>
                  <a:cubicBezTo>
                    <a:pt x="1851" y="736"/>
                    <a:pt x="2631" y="380"/>
                    <a:pt x="3500" y="380"/>
                  </a:cubicBezTo>
                  <a:close/>
                  <a:moveTo>
                    <a:pt x="3500" y="1"/>
                  </a:moveTo>
                  <a:cubicBezTo>
                    <a:pt x="1561" y="1"/>
                    <a:pt x="0" y="1583"/>
                    <a:pt x="0" y="3500"/>
                  </a:cubicBezTo>
                  <a:cubicBezTo>
                    <a:pt x="0" y="5439"/>
                    <a:pt x="1561" y="7000"/>
                    <a:pt x="3500" y="7000"/>
                  </a:cubicBezTo>
                  <a:cubicBezTo>
                    <a:pt x="5439" y="7000"/>
                    <a:pt x="7000" y="5439"/>
                    <a:pt x="7000" y="3500"/>
                  </a:cubicBezTo>
                  <a:cubicBezTo>
                    <a:pt x="7000" y="1583"/>
                    <a:pt x="5439" y="1"/>
                    <a:pt x="350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123" name="Google Shape;1123;p22"/>
            <p:cNvSpPr/>
            <p:nvPr/>
          </p:nvSpPr>
          <p:spPr>
            <a:xfrm>
              <a:off x="8833525" y="362525"/>
              <a:ext cx="92550" cy="93075"/>
            </a:xfrm>
            <a:custGeom>
              <a:avLst/>
              <a:gdLst/>
              <a:ahLst/>
              <a:cxnLst/>
              <a:rect l="l" t="t" r="r" b="b"/>
              <a:pathLst>
                <a:path w="3702" h="3723" extrusionOk="0">
                  <a:moveTo>
                    <a:pt x="1851" y="0"/>
                  </a:moveTo>
                  <a:cubicBezTo>
                    <a:pt x="826" y="0"/>
                    <a:pt x="1" y="825"/>
                    <a:pt x="1" y="1850"/>
                  </a:cubicBezTo>
                  <a:cubicBezTo>
                    <a:pt x="1" y="2876"/>
                    <a:pt x="826" y="3723"/>
                    <a:pt x="1851" y="3723"/>
                  </a:cubicBezTo>
                  <a:cubicBezTo>
                    <a:pt x="2876" y="3723"/>
                    <a:pt x="3701" y="2876"/>
                    <a:pt x="3701" y="1850"/>
                  </a:cubicBezTo>
                  <a:cubicBezTo>
                    <a:pt x="3701" y="825"/>
                    <a:pt x="2876" y="0"/>
                    <a:pt x="185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124" name="Google Shape;1124;p22"/>
            <p:cNvSpPr/>
            <p:nvPr/>
          </p:nvSpPr>
          <p:spPr>
            <a:xfrm>
              <a:off x="8828525" y="358050"/>
              <a:ext cx="102550" cy="102000"/>
            </a:xfrm>
            <a:custGeom>
              <a:avLst/>
              <a:gdLst/>
              <a:ahLst/>
              <a:cxnLst/>
              <a:rect l="l" t="t" r="r" b="b"/>
              <a:pathLst>
                <a:path w="4102" h="4080" extrusionOk="0">
                  <a:moveTo>
                    <a:pt x="2051" y="357"/>
                  </a:moveTo>
                  <a:cubicBezTo>
                    <a:pt x="2519" y="357"/>
                    <a:pt x="2920" y="558"/>
                    <a:pt x="3232" y="848"/>
                  </a:cubicBezTo>
                  <a:cubicBezTo>
                    <a:pt x="3544" y="1160"/>
                    <a:pt x="3723" y="1583"/>
                    <a:pt x="3723" y="2029"/>
                  </a:cubicBezTo>
                  <a:cubicBezTo>
                    <a:pt x="3723" y="2497"/>
                    <a:pt x="3544" y="2921"/>
                    <a:pt x="3232" y="3211"/>
                  </a:cubicBezTo>
                  <a:cubicBezTo>
                    <a:pt x="2920" y="3523"/>
                    <a:pt x="2519" y="3701"/>
                    <a:pt x="2051" y="3701"/>
                  </a:cubicBezTo>
                  <a:cubicBezTo>
                    <a:pt x="1583" y="3701"/>
                    <a:pt x="1182" y="3523"/>
                    <a:pt x="870" y="3211"/>
                  </a:cubicBezTo>
                  <a:cubicBezTo>
                    <a:pt x="558" y="2921"/>
                    <a:pt x="379" y="2497"/>
                    <a:pt x="379" y="2029"/>
                  </a:cubicBezTo>
                  <a:cubicBezTo>
                    <a:pt x="379" y="1583"/>
                    <a:pt x="558" y="1160"/>
                    <a:pt x="870" y="848"/>
                  </a:cubicBezTo>
                  <a:cubicBezTo>
                    <a:pt x="1182" y="558"/>
                    <a:pt x="1583" y="357"/>
                    <a:pt x="2051" y="357"/>
                  </a:cubicBezTo>
                  <a:close/>
                  <a:moveTo>
                    <a:pt x="2051" y="1"/>
                  </a:moveTo>
                  <a:cubicBezTo>
                    <a:pt x="914" y="1"/>
                    <a:pt x="0" y="915"/>
                    <a:pt x="0" y="2029"/>
                  </a:cubicBezTo>
                  <a:cubicBezTo>
                    <a:pt x="0" y="3166"/>
                    <a:pt x="914" y="4080"/>
                    <a:pt x="2051" y="4080"/>
                  </a:cubicBezTo>
                  <a:cubicBezTo>
                    <a:pt x="3188" y="4080"/>
                    <a:pt x="4102" y="3166"/>
                    <a:pt x="4102" y="2029"/>
                  </a:cubicBezTo>
                  <a:cubicBezTo>
                    <a:pt x="4102" y="915"/>
                    <a:pt x="3188" y="1"/>
                    <a:pt x="205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grpSp>
        <p:nvGrpSpPr>
          <p:cNvPr id="1125" name="Google Shape;1125;p22"/>
          <p:cNvGrpSpPr/>
          <p:nvPr/>
        </p:nvGrpSpPr>
        <p:grpSpPr>
          <a:xfrm>
            <a:off x="11320067" y="227833"/>
            <a:ext cx="233351" cy="36000"/>
            <a:chOff x="5662375" y="212375"/>
            <a:chExt cx="175013" cy="27000"/>
          </a:xfrm>
        </p:grpSpPr>
        <p:sp>
          <p:nvSpPr>
            <p:cNvPr id="1126" name="Google Shape;1126;p22"/>
            <p:cNvSpPr/>
            <p:nvPr/>
          </p:nvSpPr>
          <p:spPr>
            <a:xfrm>
              <a:off x="5662375" y="212375"/>
              <a:ext cx="27000" cy="270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127" name="Google Shape;1127;p22"/>
            <p:cNvSpPr/>
            <p:nvPr/>
          </p:nvSpPr>
          <p:spPr>
            <a:xfrm>
              <a:off x="5736381" y="212375"/>
              <a:ext cx="27000" cy="270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128" name="Google Shape;1128;p22"/>
            <p:cNvSpPr/>
            <p:nvPr/>
          </p:nvSpPr>
          <p:spPr>
            <a:xfrm>
              <a:off x="5810388" y="212375"/>
              <a:ext cx="27000" cy="270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grpSp>
        <p:nvGrpSpPr>
          <p:cNvPr id="1129" name="Google Shape;1129;p22"/>
          <p:cNvGrpSpPr/>
          <p:nvPr/>
        </p:nvGrpSpPr>
        <p:grpSpPr>
          <a:xfrm>
            <a:off x="10555134" y="1499467"/>
            <a:ext cx="233351" cy="36000"/>
            <a:chOff x="5662375" y="212375"/>
            <a:chExt cx="175013" cy="27000"/>
          </a:xfrm>
        </p:grpSpPr>
        <p:sp>
          <p:nvSpPr>
            <p:cNvPr id="1130" name="Google Shape;1130;p22"/>
            <p:cNvSpPr/>
            <p:nvPr/>
          </p:nvSpPr>
          <p:spPr>
            <a:xfrm>
              <a:off x="5662375" y="212375"/>
              <a:ext cx="27000" cy="270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131" name="Google Shape;1131;p22"/>
            <p:cNvSpPr/>
            <p:nvPr/>
          </p:nvSpPr>
          <p:spPr>
            <a:xfrm>
              <a:off x="5736381" y="212375"/>
              <a:ext cx="27000" cy="270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132" name="Google Shape;1132;p22"/>
            <p:cNvSpPr/>
            <p:nvPr/>
          </p:nvSpPr>
          <p:spPr>
            <a:xfrm>
              <a:off x="5810388" y="212375"/>
              <a:ext cx="27000" cy="270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sp>
        <p:nvSpPr>
          <p:cNvPr id="1133" name="Google Shape;1133;p22"/>
          <p:cNvSpPr txBox="1">
            <a:spLocks noGrp="1"/>
          </p:cNvSpPr>
          <p:nvPr>
            <p:ph type="subTitle" idx="1"/>
          </p:nvPr>
        </p:nvSpPr>
        <p:spPr>
          <a:xfrm>
            <a:off x="8466534" y="2151476"/>
            <a:ext cx="2487200" cy="12051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9pPr>
          </a:lstStyle>
          <a:p>
            <a:r>
              <a:rPr lang="en-US" dirty="0"/>
              <a:t>Click to edit Master subtitle style</a:t>
            </a:r>
            <a:endParaRPr dirty="0"/>
          </a:p>
        </p:txBody>
      </p:sp>
      <p:sp>
        <p:nvSpPr>
          <p:cNvPr id="1134" name="Google Shape;1134;p22"/>
          <p:cNvSpPr txBox="1">
            <a:spLocks noGrp="1"/>
          </p:cNvSpPr>
          <p:nvPr>
            <p:ph type="subTitle" idx="2"/>
          </p:nvPr>
        </p:nvSpPr>
        <p:spPr>
          <a:xfrm>
            <a:off x="4852416" y="2182368"/>
            <a:ext cx="2487200" cy="12466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9pPr>
          </a:lstStyle>
          <a:p>
            <a:r>
              <a:rPr lang="en-US" dirty="0"/>
              <a:t>Click to edit Master subtitle style</a:t>
            </a:r>
            <a:endParaRPr dirty="0"/>
          </a:p>
        </p:txBody>
      </p:sp>
      <p:sp>
        <p:nvSpPr>
          <p:cNvPr id="1135" name="Google Shape;1135;p22"/>
          <p:cNvSpPr txBox="1">
            <a:spLocks noGrp="1"/>
          </p:cNvSpPr>
          <p:nvPr>
            <p:ph type="subTitle" idx="3"/>
          </p:nvPr>
        </p:nvSpPr>
        <p:spPr>
          <a:xfrm>
            <a:off x="1143000" y="2151476"/>
            <a:ext cx="2487200" cy="13441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9pPr>
          </a:lstStyle>
          <a:p>
            <a:r>
              <a:rPr lang="en-US" dirty="0"/>
              <a:t>Click to edit Master subtitle style</a:t>
            </a:r>
            <a:endParaRPr dirty="0"/>
          </a:p>
        </p:txBody>
      </p:sp>
      <p:sp>
        <p:nvSpPr>
          <p:cNvPr id="1136" name="Google Shape;1136;p22"/>
          <p:cNvSpPr txBox="1">
            <a:spLocks noGrp="1"/>
          </p:cNvSpPr>
          <p:nvPr>
            <p:ph type="subTitle" idx="4"/>
          </p:nvPr>
        </p:nvSpPr>
        <p:spPr>
          <a:xfrm>
            <a:off x="8466534" y="3363358"/>
            <a:ext cx="2487200" cy="81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9pPr>
          </a:lstStyle>
          <a:p>
            <a:r>
              <a:rPr lang="en-US" dirty="0"/>
              <a:t>Click to edit Master subtitle style</a:t>
            </a:r>
            <a:endParaRPr dirty="0"/>
          </a:p>
        </p:txBody>
      </p:sp>
      <p:sp>
        <p:nvSpPr>
          <p:cNvPr id="1137" name="Google Shape;1137;p22"/>
          <p:cNvSpPr txBox="1">
            <a:spLocks noGrp="1"/>
          </p:cNvSpPr>
          <p:nvPr>
            <p:ph type="subTitle" idx="5"/>
          </p:nvPr>
        </p:nvSpPr>
        <p:spPr>
          <a:xfrm>
            <a:off x="4852416" y="3429000"/>
            <a:ext cx="2487200" cy="81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9pPr>
          </a:lstStyle>
          <a:p>
            <a:r>
              <a:rPr lang="en-US" dirty="0"/>
              <a:t>Click to edit Master subtitle style</a:t>
            </a:r>
            <a:endParaRPr dirty="0"/>
          </a:p>
        </p:txBody>
      </p:sp>
      <p:sp>
        <p:nvSpPr>
          <p:cNvPr id="1138" name="Google Shape;1138;p22"/>
          <p:cNvSpPr txBox="1">
            <a:spLocks noGrp="1"/>
          </p:cNvSpPr>
          <p:nvPr>
            <p:ph type="subTitle" idx="6"/>
          </p:nvPr>
        </p:nvSpPr>
        <p:spPr>
          <a:xfrm>
            <a:off x="1143000" y="3495644"/>
            <a:ext cx="2487200" cy="81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9pPr>
          </a:lstStyle>
          <a:p>
            <a:r>
              <a:rPr lang="en-US" dirty="0"/>
              <a:t>Click to edit Master subtitle style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591694137"/>
      </p:ext>
    </p:extLst>
  </p:cSld>
  <p:clrMapOvr>
    <a:masterClrMapping/>
  </p:clrMapOvr>
  <p:hf sldNum="0" hdr="0" ftr="0" dt="0"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2">
  <p:cSld name="Background 2">
    <p:spTree>
      <p:nvGrpSpPr>
        <p:cNvPr id="1" name="Shape 13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98" name="Google Shape;1398;p28"/>
          <p:cNvGrpSpPr/>
          <p:nvPr/>
        </p:nvGrpSpPr>
        <p:grpSpPr>
          <a:xfrm>
            <a:off x="348948" y="-1544"/>
            <a:ext cx="11400435" cy="5308800"/>
            <a:chOff x="261711" y="-1158"/>
            <a:chExt cx="8550326" cy="3981600"/>
          </a:xfrm>
        </p:grpSpPr>
        <p:cxnSp>
          <p:nvCxnSpPr>
            <p:cNvPr id="1399" name="Google Shape;1399;p28"/>
            <p:cNvCxnSpPr/>
            <p:nvPr/>
          </p:nvCxnSpPr>
          <p:spPr>
            <a:xfrm>
              <a:off x="515925" y="-1158"/>
              <a:ext cx="0" cy="3981600"/>
            </a:xfrm>
            <a:prstGeom prst="straightConnector1">
              <a:avLst/>
            </a:prstGeom>
            <a:noFill/>
            <a:ln w="9525" cap="flat" cmpd="sng">
              <a:solidFill>
                <a:srgbClr val="595959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400" name="Google Shape;1400;p28"/>
            <p:cNvCxnSpPr/>
            <p:nvPr/>
          </p:nvCxnSpPr>
          <p:spPr>
            <a:xfrm>
              <a:off x="8666025" y="-1158"/>
              <a:ext cx="0" cy="1902000"/>
            </a:xfrm>
            <a:prstGeom prst="straightConnector1">
              <a:avLst/>
            </a:prstGeom>
            <a:noFill/>
            <a:ln w="9525" cap="flat" cmpd="sng">
              <a:solidFill>
                <a:srgbClr val="595959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grpSp>
          <p:nvGrpSpPr>
            <p:cNvPr id="1401" name="Google Shape;1401;p28"/>
            <p:cNvGrpSpPr/>
            <p:nvPr/>
          </p:nvGrpSpPr>
          <p:grpSpPr>
            <a:xfrm rot="10800000">
              <a:off x="343275" y="3300779"/>
              <a:ext cx="344736" cy="345385"/>
              <a:chOff x="7353050" y="316275"/>
              <a:chExt cx="292025" cy="292575"/>
            </a:xfrm>
          </p:grpSpPr>
          <p:sp>
            <p:nvSpPr>
              <p:cNvPr id="1402" name="Google Shape;1402;p28"/>
              <p:cNvSpPr/>
              <p:nvPr/>
            </p:nvSpPr>
            <p:spPr>
              <a:xfrm>
                <a:off x="7358075" y="321275"/>
                <a:ext cx="282550" cy="282550"/>
              </a:xfrm>
              <a:custGeom>
                <a:avLst/>
                <a:gdLst/>
                <a:ahLst/>
                <a:cxnLst/>
                <a:rect l="l" t="t" r="r" b="b"/>
                <a:pathLst>
                  <a:path w="11302" h="11302" extrusionOk="0">
                    <a:moveTo>
                      <a:pt x="5640" y="1"/>
                    </a:moveTo>
                    <a:cubicBezTo>
                      <a:pt x="2519" y="1"/>
                      <a:pt x="0" y="2520"/>
                      <a:pt x="0" y="5640"/>
                    </a:cubicBezTo>
                    <a:cubicBezTo>
                      <a:pt x="0" y="8783"/>
                      <a:pt x="2519" y="11302"/>
                      <a:pt x="5640" y="11302"/>
                    </a:cubicBezTo>
                    <a:cubicBezTo>
                      <a:pt x="8783" y="11302"/>
                      <a:pt x="11301" y="8783"/>
                      <a:pt x="11301" y="5640"/>
                    </a:cubicBezTo>
                    <a:cubicBezTo>
                      <a:pt x="11301" y="2520"/>
                      <a:pt x="8783" y="1"/>
                      <a:pt x="5640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403" name="Google Shape;1403;p28"/>
              <p:cNvSpPr/>
              <p:nvPr/>
            </p:nvSpPr>
            <p:spPr>
              <a:xfrm>
                <a:off x="7353050" y="316275"/>
                <a:ext cx="292025" cy="292575"/>
              </a:xfrm>
              <a:custGeom>
                <a:avLst/>
                <a:gdLst/>
                <a:ahLst/>
                <a:cxnLst/>
                <a:rect l="l" t="t" r="r" b="b"/>
                <a:pathLst>
                  <a:path w="11681" h="11703" extrusionOk="0">
                    <a:moveTo>
                      <a:pt x="5841" y="379"/>
                    </a:moveTo>
                    <a:cubicBezTo>
                      <a:pt x="7356" y="379"/>
                      <a:pt x="8716" y="981"/>
                      <a:pt x="9719" y="1984"/>
                    </a:cubicBezTo>
                    <a:cubicBezTo>
                      <a:pt x="10700" y="2965"/>
                      <a:pt x="11324" y="4347"/>
                      <a:pt x="11324" y="5840"/>
                    </a:cubicBezTo>
                    <a:cubicBezTo>
                      <a:pt x="11324" y="7356"/>
                      <a:pt x="10700" y="8738"/>
                      <a:pt x="9719" y="9719"/>
                    </a:cubicBezTo>
                    <a:cubicBezTo>
                      <a:pt x="8716" y="10699"/>
                      <a:pt x="7356" y="11324"/>
                      <a:pt x="5841" y="11324"/>
                    </a:cubicBezTo>
                    <a:cubicBezTo>
                      <a:pt x="4347" y="11324"/>
                      <a:pt x="2965" y="10699"/>
                      <a:pt x="1984" y="9719"/>
                    </a:cubicBezTo>
                    <a:cubicBezTo>
                      <a:pt x="981" y="8738"/>
                      <a:pt x="380" y="7356"/>
                      <a:pt x="380" y="5840"/>
                    </a:cubicBezTo>
                    <a:cubicBezTo>
                      <a:pt x="380" y="4347"/>
                      <a:pt x="981" y="2965"/>
                      <a:pt x="1984" y="1984"/>
                    </a:cubicBezTo>
                    <a:cubicBezTo>
                      <a:pt x="2965" y="981"/>
                      <a:pt x="4347" y="379"/>
                      <a:pt x="5841" y="379"/>
                    </a:cubicBezTo>
                    <a:close/>
                    <a:moveTo>
                      <a:pt x="5841" y="0"/>
                    </a:moveTo>
                    <a:cubicBezTo>
                      <a:pt x="2631" y="0"/>
                      <a:pt x="1" y="2630"/>
                      <a:pt x="1" y="5840"/>
                    </a:cubicBezTo>
                    <a:cubicBezTo>
                      <a:pt x="1" y="9072"/>
                      <a:pt x="2631" y="11703"/>
                      <a:pt x="5841" y="11703"/>
                    </a:cubicBezTo>
                    <a:cubicBezTo>
                      <a:pt x="9073" y="11703"/>
                      <a:pt x="11681" y="9072"/>
                      <a:pt x="11681" y="5840"/>
                    </a:cubicBezTo>
                    <a:cubicBezTo>
                      <a:pt x="11681" y="2630"/>
                      <a:pt x="9073" y="0"/>
                      <a:pt x="584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404" name="Google Shape;1404;p28"/>
              <p:cNvSpPr/>
              <p:nvPr/>
            </p:nvSpPr>
            <p:spPr>
              <a:xfrm>
                <a:off x="7419925" y="383125"/>
                <a:ext cx="158275" cy="158300"/>
              </a:xfrm>
              <a:custGeom>
                <a:avLst/>
                <a:gdLst/>
                <a:ahLst/>
                <a:cxnLst/>
                <a:rect l="l" t="t" r="r" b="b"/>
                <a:pathLst>
                  <a:path w="6331" h="6332" extrusionOk="0">
                    <a:moveTo>
                      <a:pt x="3166" y="1"/>
                    </a:moveTo>
                    <a:cubicBezTo>
                      <a:pt x="1427" y="1"/>
                      <a:pt x="0" y="1428"/>
                      <a:pt x="0" y="3166"/>
                    </a:cubicBezTo>
                    <a:cubicBezTo>
                      <a:pt x="0" y="4927"/>
                      <a:pt x="1427" y="6331"/>
                      <a:pt x="3166" y="6331"/>
                    </a:cubicBezTo>
                    <a:cubicBezTo>
                      <a:pt x="4927" y="6331"/>
                      <a:pt x="6331" y="4927"/>
                      <a:pt x="6331" y="3166"/>
                    </a:cubicBezTo>
                    <a:cubicBezTo>
                      <a:pt x="6331" y="1428"/>
                      <a:pt x="4927" y="1"/>
                      <a:pt x="3166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405" name="Google Shape;1405;p28"/>
              <p:cNvSpPr/>
              <p:nvPr/>
            </p:nvSpPr>
            <p:spPr>
              <a:xfrm>
                <a:off x="7415475" y="378675"/>
                <a:ext cx="167750" cy="167775"/>
              </a:xfrm>
              <a:custGeom>
                <a:avLst/>
                <a:gdLst/>
                <a:ahLst/>
                <a:cxnLst/>
                <a:rect l="l" t="t" r="r" b="b"/>
                <a:pathLst>
                  <a:path w="6710" h="6711" extrusionOk="0">
                    <a:moveTo>
                      <a:pt x="3344" y="380"/>
                    </a:moveTo>
                    <a:cubicBezTo>
                      <a:pt x="4168" y="380"/>
                      <a:pt x="4926" y="714"/>
                      <a:pt x="5461" y="1249"/>
                    </a:cubicBezTo>
                    <a:cubicBezTo>
                      <a:pt x="5996" y="1784"/>
                      <a:pt x="6330" y="2519"/>
                      <a:pt x="6330" y="3344"/>
                    </a:cubicBezTo>
                    <a:cubicBezTo>
                      <a:pt x="6330" y="4169"/>
                      <a:pt x="5996" y="4927"/>
                      <a:pt x="5461" y="5462"/>
                    </a:cubicBezTo>
                    <a:cubicBezTo>
                      <a:pt x="4926" y="5997"/>
                      <a:pt x="4168" y="6331"/>
                      <a:pt x="3344" y="6331"/>
                    </a:cubicBezTo>
                    <a:cubicBezTo>
                      <a:pt x="2519" y="6331"/>
                      <a:pt x="1783" y="5997"/>
                      <a:pt x="1248" y="5462"/>
                    </a:cubicBezTo>
                    <a:cubicBezTo>
                      <a:pt x="713" y="4927"/>
                      <a:pt x="379" y="4169"/>
                      <a:pt x="379" y="3344"/>
                    </a:cubicBezTo>
                    <a:cubicBezTo>
                      <a:pt x="379" y="2519"/>
                      <a:pt x="713" y="1784"/>
                      <a:pt x="1248" y="1249"/>
                    </a:cubicBezTo>
                    <a:cubicBezTo>
                      <a:pt x="1783" y="714"/>
                      <a:pt x="2519" y="380"/>
                      <a:pt x="3344" y="380"/>
                    </a:cubicBezTo>
                    <a:close/>
                    <a:moveTo>
                      <a:pt x="3344" y="1"/>
                    </a:moveTo>
                    <a:cubicBezTo>
                      <a:pt x="1494" y="1"/>
                      <a:pt x="0" y="1494"/>
                      <a:pt x="0" y="3344"/>
                    </a:cubicBezTo>
                    <a:cubicBezTo>
                      <a:pt x="0" y="5194"/>
                      <a:pt x="1494" y="6710"/>
                      <a:pt x="3344" y="6710"/>
                    </a:cubicBezTo>
                    <a:cubicBezTo>
                      <a:pt x="5194" y="6710"/>
                      <a:pt x="6709" y="5194"/>
                      <a:pt x="6709" y="3344"/>
                    </a:cubicBezTo>
                    <a:cubicBezTo>
                      <a:pt x="6709" y="1494"/>
                      <a:pt x="5194" y="1"/>
                      <a:pt x="3344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</p:grpSp>
        <p:grpSp>
          <p:nvGrpSpPr>
            <p:cNvPr id="1406" name="Google Shape;1406;p28"/>
            <p:cNvGrpSpPr/>
            <p:nvPr/>
          </p:nvGrpSpPr>
          <p:grpSpPr>
            <a:xfrm rot="10800000">
              <a:off x="8520013" y="714742"/>
              <a:ext cx="292025" cy="292575"/>
              <a:chOff x="7353050" y="316275"/>
              <a:chExt cx="292025" cy="292575"/>
            </a:xfrm>
          </p:grpSpPr>
          <p:sp>
            <p:nvSpPr>
              <p:cNvPr id="1407" name="Google Shape;1407;p28"/>
              <p:cNvSpPr/>
              <p:nvPr/>
            </p:nvSpPr>
            <p:spPr>
              <a:xfrm>
                <a:off x="7358075" y="321275"/>
                <a:ext cx="282550" cy="282550"/>
              </a:xfrm>
              <a:custGeom>
                <a:avLst/>
                <a:gdLst/>
                <a:ahLst/>
                <a:cxnLst/>
                <a:rect l="l" t="t" r="r" b="b"/>
                <a:pathLst>
                  <a:path w="11302" h="11302" extrusionOk="0">
                    <a:moveTo>
                      <a:pt x="5640" y="1"/>
                    </a:moveTo>
                    <a:cubicBezTo>
                      <a:pt x="2519" y="1"/>
                      <a:pt x="0" y="2520"/>
                      <a:pt x="0" y="5640"/>
                    </a:cubicBezTo>
                    <a:cubicBezTo>
                      <a:pt x="0" y="8783"/>
                      <a:pt x="2519" y="11302"/>
                      <a:pt x="5640" y="11302"/>
                    </a:cubicBezTo>
                    <a:cubicBezTo>
                      <a:pt x="8783" y="11302"/>
                      <a:pt x="11301" y="8783"/>
                      <a:pt x="11301" y="5640"/>
                    </a:cubicBezTo>
                    <a:cubicBezTo>
                      <a:pt x="11301" y="2520"/>
                      <a:pt x="8783" y="1"/>
                      <a:pt x="5640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408" name="Google Shape;1408;p28"/>
              <p:cNvSpPr/>
              <p:nvPr/>
            </p:nvSpPr>
            <p:spPr>
              <a:xfrm>
                <a:off x="7353050" y="316275"/>
                <a:ext cx="292025" cy="292575"/>
              </a:xfrm>
              <a:custGeom>
                <a:avLst/>
                <a:gdLst/>
                <a:ahLst/>
                <a:cxnLst/>
                <a:rect l="l" t="t" r="r" b="b"/>
                <a:pathLst>
                  <a:path w="11681" h="11703" extrusionOk="0">
                    <a:moveTo>
                      <a:pt x="5841" y="379"/>
                    </a:moveTo>
                    <a:cubicBezTo>
                      <a:pt x="7356" y="379"/>
                      <a:pt x="8716" y="981"/>
                      <a:pt x="9719" y="1984"/>
                    </a:cubicBezTo>
                    <a:cubicBezTo>
                      <a:pt x="10700" y="2965"/>
                      <a:pt x="11324" y="4347"/>
                      <a:pt x="11324" y="5840"/>
                    </a:cubicBezTo>
                    <a:cubicBezTo>
                      <a:pt x="11324" y="7356"/>
                      <a:pt x="10700" y="8738"/>
                      <a:pt x="9719" y="9719"/>
                    </a:cubicBezTo>
                    <a:cubicBezTo>
                      <a:pt x="8716" y="10699"/>
                      <a:pt x="7356" y="11324"/>
                      <a:pt x="5841" y="11324"/>
                    </a:cubicBezTo>
                    <a:cubicBezTo>
                      <a:pt x="4347" y="11324"/>
                      <a:pt x="2965" y="10699"/>
                      <a:pt x="1984" y="9719"/>
                    </a:cubicBezTo>
                    <a:cubicBezTo>
                      <a:pt x="981" y="8738"/>
                      <a:pt x="380" y="7356"/>
                      <a:pt x="380" y="5840"/>
                    </a:cubicBezTo>
                    <a:cubicBezTo>
                      <a:pt x="380" y="4347"/>
                      <a:pt x="981" y="2965"/>
                      <a:pt x="1984" y="1984"/>
                    </a:cubicBezTo>
                    <a:cubicBezTo>
                      <a:pt x="2965" y="981"/>
                      <a:pt x="4347" y="379"/>
                      <a:pt x="5841" y="379"/>
                    </a:cubicBezTo>
                    <a:close/>
                    <a:moveTo>
                      <a:pt x="5841" y="0"/>
                    </a:moveTo>
                    <a:cubicBezTo>
                      <a:pt x="2631" y="0"/>
                      <a:pt x="1" y="2630"/>
                      <a:pt x="1" y="5840"/>
                    </a:cubicBezTo>
                    <a:cubicBezTo>
                      <a:pt x="1" y="9072"/>
                      <a:pt x="2631" y="11703"/>
                      <a:pt x="5841" y="11703"/>
                    </a:cubicBezTo>
                    <a:cubicBezTo>
                      <a:pt x="9073" y="11703"/>
                      <a:pt x="11681" y="9072"/>
                      <a:pt x="11681" y="5840"/>
                    </a:cubicBezTo>
                    <a:cubicBezTo>
                      <a:pt x="11681" y="2630"/>
                      <a:pt x="9073" y="0"/>
                      <a:pt x="584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409" name="Google Shape;1409;p28"/>
              <p:cNvSpPr/>
              <p:nvPr/>
            </p:nvSpPr>
            <p:spPr>
              <a:xfrm>
                <a:off x="7419925" y="383125"/>
                <a:ext cx="158275" cy="158300"/>
              </a:xfrm>
              <a:custGeom>
                <a:avLst/>
                <a:gdLst/>
                <a:ahLst/>
                <a:cxnLst/>
                <a:rect l="l" t="t" r="r" b="b"/>
                <a:pathLst>
                  <a:path w="6331" h="6332" extrusionOk="0">
                    <a:moveTo>
                      <a:pt x="3166" y="1"/>
                    </a:moveTo>
                    <a:cubicBezTo>
                      <a:pt x="1427" y="1"/>
                      <a:pt x="0" y="1428"/>
                      <a:pt x="0" y="3166"/>
                    </a:cubicBezTo>
                    <a:cubicBezTo>
                      <a:pt x="0" y="4927"/>
                      <a:pt x="1427" y="6331"/>
                      <a:pt x="3166" y="6331"/>
                    </a:cubicBezTo>
                    <a:cubicBezTo>
                      <a:pt x="4927" y="6331"/>
                      <a:pt x="6331" y="4927"/>
                      <a:pt x="6331" y="3166"/>
                    </a:cubicBezTo>
                    <a:cubicBezTo>
                      <a:pt x="6331" y="1428"/>
                      <a:pt x="4927" y="1"/>
                      <a:pt x="3166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410" name="Google Shape;1410;p28"/>
              <p:cNvSpPr/>
              <p:nvPr/>
            </p:nvSpPr>
            <p:spPr>
              <a:xfrm>
                <a:off x="7415475" y="378675"/>
                <a:ext cx="167750" cy="167775"/>
              </a:xfrm>
              <a:custGeom>
                <a:avLst/>
                <a:gdLst/>
                <a:ahLst/>
                <a:cxnLst/>
                <a:rect l="l" t="t" r="r" b="b"/>
                <a:pathLst>
                  <a:path w="6710" h="6711" extrusionOk="0">
                    <a:moveTo>
                      <a:pt x="3344" y="380"/>
                    </a:moveTo>
                    <a:cubicBezTo>
                      <a:pt x="4168" y="380"/>
                      <a:pt x="4926" y="714"/>
                      <a:pt x="5461" y="1249"/>
                    </a:cubicBezTo>
                    <a:cubicBezTo>
                      <a:pt x="5996" y="1784"/>
                      <a:pt x="6330" y="2519"/>
                      <a:pt x="6330" y="3344"/>
                    </a:cubicBezTo>
                    <a:cubicBezTo>
                      <a:pt x="6330" y="4169"/>
                      <a:pt x="5996" y="4927"/>
                      <a:pt x="5461" y="5462"/>
                    </a:cubicBezTo>
                    <a:cubicBezTo>
                      <a:pt x="4926" y="5997"/>
                      <a:pt x="4168" y="6331"/>
                      <a:pt x="3344" y="6331"/>
                    </a:cubicBezTo>
                    <a:cubicBezTo>
                      <a:pt x="2519" y="6331"/>
                      <a:pt x="1783" y="5997"/>
                      <a:pt x="1248" y="5462"/>
                    </a:cubicBezTo>
                    <a:cubicBezTo>
                      <a:pt x="713" y="4927"/>
                      <a:pt x="379" y="4169"/>
                      <a:pt x="379" y="3344"/>
                    </a:cubicBezTo>
                    <a:cubicBezTo>
                      <a:pt x="379" y="2519"/>
                      <a:pt x="713" y="1784"/>
                      <a:pt x="1248" y="1249"/>
                    </a:cubicBezTo>
                    <a:cubicBezTo>
                      <a:pt x="1783" y="714"/>
                      <a:pt x="2519" y="380"/>
                      <a:pt x="3344" y="380"/>
                    </a:cubicBezTo>
                    <a:close/>
                    <a:moveTo>
                      <a:pt x="3344" y="1"/>
                    </a:moveTo>
                    <a:cubicBezTo>
                      <a:pt x="1494" y="1"/>
                      <a:pt x="0" y="1494"/>
                      <a:pt x="0" y="3344"/>
                    </a:cubicBezTo>
                    <a:cubicBezTo>
                      <a:pt x="0" y="5194"/>
                      <a:pt x="1494" y="6710"/>
                      <a:pt x="3344" y="6710"/>
                    </a:cubicBezTo>
                    <a:cubicBezTo>
                      <a:pt x="5194" y="6710"/>
                      <a:pt x="6709" y="5194"/>
                      <a:pt x="6709" y="3344"/>
                    </a:cubicBezTo>
                    <a:cubicBezTo>
                      <a:pt x="6709" y="1494"/>
                      <a:pt x="5194" y="1"/>
                      <a:pt x="3344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</p:grpSp>
        <p:grpSp>
          <p:nvGrpSpPr>
            <p:cNvPr id="1411" name="Google Shape;1411;p28"/>
            <p:cNvGrpSpPr/>
            <p:nvPr/>
          </p:nvGrpSpPr>
          <p:grpSpPr>
            <a:xfrm rot="10800000">
              <a:off x="261711" y="465077"/>
              <a:ext cx="507562" cy="507984"/>
              <a:chOff x="8064275" y="887850"/>
              <a:chExt cx="581800" cy="582350"/>
            </a:xfrm>
          </p:grpSpPr>
          <p:sp>
            <p:nvSpPr>
              <p:cNvPr id="1412" name="Google Shape;1412;p28"/>
              <p:cNvSpPr/>
              <p:nvPr/>
            </p:nvSpPr>
            <p:spPr>
              <a:xfrm>
                <a:off x="8068750" y="892875"/>
                <a:ext cx="572875" cy="572325"/>
              </a:xfrm>
              <a:custGeom>
                <a:avLst/>
                <a:gdLst/>
                <a:ahLst/>
                <a:cxnLst/>
                <a:rect l="l" t="t" r="r" b="b"/>
                <a:pathLst>
                  <a:path w="22915" h="22893" extrusionOk="0">
                    <a:moveTo>
                      <a:pt x="11457" y="0"/>
                    </a:moveTo>
                    <a:cubicBezTo>
                      <a:pt x="5127" y="0"/>
                      <a:pt x="0" y="5127"/>
                      <a:pt x="0" y="11435"/>
                    </a:cubicBezTo>
                    <a:cubicBezTo>
                      <a:pt x="0" y="17766"/>
                      <a:pt x="5127" y="22892"/>
                      <a:pt x="11457" y="22892"/>
                    </a:cubicBezTo>
                    <a:cubicBezTo>
                      <a:pt x="17788" y="22892"/>
                      <a:pt x="22914" y="17766"/>
                      <a:pt x="22914" y="11435"/>
                    </a:cubicBezTo>
                    <a:cubicBezTo>
                      <a:pt x="22914" y="5127"/>
                      <a:pt x="17788" y="0"/>
                      <a:pt x="11457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413" name="Google Shape;1413;p28"/>
              <p:cNvSpPr/>
              <p:nvPr/>
            </p:nvSpPr>
            <p:spPr>
              <a:xfrm>
                <a:off x="8064275" y="887850"/>
                <a:ext cx="581800" cy="582350"/>
              </a:xfrm>
              <a:custGeom>
                <a:avLst/>
                <a:gdLst/>
                <a:ahLst/>
                <a:cxnLst/>
                <a:rect l="l" t="t" r="r" b="b"/>
                <a:pathLst>
                  <a:path w="23272" h="23294" extrusionOk="0">
                    <a:moveTo>
                      <a:pt x="11636" y="380"/>
                    </a:moveTo>
                    <a:cubicBezTo>
                      <a:pt x="14757" y="380"/>
                      <a:pt x="17566" y="1628"/>
                      <a:pt x="19594" y="3679"/>
                    </a:cubicBezTo>
                    <a:cubicBezTo>
                      <a:pt x="21645" y="5707"/>
                      <a:pt x="22893" y="8538"/>
                      <a:pt x="22893" y="11636"/>
                    </a:cubicBezTo>
                    <a:cubicBezTo>
                      <a:pt x="22893" y="14757"/>
                      <a:pt x="21645" y="17565"/>
                      <a:pt x="19594" y="19616"/>
                    </a:cubicBezTo>
                    <a:cubicBezTo>
                      <a:pt x="17566" y="21644"/>
                      <a:pt x="14757" y="22915"/>
                      <a:pt x="11636" y="22915"/>
                    </a:cubicBezTo>
                    <a:cubicBezTo>
                      <a:pt x="8516" y="22915"/>
                      <a:pt x="5707" y="21644"/>
                      <a:pt x="3657" y="19616"/>
                    </a:cubicBezTo>
                    <a:cubicBezTo>
                      <a:pt x="1628" y="17565"/>
                      <a:pt x="358" y="14757"/>
                      <a:pt x="358" y="11636"/>
                    </a:cubicBezTo>
                    <a:cubicBezTo>
                      <a:pt x="358" y="8538"/>
                      <a:pt x="1628" y="5707"/>
                      <a:pt x="3657" y="3679"/>
                    </a:cubicBezTo>
                    <a:cubicBezTo>
                      <a:pt x="5707" y="1628"/>
                      <a:pt x="8516" y="380"/>
                      <a:pt x="11636" y="380"/>
                    </a:cubicBezTo>
                    <a:close/>
                    <a:moveTo>
                      <a:pt x="11636" y="1"/>
                    </a:moveTo>
                    <a:cubicBezTo>
                      <a:pt x="5217" y="1"/>
                      <a:pt x="1" y="5217"/>
                      <a:pt x="1" y="11636"/>
                    </a:cubicBezTo>
                    <a:cubicBezTo>
                      <a:pt x="1" y="18078"/>
                      <a:pt x="5217" y="23294"/>
                      <a:pt x="11636" y="23294"/>
                    </a:cubicBezTo>
                    <a:cubicBezTo>
                      <a:pt x="18056" y="23294"/>
                      <a:pt x="23272" y="18078"/>
                      <a:pt x="23272" y="11636"/>
                    </a:cubicBezTo>
                    <a:cubicBezTo>
                      <a:pt x="23272" y="5217"/>
                      <a:pt x="18056" y="1"/>
                      <a:pt x="11636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414" name="Google Shape;1414;p28"/>
              <p:cNvSpPr/>
              <p:nvPr/>
            </p:nvSpPr>
            <p:spPr>
              <a:xfrm>
                <a:off x="8141175" y="965325"/>
                <a:ext cx="428000" cy="427425"/>
              </a:xfrm>
              <a:custGeom>
                <a:avLst/>
                <a:gdLst/>
                <a:ahLst/>
                <a:cxnLst/>
                <a:rect l="l" t="t" r="r" b="b"/>
                <a:pathLst>
                  <a:path w="17120" h="17097" extrusionOk="0">
                    <a:moveTo>
                      <a:pt x="8560" y="0"/>
                    </a:moveTo>
                    <a:cubicBezTo>
                      <a:pt x="3835" y="0"/>
                      <a:pt x="1" y="3812"/>
                      <a:pt x="1" y="8537"/>
                    </a:cubicBezTo>
                    <a:cubicBezTo>
                      <a:pt x="1" y="13263"/>
                      <a:pt x="3835" y="17097"/>
                      <a:pt x="8560" y="17097"/>
                    </a:cubicBezTo>
                    <a:cubicBezTo>
                      <a:pt x="13286" y="17097"/>
                      <a:pt x="17120" y="13263"/>
                      <a:pt x="17120" y="8537"/>
                    </a:cubicBezTo>
                    <a:cubicBezTo>
                      <a:pt x="17120" y="3812"/>
                      <a:pt x="13286" y="0"/>
                      <a:pt x="856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415" name="Google Shape;1415;p28"/>
              <p:cNvSpPr/>
              <p:nvPr/>
            </p:nvSpPr>
            <p:spPr>
              <a:xfrm>
                <a:off x="8136725" y="960300"/>
                <a:ext cx="436925" cy="437475"/>
              </a:xfrm>
              <a:custGeom>
                <a:avLst/>
                <a:gdLst/>
                <a:ahLst/>
                <a:cxnLst/>
                <a:rect l="l" t="t" r="r" b="b"/>
                <a:pathLst>
                  <a:path w="17477" h="17499" extrusionOk="0">
                    <a:moveTo>
                      <a:pt x="8738" y="379"/>
                    </a:moveTo>
                    <a:cubicBezTo>
                      <a:pt x="11057" y="379"/>
                      <a:pt x="13130" y="1316"/>
                      <a:pt x="14645" y="2831"/>
                    </a:cubicBezTo>
                    <a:cubicBezTo>
                      <a:pt x="16161" y="4347"/>
                      <a:pt x="17097" y="6442"/>
                      <a:pt x="17097" y="8738"/>
                    </a:cubicBezTo>
                    <a:cubicBezTo>
                      <a:pt x="17097" y="11056"/>
                      <a:pt x="16161" y="13152"/>
                      <a:pt x="14645" y="14667"/>
                    </a:cubicBezTo>
                    <a:cubicBezTo>
                      <a:pt x="13130" y="16183"/>
                      <a:pt x="11057" y="17119"/>
                      <a:pt x="8738" y="17119"/>
                    </a:cubicBezTo>
                    <a:cubicBezTo>
                      <a:pt x="6420" y="17119"/>
                      <a:pt x="4325" y="16183"/>
                      <a:pt x="2809" y="14667"/>
                    </a:cubicBezTo>
                    <a:cubicBezTo>
                      <a:pt x="1293" y="13152"/>
                      <a:pt x="357" y="11056"/>
                      <a:pt x="357" y="8738"/>
                    </a:cubicBezTo>
                    <a:cubicBezTo>
                      <a:pt x="357" y="6442"/>
                      <a:pt x="1293" y="4347"/>
                      <a:pt x="2809" y="2831"/>
                    </a:cubicBezTo>
                    <a:cubicBezTo>
                      <a:pt x="4325" y="1316"/>
                      <a:pt x="6420" y="379"/>
                      <a:pt x="8738" y="379"/>
                    </a:cubicBezTo>
                    <a:close/>
                    <a:moveTo>
                      <a:pt x="8738" y="0"/>
                    </a:moveTo>
                    <a:cubicBezTo>
                      <a:pt x="3901" y="0"/>
                      <a:pt x="1" y="3924"/>
                      <a:pt x="1" y="8738"/>
                    </a:cubicBezTo>
                    <a:cubicBezTo>
                      <a:pt x="1" y="13575"/>
                      <a:pt x="3901" y="17498"/>
                      <a:pt x="8738" y="17498"/>
                    </a:cubicBezTo>
                    <a:cubicBezTo>
                      <a:pt x="13553" y="17498"/>
                      <a:pt x="17476" y="13575"/>
                      <a:pt x="17476" y="8738"/>
                    </a:cubicBezTo>
                    <a:cubicBezTo>
                      <a:pt x="17476" y="3924"/>
                      <a:pt x="13553" y="0"/>
                      <a:pt x="8738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416" name="Google Shape;1416;p28"/>
              <p:cNvSpPr/>
              <p:nvPr/>
            </p:nvSpPr>
            <p:spPr>
              <a:xfrm>
                <a:off x="8219750" y="1043875"/>
                <a:ext cx="270300" cy="270300"/>
              </a:xfrm>
              <a:custGeom>
                <a:avLst/>
                <a:gdLst/>
                <a:ahLst/>
                <a:cxnLst/>
                <a:rect l="l" t="t" r="r" b="b"/>
                <a:pathLst>
                  <a:path w="10812" h="10812" extrusionOk="0">
                    <a:moveTo>
                      <a:pt x="5417" y="1"/>
                    </a:moveTo>
                    <a:cubicBezTo>
                      <a:pt x="2430" y="1"/>
                      <a:pt x="1" y="2431"/>
                      <a:pt x="1" y="5395"/>
                    </a:cubicBezTo>
                    <a:cubicBezTo>
                      <a:pt x="1" y="8382"/>
                      <a:pt x="2430" y="10812"/>
                      <a:pt x="5417" y="10812"/>
                    </a:cubicBezTo>
                    <a:cubicBezTo>
                      <a:pt x="8404" y="10812"/>
                      <a:pt x="10812" y="8382"/>
                      <a:pt x="10812" y="5395"/>
                    </a:cubicBezTo>
                    <a:cubicBezTo>
                      <a:pt x="10812" y="2431"/>
                      <a:pt x="8404" y="1"/>
                      <a:pt x="5417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417" name="Google Shape;1417;p28"/>
              <p:cNvSpPr/>
              <p:nvPr/>
            </p:nvSpPr>
            <p:spPr>
              <a:xfrm>
                <a:off x="8215300" y="1039425"/>
                <a:ext cx="279775" cy="279225"/>
              </a:xfrm>
              <a:custGeom>
                <a:avLst/>
                <a:gdLst/>
                <a:ahLst/>
                <a:cxnLst/>
                <a:rect l="l" t="t" r="r" b="b"/>
                <a:pathLst>
                  <a:path w="11191" h="11169" extrusionOk="0">
                    <a:moveTo>
                      <a:pt x="5595" y="357"/>
                    </a:moveTo>
                    <a:cubicBezTo>
                      <a:pt x="7044" y="357"/>
                      <a:pt x="8337" y="937"/>
                      <a:pt x="9273" y="1895"/>
                    </a:cubicBezTo>
                    <a:cubicBezTo>
                      <a:pt x="10232" y="2832"/>
                      <a:pt x="10811" y="4147"/>
                      <a:pt x="10811" y="5573"/>
                    </a:cubicBezTo>
                    <a:cubicBezTo>
                      <a:pt x="10811" y="7022"/>
                      <a:pt x="10232" y="8337"/>
                      <a:pt x="9273" y="9273"/>
                    </a:cubicBezTo>
                    <a:cubicBezTo>
                      <a:pt x="8337" y="10210"/>
                      <a:pt x="7044" y="10789"/>
                      <a:pt x="5595" y="10789"/>
                    </a:cubicBezTo>
                    <a:cubicBezTo>
                      <a:pt x="4147" y="10789"/>
                      <a:pt x="2854" y="10210"/>
                      <a:pt x="1895" y="9273"/>
                    </a:cubicBezTo>
                    <a:cubicBezTo>
                      <a:pt x="959" y="8337"/>
                      <a:pt x="379" y="7022"/>
                      <a:pt x="379" y="5573"/>
                    </a:cubicBezTo>
                    <a:cubicBezTo>
                      <a:pt x="379" y="4147"/>
                      <a:pt x="959" y="2832"/>
                      <a:pt x="1895" y="1895"/>
                    </a:cubicBezTo>
                    <a:cubicBezTo>
                      <a:pt x="2854" y="937"/>
                      <a:pt x="4147" y="357"/>
                      <a:pt x="5595" y="357"/>
                    </a:cubicBezTo>
                    <a:close/>
                    <a:moveTo>
                      <a:pt x="5595" y="1"/>
                    </a:moveTo>
                    <a:cubicBezTo>
                      <a:pt x="2497" y="1"/>
                      <a:pt x="1" y="2497"/>
                      <a:pt x="1" y="5573"/>
                    </a:cubicBezTo>
                    <a:cubicBezTo>
                      <a:pt x="1" y="8672"/>
                      <a:pt x="2497" y="11168"/>
                      <a:pt x="5595" y="11168"/>
                    </a:cubicBezTo>
                    <a:cubicBezTo>
                      <a:pt x="8671" y="11168"/>
                      <a:pt x="11190" y="8672"/>
                      <a:pt x="11190" y="5573"/>
                    </a:cubicBezTo>
                    <a:cubicBezTo>
                      <a:pt x="11190" y="2497"/>
                      <a:pt x="8671" y="1"/>
                      <a:pt x="5595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209040834"/>
      </p:ext>
    </p:extLst>
  </p:cSld>
  <p:clrMapOvr>
    <a:masterClrMapping/>
  </p:clrMapOvr>
  <p:hf sldNum="0" hdr="0" ftr="0" dt="0"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3">
  <p:cSld name="Background 3">
    <p:spTree>
      <p:nvGrpSpPr>
        <p:cNvPr id="1" name="Shape 14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19" name="Google Shape;1419;p29"/>
          <p:cNvGrpSpPr/>
          <p:nvPr/>
        </p:nvGrpSpPr>
        <p:grpSpPr>
          <a:xfrm>
            <a:off x="577134" y="0"/>
            <a:ext cx="11037733" cy="6887600"/>
            <a:chOff x="432850" y="0"/>
            <a:chExt cx="8278300" cy="5165700"/>
          </a:xfrm>
        </p:grpSpPr>
        <p:cxnSp>
          <p:nvCxnSpPr>
            <p:cNvPr id="1420" name="Google Shape;1420;p29"/>
            <p:cNvCxnSpPr/>
            <p:nvPr/>
          </p:nvCxnSpPr>
          <p:spPr>
            <a:xfrm rot="10800000">
              <a:off x="8420275" y="2664300"/>
              <a:ext cx="0" cy="2501400"/>
            </a:xfrm>
            <a:prstGeom prst="straightConnector1">
              <a:avLst/>
            </a:prstGeom>
            <a:noFill/>
            <a:ln w="9525" cap="flat" cmpd="sng">
              <a:solidFill>
                <a:srgbClr val="595959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grpSp>
          <p:nvGrpSpPr>
            <p:cNvPr id="1421" name="Google Shape;1421;p29"/>
            <p:cNvGrpSpPr/>
            <p:nvPr/>
          </p:nvGrpSpPr>
          <p:grpSpPr>
            <a:xfrm>
              <a:off x="8129350" y="4292175"/>
              <a:ext cx="581800" cy="582350"/>
              <a:chOff x="8064275" y="887850"/>
              <a:chExt cx="581800" cy="582350"/>
            </a:xfrm>
          </p:grpSpPr>
          <p:sp>
            <p:nvSpPr>
              <p:cNvPr id="1422" name="Google Shape;1422;p29"/>
              <p:cNvSpPr/>
              <p:nvPr/>
            </p:nvSpPr>
            <p:spPr>
              <a:xfrm>
                <a:off x="8068750" y="892875"/>
                <a:ext cx="572875" cy="572325"/>
              </a:xfrm>
              <a:custGeom>
                <a:avLst/>
                <a:gdLst/>
                <a:ahLst/>
                <a:cxnLst/>
                <a:rect l="l" t="t" r="r" b="b"/>
                <a:pathLst>
                  <a:path w="22915" h="22893" extrusionOk="0">
                    <a:moveTo>
                      <a:pt x="11457" y="0"/>
                    </a:moveTo>
                    <a:cubicBezTo>
                      <a:pt x="5127" y="0"/>
                      <a:pt x="0" y="5127"/>
                      <a:pt x="0" y="11435"/>
                    </a:cubicBezTo>
                    <a:cubicBezTo>
                      <a:pt x="0" y="17766"/>
                      <a:pt x="5127" y="22892"/>
                      <a:pt x="11457" y="22892"/>
                    </a:cubicBezTo>
                    <a:cubicBezTo>
                      <a:pt x="17788" y="22892"/>
                      <a:pt x="22914" y="17766"/>
                      <a:pt x="22914" y="11435"/>
                    </a:cubicBezTo>
                    <a:cubicBezTo>
                      <a:pt x="22914" y="5127"/>
                      <a:pt x="17788" y="0"/>
                      <a:pt x="11457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423" name="Google Shape;1423;p29"/>
              <p:cNvSpPr/>
              <p:nvPr/>
            </p:nvSpPr>
            <p:spPr>
              <a:xfrm>
                <a:off x="8064275" y="887850"/>
                <a:ext cx="581800" cy="582350"/>
              </a:xfrm>
              <a:custGeom>
                <a:avLst/>
                <a:gdLst/>
                <a:ahLst/>
                <a:cxnLst/>
                <a:rect l="l" t="t" r="r" b="b"/>
                <a:pathLst>
                  <a:path w="23272" h="23294" extrusionOk="0">
                    <a:moveTo>
                      <a:pt x="11636" y="380"/>
                    </a:moveTo>
                    <a:cubicBezTo>
                      <a:pt x="14757" y="380"/>
                      <a:pt x="17566" y="1628"/>
                      <a:pt x="19594" y="3679"/>
                    </a:cubicBezTo>
                    <a:cubicBezTo>
                      <a:pt x="21645" y="5707"/>
                      <a:pt x="22893" y="8538"/>
                      <a:pt x="22893" y="11636"/>
                    </a:cubicBezTo>
                    <a:cubicBezTo>
                      <a:pt x="22893" y="14757"/>
                      <a:pt x="21645" y="17565"/>
                      <a:pt x="19594" y="19616"/>
                    </a:cubicBezTo>
                    <a:cubicBezTo>
                      <a:pt x="17566" y="21644"/>
                      <a:pt x="14757" y="22915"/>
                      <a:pt x="11636" y="22915"/>
                    </a:cubicBezTo>
                    <a:cubicBezTo>
                      <a:pt x="8516" y="22915"/>
                      <a:pt x="5707" y="21644"/>
                      <a:pt x="3657" y="19616"/>
                    </a:cubicBezTo>
                    <a:cubicBezTo>
                      <a:pt x="1628" y="17565"/>
                      <a:pt x="358" y="14757"/>
                      <a:pt x="358" y="11636"/>
                    </a:cubicBezTo>
                    <a:cubicBezTo>
                      <a:pt x="358" y="8538"/>
                      <a:pt x="1628" y="5707"/>
                      <a:pt x="3657" y="3679"/>
                    </a:cubicBezTo>
                    <a:cubicBezTo>
                      <a:pt x="5707" y="1628"/>
                      <a:pt x="8516" y="380"/>
                      <a:pt x="11636" y="380"/>
                    </a:cubicBezTo>
                    <a:close/>
                    <a:moveTo>
                      <a:pt x="11636" y="1"/>
                    </a:moveTo>
                    <a:cubicBezTo>
                      <a:pt x="5217" y="1"/>
                      <a:pt x="1" y="5217"/>
                      <a:pt x="1" y="11636"/>
                    </a:cubicBezTo>
                    <a:cubicBezTo>
                      <a:pt x="1" y="18078"/>
                      <a:pt x="5217" y="23294"/>
                      <a:pt x="11636" y="23294"/>
                    </a:cubicBezTo>
                    <a:cubicBezTo>
                      <a:pt x="18056" y="23294"/>
                      <a:pt x="23272" y="18078"/>
                      <a:pt x="23272" y="11636"/>
                    </a:cubicBezTo>
                    <a:cubicBezTo>
                      <a:pt x="23272" y="5217"/>
                      <a:pt x="18056" y="1"/>
                      <a:pt x="11636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424" name="Google Shape;1424;p29"/>
              <p:cNvSpPr/>
              <p:nvPr/>
            </p:nvSpPr>
            <p:spPr>
              <a:xfrm>
                <a:off x="8141175" y="965325"/>
                <a:ext cx="428000" cy="427425"/>
              </a:xfrm>
              <a:custGeom>
                <a:avLst/>
                <a:gdLst/>
                <a:ahLst/>
                <a:cxnLst/>
                <a:rect l="l" t="t" r="r" b="b"/>
                <a:pathLst>
                  <a:path w="17120" h="17097" extrusionOk="0">
                    <a:moveTo>
                      <a:pt x="8560" y="0"/>
                    </a:moveTo>
                    <a:cubicBezTo>
                      <a:pt x="3835" y="0"/>
                      <a:pt x="1" y="3812"/>
                      <a:pt x="1" y="8537"/>
                    </a:cubicBezTo>
                    <a:cubicBezTo>
                      <a:pt x="1" y="13263"/>
                      <a:pt x="3835" y="17097"/>
                      <a:pt x="8560" y="17097"/>
                    </a:cubicBezTo>
                    <a:cubicBezTo>
                      <a:pt x="13286" y="17097"/>
                      <a:pt x="17120" y="13263"/>
                      <a:pt x="17120" y="8537"/>
                    </a:cubicBezTo>
                    <a:cubicBezTo>
                      <a:pt x="17120" y="3812"/>
                      <a:pt x="13286" y="0"/>
                      <a:pt x="856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425" name="Google Shape;1425;p29"/>
              <p:cNvSpPr/>
              <p:nvPr/>
            </p:nvSpPr>
            <p:spPr>
              <a:xfrm>
                <a:off x="8136725" y="960300"/>
                <a:ext cx="436925" cy="437475"/>
              </a:xfrm>
              <a:custGeom>
                <a:avLst/>
                <a:gdLst/>
                <a:ahLst/>
                <a:cxnLst/>
                <a:rect l="l" t="t" r="r" b="b"/>
                <a:pathLst>
                  <a:path w="17477" h="17499" extrusionOk="0">
                    <a:moveTo>
                      <a:pt x="8738" y="379"/>
                    </a:moveTo>
                    <a:cubicBezTo>
                      <a:pt x="11057" y="379"/>
                      <a:pt x="13130" y="1316"/>
                      <a:pt x="14645" y="2831"/>
                    </a:cubicBezTo>
                    <a:cubicBezTo>
                      <a:pt x="16161" y="4347"/>
                      <a:pt x="17097" y="6442"/>
                      <a:pt x="17097" y="8738"/>
                    </a:cubicBezTo>
                    <a:cubicBezTo>
                      <a:pt x="17097" y="11056"/>
                      <a:pt x="16161" y="13152"/>
                      <a:pt x="14645" y="14667"/>
                    </a:cubicBezTo>
                    <a:cubicBezTo>
                      <a:pt x="13130" y="16183"/>
                      <a:pt x="11057" y="17119"/>
                      <a:pt x="8738" y="17119"/>
                    </a:cubicBezTo>
                    <a:cubicBezTo>
                      <a:pt x="6420" y="17119"/>
                      <a:pt x="4325" y="16183"/>
                      <a:pt x="2809" y="14667"/>
                    </a:cubicBezTo>
                    <a:cubicBezTo>
                      <a:pt x="1293" y="13152"/>
                      <a:pt x="357" y="11056"/>
                      <a:pt x="357" y="8738"/>
                    </a:cubicBezTo>
                    <a:cubicBezTo>
                      <a:pt x="357" y="6442"/>
                      <a:pt x="1293" y="4347"/>
                      <a:pt x="2809" y="2831"/>
                    </a:cubicBezTo>
                    <a:cubicBezTo>
                      <a:pt x="4325" y="1316"/>
                      <a:pt x="6420" y="379"/>
                      <a:pt x="8738" y="379"/>
                    </a:cubicBezTo>
                    <a:close/>
                    <a:moveTo>
                      <a:pt x="8738" y="0"/>
                    </a:moveTo>
                    <a:cubicBezTo>
                      <a:pt x="3901" y="0"/>
                      <a:pt x="1" y="3924"/>
                      <a:pt x="1" y="8738"/>
                    </a:cubicBezTo>
                    <a:cubicBezTo>
                      <a:pt x="1" y="13575"/>
                      <a:pt x="3901" y="17498"/>
                      <a:pt x="8738" y="17498"/>
                    </a:cubicBezTo>
                    <a:cubicBezTo>
                      <a:pt x="13553" y="17498"/>
                      <a:pt x="17476" y="13575"/>
                      <a:pt x="17476" y="8738"/>
                    </a:cubicBezTo>
                    <a:cubicBezTo>
                      <a:pt x="17476" y="3924"/>
                      <a:pt x="13553" y="0"/>
                      <a:pt x="8738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426" name="Google Shape;1426;p29"/>
              <p:cNvSpPr/>
              <p:nvPr/>
            </p:nvSpPr>
            <p:spPr>
              <a:xfrm>
                <a:off x="8219750" y="1043875"/>
                <a:ext cx="270300" cy="270300"/>
              </a:xfrm>
              <a:custGeom>
                <a:avLst/>
                <a:gdLst/>
                <a:ahLst/>
                <a:cxnLst/>
                <a:rect l="l" t="t" r="r" b="b"/>
                <a:pathLst>
                  <a:path w="10812" h="10812" extrusionOk="0">
                    <a:moveTo>
                      <a:pt x="5417" y="1"/>
                    </a:moveTo>
                    <a:cubicBezTo>
                      <a:pt x="2430" y="1"/>
                      <a:pt x="1" y="2431"/>
                      <a:pt x="1" y="5395"/>
                    </a:cubicBezTo>
                    <a:cubicBezTo>
                      <a:pt x="1" y="8382"/>
                      <a:pt x="2430" y="10812"/>
                      <a:pt x="5417" y="10812"/>
                    </a:cubicBezTo>
                    <a:cubicBezTo>
                      <a:pt x="8404" y="10812"/>
                      <a:pt x="10812" y="8382"/>
                      <a:pt x="10812" y="5395"/>
                    </a:cubicBezTo>
                    <a:cubicBezTo>
                      <a:pt x="10812" y="2431"/>
                      <a:pt x="8404" y="1"/>
                      <a:pt x="5417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427" name="Google Shape;1427;p29"/>
              <p:cNvSpPr/>
              <p:nvPr/>
            </p:nvSpPr>
            <p:spPr>
              <a:xfrm>
                <a:off x="8215300" y="1039425"/>
                <a:ext cx="279775" cy="279225"/>
              </a:xfrm>
              <a:custGeom>
                <a:avLst/>
                <a:gdLst/>
                <a:ahLst/>
                <a:cxnLst/>
                <a:rect l="l" t="t" r="r" b="b"/>
                <a:pathLst>
                  <a:path w="11191" h="11169" extrusionOk="0">
                    <a:moveTo>
                      <a:pt x="5595" y="357"/>
                    </a:moveTo>
                    <a:cubicBezTo>
                      <a:pt x="7044" y="357"/>
                      <a:pt x="8337" y="937"/>
                      <a:pt x="9273" y="1895"/>
                    </a:cubicBezTo>
                    <a:cubicBezTo>
                      <a:pt x="10232" y="2832"/>
                      <a:pt x="10811" y="4147"/>
                      <a:pt x="10811" y="5573"/>
                    </a:cubicBezTo>
                    <a:cubicBezTo>
                      <a:pt x="10811" y="7022"/>
                      <a:pt x="10232" y="8337"/>
                      <a:pt x="9273" y="9273"/>
                    </a:cubicBezTo>
                    <a:cubicBezTo>
                      <a:pt x="8337" y="10210"/>
                      <a:pt x="7044" y="10789"/>
                      <a:pt x="5595" y="10789"/>
                    </a:cubicBezTo>
                    <a:cubicBezTo>
                      <a:pt x="4147" y="10789"/>
                      <a:pt x="2854" y="10210"/>
                      <a:pt x="1895" y="9273"/>
                    </a:cubicBezTo>
                    <a:cubicBezTo>
                      <a:pt x="959" y="8337"/>
                      <a:pt x="379" y="7022"/>
                      <a:pt x="379" y="5573"/>
                    </a:cubicBezTo>
                    <a:cubicBezTo>
                      <a:pt x="379" y="4147"/>
                      <a:pt x="959" y="2832"/>
                      <a:pt x="1895" y="1895"/>
                    </a:cubicBezTo>
                    <a:cubicBezTo>
                      <a:pt x="2854" y="937"/>
                      <a:pt x="4147" y="357"/>
                      <a:pt x="5595" y="357"/>
                    </a:cubicBezTo>
                    <a:close/>
                    <a:moveTo>
                      <a:pt x="5595" y="1"/>
                    </a:moveTo>
                    <a:cubicBezTo>
                      <a:pt x="2497" y="1"/>
                      <a:pt x="1" y="2497"/>
                      <a:pt x="1" y="5573"/>
                    </a:cubicBezTo>
                    <a:cubicBezTo>
                      <a:pt x="1" y="8672"/>
                      <a:pt x="2497" y="11168"/>
                      <a:pt x="5595" y="11168"/>
                    </a:cubicBezTo>
                    <a:cubicBezTo>
                      <a:pt x="8671" y="11168"/>
                      <a:pt x="11190" y="8672"/>
                      <a:pt x="11190" y="5573"/>
                    </a:cubicBezTo>
                    <a:cubicBezTo>
                      <a:pt x="11190" y="2497"/>
                      <a:pt x="8671" y="1"/>
                      <a:pt x="5595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</p:grpSp>
        <p:grpSp>
          <p:nvGrpSpPr>
            <p:cNvPr id="1428" name="Google Shape;1428;p29"/>
            <p:cNvGrpSpPr/>
            <p:nvPr/>
          </p:nvGrpSpPr>
          <p:grpSpPr>
            <a:xfrm>
              <a:off x="8274238" y="3720600"/>
              <a:ext cx="292025" cy="292575"/>
              <a:chOff x="7353050" y="316275"/>
              <a:chExt cx="292025" cy="292575"/>
            </a:xfrm>
          </p:grpSpPr>
          <p:sp>
            <p:nvSpPr>
              <p:cNvPr id="1429" name="Google Shape;1429;p29"/>
              <p:cNvSpPr/>
              <p:nvPr/>
            </p:nvSpPr>
            <p:spPr>
              <a:xfrm>
                <a:off x="7358075" y="321275"/>
                <a:ext cx="282550" cy="282550"/>
              </a:xfrm>
              <a:custGeom>
                <a:avLst/>
                <a:gdLst/>
                <a:ahLst/>
                <a:cxnLst/>
                <a:rect l="l" t="t" r="r" b="b"/>
                <a:pathLst>
                  <a:path w="11302" h="11302" extrusionOk="0">
                    <a:moveTo>
                      <a:pt x="5640" y="1"/>
                    </a:moveTo>
                    <a:cubicBezTo>
                      <a:pt x="2519" y="1"/>
                      <a:pt x="0" y="2520"/>
                      <a:pt x="0" y="5640"/>
                    </a:cubicBezTo>
                    <a:cubicBezTo>
                      <a:pt x="0" y="8783"/>
                      <a:pt x="2519" y="11302"/>
                      <a:pt x="5640" y="11302"/>
                    </a:cubicBezTo>
                    <a:cubicBezTo>
                      <a:pt x="8783" y="11302"/>
                      <a:pt x="11301" y="8783"/>
                      <a:pt x="11301" y="5640"/>
                    </a:cubicBezTo>
                    <a:cubicBezTo>
                      <a:pt x="11301" y="2520"/>
                      <a:pt x="8783" y="1"/>
                      <a:pt x="5640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430" name="Google Shape;1430;p29"/>
              <p:cNvSpPr/>
              <p:nvPr/>
            </p:nvSpPr>
            <p:spPr>
              <a:xfrm>
                <a:off x="7353050" y="316275"/>
                <a:ext cx="292025" cy="292575"/>
              </a:xfrm>
              <a:custGeom>
                <a:avLst/>
                <a:gdLst/>
                <a:ahLst/>
                <a:cxnLst/>
                <a:rect l="l" t="t" r="r" b="b"/>
                <a:pathLst>
                  <a:path w="11681" h="11703" extrusionOk="0">
                    <a:moveTo>
                      <a:pt x="5841" y="379"/>
                    </a:moveTo>
                    <a:cubicBezTo>
                      <a:pt x="7356" y="379"/>
                      <a:pt x="8716" y="981"/>
                      <a:pt x="9719" y="1984"/>
                    </a:cubicBezTo>
                    <a:cubicBezTo>
                      <a:pt x="10700" y="2965"/>
                      <a:pt x="11324" y="4347"/>
                      <a:pt x="11324" y="5840"/>
                    </a:cubicBezTo>
                    <a:cubicBezTo>
                      <a:pt x="11324" y="7356"/>
                      <a:pt x="10700" y="8738"/>
                      <a:pt x="9719" y="9719"/>
                    </a:cubicBezTo>
                    <a:cubicBezTo>
                      <a:pt x="8716" y="10699"/>
                      <a:pt x="7356" y="11324"/>
                      <a:pt x="5841" y="11324"/>
                    </a:cubicBezTo>
                    <a:cubicBezTo>
                      <a:pt x="4347" y="11324"/>
                      <a:pt x="2965" y="10699"/>
                      <a:pt x="1984" y="9719"/>
                    </a:cubicBezTo>
                    <a:cubicBezTo>
                      <a:pt x="981" y="8738"/>
                      <a:pt x="380" y="7356"/>
                      <a:pt x="380" y="5840"/>
                    </a:cubicBezTo>
                    <a:cubicBezTo>
                      <a:pt x="380" y="4347"/>
                      <a:pt x="981" y="2965"/>
                      <a:pt x="1984" y="1984"/>
                    </a:cubicBezTo>
                    <a:cubicBezTo>
                      <a:pt x="2965" y="981"/>
                      <a:pt x="4347" y="379"/>
                      <a:pt x="5841" y="379"/>
                    </a:cubicBezTo>
                    <a:close/>
                    <a:moveTo>
                      <a:pt x="5841" y="0"/>
                    </a:moveTo>
                    <a:cubicBezTo>
                      <a:pt x="2631" y="0"/>
                      <a:pt x="1" y="2630"/>
                      <a:pt x="1" y="5840"/>
                    </a:cubicBezTo>
                    <a:cubicBezTo>
                      <a:pt x="1" y="9072"/>
                      <a:pt x="2631" y="11703"/>
                      <a:pt x="5841" y="11703"/>
                    </a:cubicBezTo>
                    <a:cubicBezTo>
                      <a:pt x="9073" y="11703"/>
                      <a:pt x="11681" y="9072"/>
                      <a:pt x="11681" y="5840"/>
                    </a:cubicBezTo>
                    <a:cubicBezTo>
                      <a:pt x="11681" y="2630"/>
                      <a:pt x="9073" y="0"/>
                      <a:pt x="584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431" name="Google Shape;1431;p29"/>
              <p:cNvSpPr/>
              <p:nvPr/>
            </p:nvSpPr>
            <p:spPr>
              <a:xfrm>
                <a:off x="7419925" y="383125"/>
                <a:ext cx="158275" cy="158300"/>
              </a:xfrm>
              <a:custGeom>
                <a:avLst/>
                <a:gdLst/>
                <a:ahLst/>
                <a:cxnLst/>
                <a:rect l="l" t="t" r="r" b="b"/>
                <a:pathLst>
                  <a:path w="6331" h="6332" extrusionOk="0">
                    <a:moveTo>
                      <a:pt x="3166" y="1"/>
                    </a:moveTo>
                    <a:cubicBezTo>
                      <a:pt x="1427" y="1"/>
                      <a:pt x="0" y="1428"/>
                      <a:pt x="0" y="3166"/>
                    </a:cubicBezTo>
                    <a:cubicBezTo>
                      <a:pt x="0" y="4927"/>
                      <a:pt x="1427" y="6331"/>
                      <a:pt x="3166" y="6331"/>
                    </a:cubicBezTo>
                    <a:cubicBezTo>
                      <a:pt x="4927" y="6331"/>
                      <a:pt x="6331" y="4927"/>
                      <a:pt x="6331" y="3166"/>
                    </a:cubicBezTo>
                    <a:cubicBezTo>
                      <a:pt x="6331" y="1428"/>
                      <a:pt x="4927" y="1"/>
                      <a:pt x="3166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432" name="Google Shape;1432;p29"/>
              <p:cNvSpPr/>
              <p:nvPr/>
            </p:nvSpPr>
            <p:spPr>
              <a:xfrm>
                <a:off x="7415475" y="378675"/>
                <a:ext cx="167750" cy="167775"/>
              </a:xfrm>
              <a:custGeom>
                <a:avLst/>
                <a:gdLst/>
                <a:ahLst/>
                <a:cxnLst/>
                <a:rect l="l" t="t" r="r" b="b"/>
                <a:pathLst>
                  <a:path w="6710" h="6711" extrusionOk="0">
                    <a:moveTo>
                      <a:pt x="3344" y="380"/>
                    </a:moveTo>
                    <a:cubicBezTo>
                      <a:pt x="4168" y="380"/>
                      <a:pt x="4926" y="714"/>
                      <a:pt x="5461" y="1249"/>
                    </a:cubicBezTo>
                    <a:cubicBezTo>
                      <a:pt x="5996" y="1784"/>
                      <a:pt x="6330" y="2519"/>
                      <a:pt x="6330" y="3344"/>
                    </a:cubicBezTo>
                    <a:cubicBezTo>
                      <a:pt x="6330" y="4169"/>
                      <a:pt x="5996" y="4927"/>
                      <a:pt x="5461" y="5462"/>
                    </a:cubicBezTo>
                    <a:cubicBezTo>
                      <a:pt x="4926" y="5997"/>
                      <a:pt x="4168" y="6331"/>
                      <a:pt x="3344" y="6331"/>
                    </a:cubicBezTo>
                    <a:cubicBezTo>
                      <a:pt x="2519" y="6331"/>
                      <a:pt x="1783" y="5997"/>
                      <a:pt x="1248" y="5462"/>
                    </a:cubicBezTo>
                    <a:cubicBezTo>
                      <a:pt x="713" y="4927"/>
                      <a:pt x="379" y="4169"/>
                      <a:pt x="379" y="3344"/>
                    </a:cubicBezTo>
                    <a:cubicBezTo>
                      <a:pt x="379" y="2519"/>
                      <a:pt x="713" y="1784"/>
                      <a:pt x="1248" y="1249"/>
                    </a:cubicBezTo>
                    <a:cubicBezTo>
                      <a:pt x="1783" y="714"/>
                      <a:pt x="2519" y="380"/>
                      <a:pt x="3344" y="380"/>
                    </a:cubicBezTo>
                    <a:close/>
                    <a:moveTo>
                      <a:pt x="3344" y="1"/>
                    </a:moveTo>
                    <a:cubicBezTo>
                      <a:pt x="1494" y="1"/>
                      <a:pt x="0" y="1494"/>
                      <a:pt x="0" y="3344"/>
                    </a:cubicBezTo>
                    <a:cubicBezTo>
                      <a:pt x="0" y="5194"/>
                      <a:pt x="1494" y="6710"/>
                      <a:pt x="3344" y="6710"/>
                    </a:cubicBezTo>
                    <a:cubicBezTo>
                      <a:pt x="5194" y="6710"/>
                      <a:pt x="6709" y="5194"/>
                      <a:pt x="6709" y="3344"/>
                    </a:cubicBezTo>
                    <a:cubicBezTo>
                      <a:pt x="6709" y="1494"/>
                      <a:pt x="5194" y="1"/>
                      <a:pt x="3344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</p:grpSp>
        <p:grpSp>
          <p:nvGrpSpPr>
            <p:cNvPr id="1433" name="Google Shape;1433;p29"/>
            <p:cNvGrpSpPr/>
            <p:nvPr/>
          </p:nvGrpSpPr>
          <p:grpSpPr>
            <a:xfrm>
              <a:off x="8332763" y="3212475"/>
              <a:ext cx="175000" cy="175000"/>
              <a:chOff x="8792300" y="321275"/>
              <a:chExt cx="175000" cy="175000"/>
            </a:xfrm>
          </p:grpSpPr>
          <p:sp>
            <p:nvSpPr>
              <p:cNvPr id="1434" name="Google Shape;1434;p29"/>
              <p:cNvSpPr/>
              <p:nvPr/>
            </p:nvSpPr>
            <p:spPr>
              <a:xfrm>
                <a:off x="8796750" y="326300"/>
                <a:ext cx="166100" cy="165525"/>
              </a:xfrm>
              <a:custGeom>
                <a:avLst/>
                <a:gdLst/>
                <a:ahLst/>
                <a:cxnLst/>
                <a:rect l="l" t="t" r="r" b="b"/>
                <a:pathLst>
                  <a:path w="6644" h="6621" extrusionOk="0">
                    <a:moveTo>
                      <a:pt x="3322" y="0"/>
                    </a:moveTo>
                    <a:cubicBezTo>
                      <a:pt x="1494" y="0"/>
                      <a:pt x="1" y="1471"/>
                      <a:pt x="1" y="3299"/>
                    </a:cubicBezTo>
                    <a:cubicBezTo>
                      <a:pt x="1" y="5127"/>
                      <a:pt x="1494" y="6620"/>
                      <a:pt x="3322" y="6620"/>
                    </a:cubicBezTo>
                    <a:cubicBezTo>
                      <a:pt x="5150" y="6620"/>
                      <a:pt x="6643" y="5127"/>
                      <a:pt x="6643" y="3299"/>
                    </a:cubicBezTo>
                    <a:cubicBezTo>
                      <a:pt x="6643" y="1471"/>
                      <a:pt x="5150" y="0"/>
                      <a:pt x="3322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435" name="Google Shape;1435;p29"/>
              <p:cNvSpPr/>
              <p:nvPr/>
            </p:nvSpPr>
            <p:spPr>
              <a:xfrm>
                <a:off x="8792300" y="321275"/>
                <a:ext cx="175000" cy="175000"/>
              </a:xfrm>
              <a:custGeom>
                <a:avLst/>
                <a:gdLst/>
                <a:ahLst/>
                <a:cxnLst/>
                <a:rect l="l" t="t" r="r" b="b"/>
                <a:pathLst>
                  <a:path w="7000" h="7000" extrusionOk="0">
                    <a:moveTo>
                      <a:pt x="3500" y="380"/>
                    </a:moveTo>
                    <a:cubicBezTo>
                      <a:pt x="4369" y="380"/>
                      <a:pt x="5149" y="736"/>
                      <a:pt x="5707" y="1293"/>
                    </a:cubicBezTo>
                    <a:cubicBezTo>
                      <a:pt x="6286" y="1873"/>
                      <a:pt x="6621" y="2653"/>
                      <a:pt x="6621" y="3500"/>
                    </a:cubicBezTo>
                    <a:cubicBezTo>
                      <a:pt x="6621" y="4370"/>
                      <a:pt x="6286" y="5150"/>
                      <a:pt x="5707" y="5729"/>
                    </a:cubicBezTo>
                    <a:cubicBezTo>
                      <a:pt x="5149" y="6286"/>
                      <a:pt x="4369" y="6643"/>
                      <a:pt x="3500" y="6643"/>
                    </a:cubicBezTo>
                    <a:cubicBezTo>
                      <a:pt x="2631" y="6643"/>
                      <a:pt x="1851" y="6286"/>
                      <a:pt x="1293" y="5729"/>
                    </a:cubicBezTo>
                    <a:cubicBezTo>
                      <a:pt x="714" y="5150"/>
                      <a:pt x="379" y="4370"/>
                      <a:pt x="379" y="3500"/>
                    </a:cubicBezTo>
                    <a:cubicBezTo>
                      <a:pt x="379" y="2653"/>
                      <a:pt x="714" y="1873"/>
                      <a:pt x="1293" y="1293"/>
                    </a:cubicBezTo>
                    <a:cubicBezTo>
                      <a:pt x="1851" y="736"/>
                      <a:pt x="2631" y="380"/>
                      <a:pt x="3500" y="380"/>
                    </a:cubicBezTo>
                    <a:close/>
                    <a:moveTo>
                      <a:pt x="3500" y="1"/>
                    </a:moveTo>
                    <a:cubicBezTo>
                      <a:pt x="1561" y="1"/>
                      <a:pt x="0" y="1583"/>
                      <a:pt x="0" y="3500"/>
                    </a:cubicBezTo>
                    <a:cubicBezTo>
                      <a:pt x="0" y="5439"/>
                      <a:pt x="1561" y="7000"/>
                      <a:pt x="3500" y="7000"/>
                    </a:cubicBezTo>
                    <a:cubicBezTo>
                      <a:pt x="5439" y="7000"/>
                      <a:pt x="7000" y="5439"/>
                      <a:pt x="7000" y="3500"/>
                    </a:cubicBezTo>
                    <a:cubicBezTo>
                      <a:pt x="7000" y="1583"/>
                      <a:pt x="5439" y="1"/>
                      <a:pt x="350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436" name="Google Shape;1436;p29"/>
              <p:cNvSpPr/>
              <p:nvPr/>
            </p:nvSpPr>
            <p:spPr>
              <a:xfrm>
                <a:off x="8833525" y="362525"/>
                <a:ext cx="92550" cy="93075"/>
              </a:xfrm>
              <a:custGeom>
                <a:avLst/>
                <a:gdLst/>
                <a:ahLst/>
                <a:cxnLst/>
                <a:rect l="l" t="t" r="r" b="b"/>
                <a:pathLst>
                  <a:path w="3702" h="3723" extrusionOk="0">
                    <a:moveTo>
                      <a:pt x="1851" y="0"/>
                    </a:moveTo>
                    <a:cubicBezTo>
                      <a:pt x="826" y="0"/>
                      <a:pt x="1" y="825"/>
                      <a:pt x="1" y="1850"/>
                    </a:cubicBezTo>
                    <a:cubicBezTo>
                      <a:pt x="1" y="2876"/>
                      <a:pt x="826" y="3723"/>
                      <a:pt x="1851" y="3723"/>
                    </a:cubicBezTo>
                    <a:cubicBezTo>
                      <a:pt x="2876" y="3723"/>
                      <a:pt x="3701" y="2876"/>
                      <a:pt x="3701" y="1850"/>
                    </a:cubicBezTo>
                    <a:cubicBezTo>
                      <a:pt x="3701" y="825"/>
                      <a:pt x="2876" y="0"/>
                      <a:pt x="1851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437" name="Google Shape;1437;p29"/>
              <p:cNvSpPr/>
              <p:nvPr/>
            </p:nvSpPr>
            <p:spPr>
              <a:xfrm>
                <a:off x="8828525" y="358050"/>
                <a:ext cx="102550" cy="102000"/>
              </a:xfrm>
              <a:custGeom>
                <a:avLst/>
                <a:gdLst/>
                <a:ahLst/>
                <a:cxnLst/>
                <a:rect l="l" t="t" r="r" b="b"/>
                <a:pathLst>
                  <a:path w="4102" h="4080" extrusionOk="0">
                    <a:moveTo>
                      <a:pt x="2051" y="357"/>
                    </a:moveTo>
                    <a:cubicBezTo>
                      <a:pt x="2519" y="357"/>
                      <a:pt x="2920" y="558"/>
                      <a:pt x="3232" y="848"/>
                    </a:cubicBezTo>
                    <a:cubicBezTo>
                      <a:pt x="3544" y="1160"/>
                      <a:pt x="3723" y="1583"/>
                      <a:pt x="3723" y="2029"/>
                    </a:cubicBezTo>
                    <a:cubicBezTo>
                      <a:pt x="3723" y="2497"/>
                      <a:pt x="3544" y="2921"/>
                      <a:pt x="3232" y="3211"/>
                    </a:cubicBezTo>
                    <a:cubicBezTo>
                      <a:pt x="2920" y="3523"/>
                      <a:pt x="2519" y="3701"/>
                      <a:pt x="2051" y="3701"/>
                    </a:cubicBezTo>
                    <a:cubicBezTo>
                      <a:pt x="1583" y="3701"/>
                      <a:pt x="1182" y="3523"/>
                      <a:pt x="870" y="3211"/>
                    </a:cubicBezTo>
                    <a:cubicBezTo>
                      <a:pt x="558" y="2921"/>
                      <a:pt x="379" y="2497"/>
                      <a:pt x="379" y="2029"/>
                    </a:cubicBezTo>
                    <a:cubicBezTo>
                      <a:pt x="379" y="1583"/>
                      <a:pt x="558" y="1160"/>
                      <a:pt x="870" y="848"/>
                    </a:cubicBezTo>
                    <a:cubicBezTo>
                      <a:pt x="1182" y="558"/>
                      <a:pt x="1583" y="357"/>
                      <a:pt x="2051" y="357"/>
                    </a:cubicBezTo>
                    <a:close/>
                    <a:moveTo>
                      <a:pt x="2051" y="1"/>
                    </a:moveTo>
                    <a:cubicBezTo>
                      <a:pt x="914" y="1"/>
                      <a:pt x="0" y="915"/>
                      <a:pt x="0" y="2029"/>
                    </a:cubicBezTo>
                    <a:cubicBezTo>
                      <a:pt x="0" y="3166"/>
                      <a:pt x="914" y="4080"/>
                      <a:pt x="2051" y="4080"/>
                    </a:cubicBezTo>
                    <a:cubicBezTo>
                      <a:pt x="3188" y="4080"/>
                      <a:pt x="4102" y="3166"/>
                      <a:pt x="4102" y="2029"/>
                    </a:cubicBezTo>
                    <a:cubicBezTo>
                      <a:pt x="4102" y="915"/>
                      <a:pt x="3188" y="1"/>
                      <a:pt x="205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</p:grpSp>
        <p:cxnSp>
          <p:nvCxnSpPr>
            <p:cNvPr id="1438" name="Google Shape;1438;p29"/>
            <p:cNvCxnSpPr/>
            <p:nvPr/>
          </p:nvCxnSpPr>
          <p:spPr>
            <a:xfrm>
              <a:off x="723725" y="613"/>
              <a:ext cx="0" cy="2501400"/>
            </a:xfrm>
            <a:prstGeom prst="straightConnector1">
              <a:avLst/>
            </a:prstGeom>
            <a:noFill/>
            <a:ln w="9525" cap="flat" cmpd="sng">
              <a:solidFill>
                <a:srgbClr val="595959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grpSp>
          <p:nvGrpSpPr>
            <p:cNvPr id="1439" name="Google Shape;1439;p29"/>
            <p:cNvGrpSpPr/>
            <p:nvPr/>
          </p:nvGrpSpPr>
          <p:grpSpPr>
            <a:xfrm rot="10800000">
              <a:off x="432850" y="291788"/>
              <a:ext cx="581800" cy="582350"/>
              <a:chOff x="8064275" y="887850"/>
              <a:chExt cx="581800" cy="582350"/>
            </a:xfrm>
          </p:grpSpPr>
          <p:sp>
            <p:nvSpPr>
              <p:cNvPr id="1440" name="Google Shape;1440;p29"/>
              <p:cNvSpPr/>
              <p:nvPr/>
            </p:nvSpPr>
            <p:spPr>
              <a:xfrm>
                <a:off x="8068750" y="892875"/>
                <a:ext cx="572875" cy="572325"/>
              </a:xfrm>
              <a:custGeom>
                <a:avLst/>
                <a:gdLst/>
                <a:ahLst/>
                <a:cxnLst/>
                <a:rect l="l" t="t" r="r" b="b"/>
                <a:pathLst>
                  <a:path w="22915" h="22893" extrusionOk="0">
                    <a:moveTo>
                      <a:pt x="11457" y="0"/>
                    </a:moveTo>
                    <a:cubicBezTo>
                      <a:pt x="5127" y="0"/>
                      <a:pt x="0" y="5127"/>
                      <a:pt x="0" y="11435"/>
                    </a:cubicBezTo>
                    <a:cubicBezTo>
                      <a:pt x="0" y="17766"/>
                      <a:pt x="5127" y="22892"/>
                      <a:pt x="11457" y="22892"/>
                    </a:cubicBezTo>
                    <a:cubicBezTo>
                      <a:pt x="17788" y="22892"/>
                      <a:pt x="22914" y="17766"/>
                      <a:pt x="22914" y="11435"/>
                    </a:cubicBezTo>
                    <a:cubicBezTo>
                      <a:pt x="22914" y="5127"/>
                      <a:pt x="17788" y="0"/>
                      <a:pt x="11457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441" name="Google Shape;1441;p29"/>
              <p:cNvSpPr/>
              <p:nvPr/>
            </p:nvSpPr>
            <p:spPr>
              <a:xfrm>
                <a:off x="8064275" y="887850"/>
                <a:ext cx="581800" cy="582350"/>
              </a:xfrm>
              <a:custGeom>
                <a:avLst/>
                <a:gdLst/>
                <a:ahLst/>
                <a:cxnLst/>
                <a:rect l="l" t="t" r="r" b="b"/>
                <a:pathLst>
                  <a:path w="23272" h="23294" extrusionOk="0">
                    <a:moveTo>
                      <a:pt x="11636" y="380"/>
                    </a:moveTo>
                    <a:cubicBezTo>
                      <a:pt x="14757" y="380"/>
                      <a:pt x="17566" y="1628"/>
                      <a:pt x="19594" y="3679"/>
                    </a:cubicBezTo>
                    <a:cubicBezTo>
                      <a:pt x="21645" y="5707"/>
                      <a:pt x="22893" y="8538"/>
                      <a:pt x="22893" y="11636"/>
                    </a:cubicBezTo>
                    <a:cubicBezTo>
                      <a:pt x="22893" y="14757"/>
                      <a:pt x="21645" y="17565"/>
                      <a:pt x="19594" y="19616"/>
                    </a:cubicBezTo>
                    <a:cubicBezTo>
                      <a:pt x="17566" y="21644"/>
                      <a:pt x="14757" y="22915"/>
                      <a:pt x="11636" y="22915"/>
                    </a:cubicBezTo>
                    <a:cubicBezTo>
                      <a:pt x="8516" y="22915"/>
                      <a:pt x="5707" y="21644"/>
                      <a:pt x="3657" y="19616"/>
                    </a:cubicBezTo>
                    <a:cubicBezTo>
                      <a:pt x="1628" y="17565"/>
                      <a:pt x="358" y="14757"/>
                      <a:pt x="358" y="11636"/>
                    </a:cubicBezTo>
                    <a:cubicBezTo>
                      <a:pt x="358" y="8538"/>
                      <a:pt x="1628" y="5707"/>
                      <a:pt x="3657" y="3679"/>
                    </a:cubicBezTo>
                    <a:cubicBezTo>
                      <a:pt x="5707" y="1628"/>
                      <a:pt x="8516" y="380"/>
                      <a:pt x="11636" y="380"/>
                    </a:cubicBezTo>
                    <a:close/>
                    <a:moveTo>
                      <a:pt x="11636" y="1"/>
                    </a:moveTo>
                    <a:cubicBezTo>
                      <a:pt x="5217" y="1"/>
                      <a:pt x="1" y="5217"/>
                      <a:pt x="1" y="11636"/>
                    </a:cubicBezTo>
                    <a:cubicBezTo>
                      <a:pt x="1" y="18078"/>
                      <a:pt x="5217" y="23294"/>
                      <a:pt x="11636" y="23294"/>
                    </a:cubicBezTo>
                    <a:cubicBezTo>
                      <a:pt x="18056" y="23294"/>
                      <a:pt x="23272" y="18078"/>
                      <a:pt x="23272" y="11636"/>
                    </a:cubicBezTo>
                    <a:cubicBezTo>
                      <a:pt x="23272" y="5217"/>
                      <a:pt x="18056" y="1"/>
                      <a:pt x="11636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442" name="Google Shape;1442;p29"/>
              <p:cNvSpPr/>
              <p:nvPr/>
            </p:nvSpPr>
            <p:spPr>
              <a:xfrm>
                <a:off x="8141175" y="965325"/>
                <a:ext cx="428000" cy="427425"/>
              </a:xfrm>
              <a:custGeom>
                <a:avLst/>
                <a:gdLst/>
                <a:ahLst/>
                <a:cxnLst/>
                <a:rect l="l" t="t" r="r" b="b"/>
                <a:pathLst>
                  <a:path w="17120" h="17097" extrusionOk="0">
                    <a:moveTo>
                      <a:pt x="8560" y="0"/>
                    </a:moveTo>
                    <a:cubicBezTo>
                      <a:pt x="3835" y="0"/>
                      <a:pt x="1" y="3812"/>
                      <a:pt x="1" y="8537"/>
                    </a:cubicBezTo>
                    <a:cubicBezTo>
                      <a:pt x="1" y="13263"/>
                      <a:pt x="3835" y="17097"/>
                      <a:pt x="8560" y="17097"/>
                    </a:cubicBezTo>
                    <a:cubicBezTo>
                      <a:pt x="13286" y="17097"/>
                      <a:pt x="17120" y="13263"/>
                      <a:pt x="17120" y="8537"/>
                    </a:cubicBezTo>
                    <a:cubicBezTo>
                      <a:pt x="17120" y="3812"/>
                      <a:pt x="13286" y="0"/>
                      <a:pt x="856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443" name="Google Shape;1443;p29"/>
              <p:cNvSpPr/>
              <p:nvPr/>
            </p:nvSpPr>
            <p:spPr>
              <a:xfrm>
                <a:off x="8136725" y="960300"/>
                <a:ext cx="436925" cy="437475"/>
              </a:xfrm>
              <a:custGeom>
                <a:avLst/>
                <a:gdLst/>
                <a:ahLst/>
                <a:cxnLst/>
                <a:rect l="l" t="t" r="r" b="b"/>
                <a:pathLst>
                  <a:path w="17477" h="17499" extrusionOk="0">
                    <a:moveTo>
                      <a:pt x="8738" y="379"/>
                    </a:moveTo>
                    <a:cubicBezTo>
                      <a:pt x="11057" y="379"/>
                      <a:pt x="13130" y="1316"/>
                      <a:pt x="14645" y="2831"/>
                    </a:cubicBezTo>
                    <a:cubicBezTo>
                      <a:pt x="16161" y="4347"/>
                      <a:pt x="17097" y="6442"/>
                      <a:pt x="17097" y="8738"/>
                    </a:cubicBezTo>
                    <a:cubicBezTo>
                      <a:pt x="17097" y="11056"/>
                      <a:pt x="16161" y="13152"/>
                      <a:pt x="14645" y="14667"/>
                    </a:cubicBezTo>
                    <a:cubicBezTo>
                      <a:pt x="13130" y="16183"/>
                      <a:pt x="11057" y="17119"/>
                      <a:pt x="8738" y="17119"/>
                    </a:cubicBezTo>
                    <a:cubicBezTo>
                      <a:pt x="6420" y="17119"/>
                      <a:pt x="4325" y="16183"/>
                      <a:pt x="2809" y="14667"/>
                    </a:cubicBezTo>
                    <a:cubicBezTo>
                      <a:pt x="1293" y="13152"/>
                      <a:pt x="357" y="11056"/>
                      <a:pt x="357" y="8738"/>
                    </a:cubicBezTo>
                    <a:cubicBezTo>
                      <a:pt x="357" y="6442"/>
                      <a:pt x="1293" y="4347"/>
                      <a:pt x="2809" y="2831"/>
                    </a:cubicBezTo>
                    <a:cubicBezTo>
                      <a:pt x="4325" y="1316"/>
                      <a:pt x="6420" y="379"/>
                      <a:pt x="8738" y="379"/>
                    </a:cubicBezTo>
                    <a:close/>
                    <a:moveTo>
                      <a:pt x="8738" y="0"/>
                    </a:moveTo>
                    <a:cubicBezTo>
                      <a:pt x="3901" y="0"/>
                      <a:pt x="1" y="3924"/>
                      <a:pt x="1" y="8738"/>
                    </a:cubicBezTo>
                    <a:cubicBezTo>
                      <a:pt x="1" y="13575"/>
                      <a:pt x="3901" y="17498"/>
                      <a:pt x="8738" y="17498"/>
                    </a:cubicBezTo>
                    <a:cubicBezTo>
                      <a:pt x="13553" y="17498"/>
                      <a:pt x="17476" y="13575"/>
                      <a:pt x="17476" y="8738"/>
                    </a:cubicBezTo>
                    <a:cubicBezTo>
                      <a:pt x="17476" y="3924"/>
                      <a:pt x="13553" y="0"/>
                      <a:pt x="8738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444" name="Google Shape;1444;p29"/>
              <p:cNvSpPr/>
              <p:nvPr/>
            </p:nvSpPr>
            <p:spPr>
              <a:xfrm>
                <a:off x="8219750" y="1043875"/>
                <a:ext cx="270300" cy="270300"/>
              </a:xfrm>
              <a:custGeom>
                <a:avLst/>
                <a:gdLst/>
                <a:ahLst/>
                <a:cxnLst/>
                <a:rect l="l" t="t" r="r" b="b"/>
                <a:pathLst>
                  <a:path w="10812" h="10812" extrusionOk="0">
                    <a:moveTo>
                      <a:pt x="5417" y="1"/>
                    </a:moveTo>
                    <a:cubicBezTo>
                      <a:pt x="2430" y="1"/>
                      <a:pt x="1" y="2431"/>
                      <a:pt x="1" y="5395"/>
                    </a:cubicBezTo>
                    <a:cubicBezTo>
                      <a:pt x="1" y="8382"/>
                      <a:pt x="2430" y="10812"/>
                      <a:pt x="5417" y="10812"/>
                    </a:cubicBezTo>
                    <a:cubicBezTo>
                      <a:pt x="8404" y="10812"/>
                      <a:pt x="10812" y="8382"/>
                      <a:pt x="10812" y="5395"/>
                    </a:cubicBezTo>
                    <a:cubicBezTo>
                      <a:pt x="10812" y="2431"/>
                      <a:pt x="8404" y="1"/>
                      <a:pt x="5417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445" name="Google Shape;1445;p29"/>
              <p:cNvSpPr/>
              <p:nvPr/>
            </p:nvSpPr>
            <p:spPr>
              <a:xfrm>
                <a:off x="8215300" y="1039425"/>
                <a:ext cx="279775" cy="279225"/>
              </a:xfrm>
              <a:custGeom>
                <a:avLst/>
                <a:gdLst/>
                <a:ahLst/>
                <a:cxnLst/>
                <a:rect l="l" t="t" r="r" b="b"/>
                <a:pathLst>
                  <a:path w="11191" h="11169" extrusionOk="0">
                    <a:moveTo>
                      <a:pt x="5595" y="357"/>
                    </a:moveTo>
                    <a:cubicBezTo>
                      <a:pt x="7044" y="357"/>
                      <a:pt x="8337" y="937"/>
                      <a:pt x="9273" y="1895"/>
                    </a:cubicBezTo>
                    <a:cubicBezTo>
                      <a:pt x="10232" y="2832"/>
                      <a:pt x="10811" y="4147"/>
                      <a:pt x="10811" y="5573"/>
                    </a:cubicBezTo>
                    <a:cubicBezTo>
                      <a:pt x="10811" y="7022"/>
                      <a:pt x="10232" y="8337"/>
                      <a:pt x="9273" y="9273"/>
                    </a:cubicBezTo>
                    <a:cubicBezTo>
                      <a:pt x="8337" y="10210"/>
                      <a:pt x="7044" y="10789"/>
                      <a:pt x="5595" y="10789"/>
                    </a:cubicBezTo>
                    <a:cubicBezTo>
                      <a:pt x="4147" y="10789"/>
                      <a:pt x="2854" y="10210"/>
                      <a:pt x="1895" y="9273"/>
                    </a:cubicBezTo>
                    <a:cubicBezTo>
                      <a:pt x="959" y="8337"/>
                      <a:pt x="379" y="7022"/>
                      <a:pt x="379" y="5573"/>
                    </a:cubicBezTo>
                    <a:cubicBezTo>
                      <a:pt x="379" y="4147"/>
                      <a:pt x="959" y="2832"/>
                      <a:pt x="1895" y="1895"/>
                    </a:cubicBezTo>
                    <a:cubicBezTo>
                      <a:pt x="2854" y="937"/>
                      <a:pt x="4147" y="357"/>
                      <a:pt x="5595" y="357"/>
                    </a:cubicBezTo>
                    <a:close/>
                    <a:moveTo>
                      <a:pt x="5595" y="1"/>
                    </a:moveTo>
                    <a:cubicBezTo>
                      <a:pt x="2497" y="1"/>
                      <a:pt x="1" y="2497"/>
                      <a:pt x="1" y="5573"/>
                    </a:cubicBezTo>
                    <a:cubicBezTo>
                      <a:pt x="1" y="8672"/>
                      <a:pt x="2497" y="11168"/>
                      <a:pt x="5595" y="11168"/>
                    </a:cubicBezTo>
                    <a:cubicBezTo>
                      <a:pt x="8671" y="11168"/>
                      <a:pt x="11190" y="8672"/>
                      <a:pt x="11190" y="5573"/>
                    </a:cubicBezTo>
                    <a:cubicBezTo>
                      <a:pt x="11190" y="2497"/>
                      <a:pt x="8671" y="1"/>
                      <a:pt x="5595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</p:grpSp>
        <p:grpSp>
          <p:nvGrpSpPr>
            <p:cNvPr id="1446" name="Google Shape;1446;p29"/>
            <p:cNvGrpSpPr/>
            <p:nvPr/>
          </p:nvGrpSpPr>
          <p:grpSpPr>
            <a:xfrm rot="10800000">
              <a:off x="577738" y="1153138"/>
              <a:ext cx="292025" cy="292575"/>
              <a:chOff x="7353050" y="316275"/>
              <a:chExt cx="292025" cy="292575"/>
            </a:xfrm>
          </p:grpSpPr>
          <p:sp>
            <p:nvSpPr>
              <p:cNvPr id="1447" name="Google Shape;1447;p29"/>
              <p:cNvSpPr/>
              <p:nvPr/>
            </p:nvSpPr>
            <p:spPr>
              <a:xfrm>
                <a:off x="7358075" y="321275"/>
                <a:ext cx="282550" cy="282550"/>
              </a:xfrm>
              <a:custGeom>
                <a:avLst/>
                <a:gdLst/>
                <a:ahLst/>
                <a:cxnLst/>
                <a:rect l="l" t="t" r="r" b="b"/>
                <a:pathLst>
                  <a:path w="11302" h="11302" extrusionOk="0">
                    <a:moveTo>
                      <a:pt x="5640" y="1"/>
                    </a:moveTo>
                    <a:cubicBezTo>
                      <a:pt x="2519" y="1"/>
                      <a:pt x="0" y="2520"/>
                      <a:pt x="0" y="5640"/>
                    </a:cubicBezTo>
                    <a:cubicBezTo>
                      <a:pt x="0" y="8783"/>
                      <a:pt x="2519" y="11302"/>
                      <a:pt x="5640" y="11302"/>
                    </a:cubicBezTo>
                    <a:cubicBezTo>
                      <a:pt x="8783" y="11302"/>
                      <a:pt x="11301" y="8783"/>
                      <a:pt x="11301" y="5640"/>
                    </a:cubicBezTo>
                    <a:cubicBezTo>
                      <a:pt x="11301" y="2520"/>
                      <a:pt x="8783" y="1"/>
                      <a:pt x="5640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448" name="Google Shape;1448;p29"/>
              <p:cNvSpPr/>
              <p:nvPr/>
            </p:nvSpPr>
            <p:spPr>
              <a:xfrm>
                <a:off x="7353050" y="316275"/>
                <a:ext cx="292025" cy="292575"/>
              </a:xfrm>
              <a:custGeom>
                <a:avLst/>
                <a:gdLst/>
                <a:ahLst/>
                <a:cxnLst/>
                <a:rect l="l" t="t" r="r" b="b"/>
                <a:pathLst>
                  <a:path w="11681" h="11703" extrusionOk="0">
                    <a:moveTo>
                      <a:pt x="5841" y="379"/>
                    </a:moveTo>
                    <a:cubicBezTo>
                      <a:pt x="7356" y="379"/>
                      <a:pt x="8716" y="981"/>
                      <a:pt x="9719" y="1984"/>
                    </a:cubicBezTo>
                    <a:cubicBezTo>
                      <a:pt x="10700" y="2965"/>
                      <a:pt x="11324" y="4347"/>
                      <a:pt x="11324" y="5840"/>
                    </a:cubicBezTo>
                    <a:cubicBezTo>
                      <a:pt x="11324" y="7356"/>
                      <a:pt x="10700" y="8738"/>
                      <a:pt x="9719" y="9719"/>
                    </a:cubicBezTo>
                    <a:cubicBezTo>
                      <a:pt x="8716" y="10699"/>
                      <a:pt x="7356" y="11324"/>
                      <a:pt x="5841" y="11324"/>
                    </a:cubicBezTo>
                    <a:cubicBezTo>
                      <a:pt x="4347" y="11324"/>
                      <a:pt x="2965" y="10699"/>
                      <a:pt x="1984" y="9719"/>
                    </a:cubicBezTo>
                    <a:cubicBezTo>
                      <a:pt x="981" y="8738"/>
                      <a:pt x="380" y="7356"/>
                      <a:pt x="380" y="5840"/>
                    </a:cubicBezTo>
                    <a:cubicBezTo>
                      <a:pt x="380" y="4347"/>
                      <a:pt x="981" y="2965"/>
                      <a:pt x="1984" y="1984"/>
                    </a:cubicBezTo>
                    <a:cubicBezTo>
                      <a:pt x="2965" y="981"/>
                      <a:pt x="4347" y="379"/>
                      <a:pt x="5841" y="379"/>
                    </a:cubicBezTo>
                    <a:close/>
                    <a:moveTo>
                      <a:pt x="5841" y="0"/>
                    </a:moveTo>
                    <a:cubicBezTo>
                      <a:pt x="2631" y="0"/>
                      <a:pt x="1" y="2630"/>
                      <a:pt x="1" y="5840"/>
                    </a:cubicBezTo>
                    <a:cubicBezTo>
                      <a:pt x="1" y="9072"/>
                      <a:pt x="2631" y="11703"/>
                      <a:pt x="5841" y="11703"/>
                    </a:cubicBezTo>
                    <a:cubicBezTo>
                      <a:pt x="9073" y="11703"/>
                      <a:pt x="11681" y="9072"/>
                      <a:pt x="11681" y="5840"/>
                    </a:cubicBezTo>
                    <a:cubicBezTo>
                      <a:pt x="11681" y="2630"/>
                      <a:pt x="9073" y="0"/>
                      <a:pt x="584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449" name="Google Shape;1449;p29"/>
              <p:cNvSpPr/>
              <p:nvPr/>
            </p:nvSpPr>
            <p:spPr>
              <a:xfrm>
                <a:off x="7419925" y="383125"/>
                <a:ext cx="158275" cy="158300"/>
              </a:xfrm>
              <a:custGeom>
                <a:avLst/>
                <a:gdLst/>
                <a:ahLst/>
                <a:cxnLst/>
                <a:rect l="l" t="t" r="r" b="b"/>
                <a:pathLst>
                  <a:path w="6331" h="6332" extrusionOk="0">
                    <a:moveTo>
                      <a:pt x="3166" y="1"/>
                    </a:moveTo>
                    <a:cubicBezTo>
                      <a:pt x="1427" y="1"/>
                      <a:pt x="0" y="1428"/>
                      <a:pt x="0" y="3166"/>
                    </a:cubicBezTo>
                    <a:cubicBezTo>
                      <a:pt x="0" y="4927"/>
                      <a:pt x="1427" y="6331"/>
                      <a:pt x="3166" y="6331"/>
                    </a:cubicBezTo>
                    <a:cubicBezTo>
                      <a:pt x="4927" y="6331"/>
                      <a:pt x="6331" y="4927"/>
                      <a:pt x="6331" y="3166"/>
                    </a:cubicBezTo>
                    <a:cubicBezTo>
                      <a:pt x="6331" y="1428"/>
                      <a:pt x="4927" y="1"/>
                      <a:pt x="3166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450" name="Google Shape;1450;p29"/>
              <p:cNvSpPr/>
              <p:nvPr/>
            </p:nvSpPr>
            <p:spPr>
              <a:xfrm>
                <a:off x="7415475" y="378675"/>
                <a:ext cx="167750" cy="167775"/>
              </a:xfrm>
              <a:custGeom>
                <a:avLst/>
                <a:gdLst/>
                <a:ahLst/>
                <a:cxnLst/>
                <a:rect l="l" t="t" r="r" b="b"/>
                <a:pathLst>
                  <a:path w="6710" h="6711" extrusionOk="0">
                    <a:moveTo>
                      <a:pt x="3344" y="380"/>
                    </a:moveTo>
                    <a:cubicBezTo>
                      <a:pt x="4168" y="380"/>
                      <a:pt x="4926" y="714"/>
                      <a:pt x="5461" y="1249"/>
                    </a:cubicBezTo>
                    <a:cubicBezTo>
                      <a:pt x="5996" y="1784"/>
                      <a:pt x="6330" y="2519"/>
                      <a:pt x="6330" y="3344"/>
                    </a:cubicBezTo>
                    <a:cubicBezTo>
                      <a:pt x="6330" y="4169"/>
                      <a:pt x="5996" y="4927"/>
                      <a:pt x="5461" y="5462"/>
                    </a:cubicBezTo>
                    <a:cubicBezTo>
                      <a:pt x="4926" y="5997"/>
                      <a:pt x="4168" y="6331"/>
                      <a:pt x="3344" y="6331"/>
                    </a:cubicBezTo>
                    <a:cubicBezTo>
                      <a:pt x="2519" y="6331"/>
                      <a:pt x="1783" y="5997"/>
                      <a:pt x="1248" y="5462"/>
                    </a:cubicBezTo>
                    <a:cubicBezTo>
                      <a:pt x="713" y="4927"/>
                      <a:pt x="379" y="4169"/>
                      <a:pt x="379" y="3344"/>
                    </a:cubicBezTo>
                    <a:cubicBezTo>
                      <a:pt x="379" y="2519"/>
                      <a:pt x="713" y="1784"/>
                      <a:pt x="1248" y="1249"/>
                    </a:cubicBezTo>
                    <a:cubicBezTo>
                      <a:pt x="1783" y="714"/>
                      <a:pt x="2519" y="380"/>
                      <a:pt x="3344" y="380"/>
                    </a:cubicBezTo>
                    <a:close/>
                    <a:moveTo>
                      <a:pt x="3344" y="1"/>
                    </a:moveTo>
                    <a:cubicBezTo>
                      <a:pt x="1494" y="1"/>
                      <a:pt x="0" y="1494"/>
                      <a:pt x="0" y="3344"/>
                    </a:cubicBezTo>
                    <a:cubicBezTo>
                      <a:pt x="0" y="5194"/>
                      <a:pt x="1494" y="6710"/>
                      <a:pt x="3344" y="6710"/>
                    </a:cubicBezTo>
                    <a:cubicBezTo>
                      <a:pt x="5194" y="6710"/>
                      <a:pt x="6709" y="5194"/>
                      <a:pt x="6709" y="3344"/>
                    </a:cubicBezTo>
                    <a:cubicBezTo>
                      <a:pt x="6709" y="1494"/>
                      <a:pt x="5194" y="1"/>
                      <a:pt x="3344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</p:grpSp>
        <p:grpSp>
          <p:nvGrpSpPr>
            <p:cNvPr id="1451" name="Google Shape;1451;p29"/>
            <p:cNvGrpSpPr/>
            <p:nvPr/>
          </p:nvGrpSpPr>
          <p:grpSpPr>
            <a:xfrm rot="10800000">
              <a:off x="636238" y="1778838"/>
              <a:ext cx="175000" cy="175000"/>
              <a:chOff x="8792300" y="321275"/>
              <a:chExt cx="175000" cy="175000"/>
            </a:xfrm>
          </p:grpSpPr>
          <p:sp>
            <p:nvSpPr>
              <p:cNvPr id="1452" name="Google Shape;1452;p29"/>
              <p:cNvSpPr/>
              <p:nvPr/>
            </p:nvSpPr>
            <p:spPr>
              <a:xfrm>
                <a:off x="8796750" y="326300"/>
                <a:ext cx="166100" cy="165525"/>
              </a:xfrm>
              <a:custGeom>
                <a:avLst/>
                <a:gdLst/>
                <a:ahLst/>
                <a:cxnLst/>
                <a:rect l="l" t="t" r="r" b="b"/>
                <a:pathLst>
                  <a:path w="6644" h="6621" extrusionOk="0">
                    <a:moveTo>
                      <a:pt x="3322" y="0"/>
                    </a:moveTo>
                    <a:cubicBezTo>
                      <a:pt x="1494" y="0"/>
                      <a:pt x="1" y="1471"/>
                      <a:pt x="1" y="3299"/>
                    </a:cubicBezTo>
                    <a:cubicBezTo>
                      <a:pt x="1" y="5127"/>
                      <a:pt x="1494" y="6620"/>
                      <a:pt x="3322" y="6620"/>
                    </a:cubicBezTo>
                    <a:cubicBezTo>
                      <a:pt x="5150" y="6620"/>
                      <a:pt x="6643" y="5127"/>
                      <a:pt x="6643" y="3299"/>
                    </a:cubicBezTo>
                    <a:cubicBezTo>
                      <a:pt x="6643" y="1471"/>
                      <a:pt x="5150" y="0"/>
                      <a:pt x="3322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453" name="Google Shape;1453;p29"/>
              <p:cNvSpPr/>
              <p:nvPr/>
            </p:nvSpPr>
            <p:spPr>
              <a:xfrm>
                <a:off x="8792300" y="321275"/>
                <a:ext cx="175000" cy="175000"/>
              </a:xfrm>
              <a:custGeom>
                <a:avLst/>
                <a:gdLst/>
                <a:ahLst/>
                <a:cxnLst/>
                <a:rect l="l" t="t" r="r" b="b"/>
                <a:pathLst>
                  <a:path w="7000" h="7000" extrusionOk="0">
                    <a:moveTo>
                      <a:pt x="3500" y="380"/>
                    </a:moveTo>
                    <a:cubicBezTo>
                      <a:pt x="4369" y="380"/>
                      <a:pt x="5149" y="736"/>
                      <a:pt x="5707" y="1293"/>
                    </a:cubicBezTo>
                    <a:cubicBezTo>
                      <a:pt x="6286" y="1873"/>
                      <a:pt x="6621" y="2653"/>
                      <a:pt x="6621" y="3500"/>
                    </a:cubicBezTo>
                    <a:cubicBezTo>
                      <a:pt x="6621" y="4370"/>
                      <a:pt x="6286" y="5150"/>
                      <a:pt x="5707" y="5729"/>
                    </a:cubicBezTo>
                    <a:cubicBezTo>
                      <a:pt x="5149" y="6286"/>
                      <a:pt x="4369" y="6643"/>
                      <a:pt x="3500" y="6643"/>
                    </a:cubicBezTo>
                    <a:cubicBezTo>
                      <a:pt x="2631" y="6643"/>
                      <a:pt x="1851" y="6286"/>
                      <a:pt x="1293" y="5729"/>
                    </a:cubicBezTo>
                    <a:cubicBezTo>
                      <a:pt x="714" y="5150"/>
                      <a:pt x="379" y="4370"/>
                      <a:pt x="379" y="3500"/>
                    </a:cubicBezTo>
                    <a:cubicBezTo>
                      <a:pt x="379" y="2653"/>
                      <a:pt x="714" y="1873"/>
                      <a:pt x="1293" y="1293"/>
                    </a:cubicBezTo>
                    <a:cubicBezTo>
                      <a:pt x="1851" y="736"/>
                      <a:pt x="2631" y="380"/>
                      <a:pt x="3500" y="380"/>
                    </a:cubicBezTo>
                    <a:close/>
                    <a:moveTo>
                      <a:pt x="3500" y="1"/>
                    </a:moveTo>
                    <a:cubicBezTo>
                      <a:pt x="1561" y="1"/>
                      <a:pt x="0" y="1583"/>
                      <a:pt x="0" y="3500"/>
                    </a:cubicBezTo>
                    <a:cubicBezTo>
                      <a:pt x="0" y="5439"/>
                      <a:pt x="1561" y="7000"/>
                      <a:pt x="3500" y="7000"/>
                    </a:cubicBezTo>
                    <a:cubicBezTo>
                      <a:pt x="5439" y="7000"/>
                      <a:pt x="7000" y="5439"/>
                      <a:pt x="7000" y="3500"/>
                    </a:cubicBezTo>
                    <a:cubicBezTo>
                      <a:pt x="7000" y="1583"/>
                      <a:pt x="5439" y="1"/>
                      <a:pt x="350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454" name="Google Shape;1454;p29"/>
              <p:cNvSpPr/>
              <p:nvPr/>
            </p:nvSpPr>
            <p:spPr>
              <a:xfrm>
                <a:off x="8833525" y="362525"/>
                <a:ext cx="92550" cy="93075"/>
              </a:xfrm>
              <a:custGeom>
                <a:avLst/>
                <a:gdLst/>
                <a:ahLst/>
                <a:cxnLst/>
                <a:rect l="l" t="t" r="r" b="b"/>
                <a:pathLst>
                  <a:path w="3702" h="3723" extrusionOk="0">
                    <a:moveTo>
                      <a:pt x="1851" y="0"/>
                    </a:moveTo>
                    <a:cubicBezTo>
                      <a:pt x="826" y="0"/>
                      <a:pt x="1" y="825"/>
                      <a:pt x="1" y="1850"/>
                    </a:cubicBezTo>
                    <a:cubicBezTo>
                      <a:pt x="1" y="2876"/>
                      <a:pt x="826" y="3723"/>
                      <a:pt x="1851" y="3723"/>
                    </a:cubicBezTo>
                    <a:cubicBezTo>
                      <a:pt x="2876" y="3723"/>
                      <a:pt x="3701" y="2876"/>
                      <a:pt x="3701" y="1850"/>
                    </a:cubicBezTo>
                    <a:cubicBezTo>
                      <a:pt x="3701" y="825"/>
                      <a:pt x="2876" y="0"/>
                      <a:pt x="1851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455" name="Google Shape;1455;p29"/>
              <p:cNvSpPr/>
              <p:nvPr/>
            </p:nvSpPr>
            <p:spPr>
              <a:xfrm>
                <a:off x="8828525" y="358050"/>
                <a:ext cx="102550" cy="102000"/>
              </a:xfrm>
              <a:custGeom>
                <a:avLst/>
                <a:gdLst/>
                <a:ahLst/>
                <a:cxnLst/>
                <a:rect l="l" t="t" r="r" b="b"/>
                <a:pathLst>
                  <a:path w="4102" h="4080" extrusionOk="0">
                    <a:moveTo>
                      <a:pt x="2051" y="357"/>
                    </a:moveTo>
                    <a:cubicBezTo>
                      <a:pt x="2519" y="357"/>
                      <a:pt x="2920" y="558"/>
                      <a:pt x="3232" y="848"/>
                    </a:cubicBezTo>
                    <a:cubicBezTo>
                      <a:pt x="3544" y="1160"/>
                      <a:pt x="3723" y="1583"/>
                      <a:pt x="3723" y="2029"/>
                    </a:cubicBezTo>
                    <a:cubicBezTo>
                      <a:pt x="3723" y="2497"/>
                      <a:pt x="3544" y="2921"/>
                      <a:pt x="3232" y="3211"/>
                    </a:cubicBezTo>
                    <a:cubicBezTo>
                      <a:pt x="2920" y="3523"/>
                      <a:pt x="2519" y="3701"/>
                      <a:pt x="2051" y="3701"/>
                    </a:cubicBezTo>
                    <a:cubicBezTo>
                      <a:pt x="1583" y="3701"/>
                      <a:pt x="1182" y="3523"/>
                      <a:pt x="870" y="3211"/>
                    </a:cubicBezTo>
                    <a:cubicBezTo>
                      <a:pt x="558" y="2921"/>
                      <a:pt x="379" y="2497"/>
                      <a:pt x="379" y="2029"/>
                    </a:cubicBezTo>
                    <a:cubicBezTo>
                      <a:pt x="379" y="1583"/>
                      <a:pt x="558" y="1160"/>
                      <a:pt x="870" y="848"/>
                    </a:cubicBezTo>
                    <a:cubicBezTo>
                      <a:pt x="1182" y="558"/>
                      <a:pt x="1583" y="357"/>
                      <a:pt x="2051" y="357"/>
                    </a:cubicBezTo>
                    <a:close/>
                    <a:moveTo>
                      <a:pt x="2051" y="1"/>
                    </a:moveTo>
                    <a:cubicBezTo>
                      <a:pt x="914" y="1"/>
                      <a:pt x="0" y="915"/>
                      <a:pt x="0" y="2029"/>
                    </a:cubicBezTo>
                    <a:cubicBezTo>
                      <a:pt x="0" y="3166"/>
                      <a:pt x="914" y="4080"/>
                      <a:pt x="2051" y="4080"/>
                    </a:cubicBezTo>
                    <a:cubicBezTo>
                      <a:pt x="3188" y="4080"/>
                      <a:pt x="4102" y="3166"/>
                      <a:pt x="4102" y="2029"/>
                    </a:cubicBezTo>
                    <a:cubicBezTo>
                      <a:pt x="4102" y="915"/>
                      <a:pt x="3188" y="1"/>
                      <a:pt x="205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</p:grpSp>
        <p:grpSp>
          <p:nvGrpSpPr>
            <p:cNvPr id="1456" name="Google Shape;1456;p29"/>
            <p:cNvGrpSpPr/>
            <p:nvPr/>
          </p:nvGrpSpPr>
          <p:grpSpPr>
            <a:xfrm>
              <a:off x="432850" y="2003163"/>
              <a:ext cx="175013" cy="27000"/>
              <a:chOff x="5662375" y="212375"/>
              <a:chExt cx="175013" cy="27000"/>
            </a:xfrm>
          </p:grpSpPr>
          <p:sp>
            <p:nvSpPr>
              <p:cNvPr id="1457" name="Google Shape;1457;p29"/>
              <p:cNvSpPr/>
              <p:nvPr/>
            </p:nvSpPr>
            <p:spPr>
              <a:xfrm>
                <a:off x="5662375" y="212375"/>
                <a:ext cx="27000" cy="27000"/>
              </a:xfrm>
              <a:prstGeom prst="ellipse">
                <a:avLst/>
              </a:prstGeom>
              <a:solidFill>
                <a:srgbClr val="59595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458" name="Google Shape;1458;p29"/>
              <p:cNvSpPr/>
              <p:nvPr/>
            </p:nvSpPr>
            <p:spPr>
              <a:xfrm>
                <a:off x="5736381" y="212375"/>
                <a:ext cx="27000" cy="27000"/>
              </a:xfrm>
              <a:prstGeom prst="ellipse">
                <a:avLst/>
              </a:prstGeom>
              <a:solidFill>
                <a:srgbClr val="59595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459" name="Google Shape;1459;p29"/>
              <p:cNvSpPr/>
              <p:nvPr/>
            </p:nvSpPr>
            <p:spPr>
              <a:xfrm>
                <a:off x="5810388" y="212375"/>
                <a:ext cx="27000" cy="27000"/>
              </a:xfrm>
              <a:prstGeom prst="ellipse">
                <a:avLst/>
              </a:prstGeom>
              <a:solidFill>
                <a:srgbClr val="59595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</p:grpSp>
        <p:grpSp>
          <p:nvGrpSpPr>
            <p:cNvPr id="1460" name="Google Shape;1460;p29"/>
            <p:cNvGrpSpPr/>
            <p:nvPr/>
          </p:nvGrpSpPr>
          <p:grpSpPr>
            <a:xfrm>
              <a:off x="788100" y="208488"/>
              <a:ext cx="175013" cy="27000"/>
              <a:chOff x="5662375" y="212375"/>
              <a:chExt cx="175013" cy="27000"/>
            </a:xfrm>
          </p:grpSpPr>
          <p:sp>
            <p:nvSpPr>
              <p:cNvPr id="1461" name="Google Shape;1461;p29"/>
              <p:cNvSpPr/>
              <p:nvPr/>
            </p:nvSpPr>
            <p:spPr>
              <a:xfrm>
                <a:off x="5662375" y="212375"/>
                <a:ext cx="27000" cy="27000"/>
              </a:xfrm>
              <a:prstGeom prst="ellipse">
                <a:avLst/>
              </a:prstGeom>
              <a:solidFill>
                <a:srgbClr val="59595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462" name="Google Shape;1462;p29"/>
              <p:cNvSpPr/>
              <p:nvPr/>
            </p:nvSpPr>
            <p:spPr>
              <a:xfrm>
                <a:off x="5736381" y="212375"/>
                <a:ext cx="27000" cy="27000"/>
              </a:xfrm>
              <a:prstGeom prst="ellipse">
                <a:avLst/>
              </a:prstGeom>
              <a:solidFill>
                <a:srgbClr val="59595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463" name="Google Shape;1463;p29"/>
              <p:cNvSpPr/>
              <p:nvPr/>
            </p:nvSpPr>
            <p:spPr>
              <a:xfrm>
                <a:off x="5810388" y="212375"/>
                <a:ext cx="27000" cy="27000"/>
              </a:xfrm>
              <a:prstGeom prst="ellipse">
                <a:avLst/>
              </a:prstGeom>
              <a:solidFill>
                <a:srgbClr val="59595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</p:grpSp>
        <p:grpSp>
          <p:nvGrpSpPr>
            <p:cNvPr id="1464" name="Google Shape;1464;p29"/>
            <p:cNvGrpSpPr/>
            <p:nvPr/>
          </p:nvGrpSpPr>
          <p:grpSpPr>
            <a:xfrm>
              <a:off x="8129350" y="4988725"/>
              <a:ext cx="175013" cy="27000"/>
              <a:chOff x="5662375" y="212375"/>
              <a:chExt cx="175013" cy="27000"/>
            </a:xfrm>
          </p:grpSpPr>
          <p:sp>
            <p:nvSpPr>
              <p:cNvPr id="1465" name="Google Shape;1465;p29"/>
              <p:cNvSpPr/>
              <p:nvPr/>
            </p:nvSpPr>
            <p:spPr>
              <a:xfrm>
                <a:off x="5662375" y="212375"/>
                <a:ext cx="27000" cy="27000"/>
              </a:xfrm>
              <a:prstGeom prst="ellipse">
                <a:avLst/>
              </a:prstGeom>
              <a:solidFill>
                <a:srgbClr val="59595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466" name="Google Shape;1466;p29"/>
              <p:cNvSpPr/>
              <p:nvPr/>
            </p:nvSpPr>
            <p:spPr>
              <a:xfrm>
                <a:off x="5736381" y="212375"/>
                <a:ext cx="27000" cy="27000"/>
              </a:xfrm>
              <a:prstGeom prst="ellipse">
                <a:avLst/>
              </a:prstGeom>
              <a:solidFill>
                <a:srgbClr val="59595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467" name="Google Shape;1467;p29"/>
              <p:cNvSpPr/>
              <p:nvPr/>
            </p:nvSpPr>
            <p:spPr>
              <a:xfrm>
                <a:off x="5810388" y="212375"/>
                <a:ext cx="27000" cy="27000"/>
              </a:xfrm>
              <a:prstGeom prst="ellipse">
                <a:avLst/>
              </a:prstGeom>
              <a:solidFill>
                <a:srgbClr val="59595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</p:grpSp>
        <p:grpSp>
          <p:nvGrpSpPr>
            <p:cNvPr id="1468" name="Google Shape;1468;p29"/>
            <p:cNvGrpSpPr/>
            <p:nvPr/>
          </p:nvGrpSpPr>
          <p:grpSpPr>
            <a:xfrm>
              <a:off x="8497550" y="3429425"/>
              <a:ext cx="175013" cy="27000"/>
              <a:chOff x="5662375" y="212375"/>
              <a:chExt cx="175013" cy="27000"/>
            </a:xfrm>
          </p:grpSpPr>
          <p:sp>
            <p:nvSpPr>
              <p:cNvPr id="1469" name="Google Shape;1469;p29"/>
              <p:cNvSpPr/>
              <p:nvPr/>
            </p:nvSpPr>
            <p:spPr>
              <a:xfrm>
                <a:off x="5662375" y="212375"/>
                <a:ext cx="27000" cy="27000"/>
              </a:xfrm>
              <a:prstGeom prst="ellipse">
                <a:avLst/>
              </a:prstGeom>
              <a:solidFill>
                <a:srgbClr val="59595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470" name="Google Shape;1470;p29"/>
              <p:cNvSpPr/>
              <p:nvPr/>
            </p:nvSpPr>
            <p:spPr>
              <a:xfrm>
                <a:off x="5736381" y="212375"/>
                <a:ext cx="27000" cy="27000"/>
              </a:xfrm>
              <a:prstGeom prst="ellipse">
                <a:avLst/>
              </a:prstGeom>
              <a:solidFill>
                <a:srgbClr val="59595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471" name="Google Shape;1471;p29"/>
              <p:cNvSpPr/>
              <p:nvPr/>
            </p:nvSpPr>
            <p:spPr>
              <a:xfrm>
                <a:off x="5810388" y="212375"/>
                <a:ext cx="27000" cy="27000"/>
              </a:xfrm>
              <a:prstGeom prst="ellipse">
                <a:avLst/>
              </a:prstGeom>
              <a:solidFill>
                <a:srgbClr val="59595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</p:grpSp>
        <p:cxnSp>
          <p:nvCxnSpPr>
            <p:cNvPr id="1472" name="Google Shape;1472;p29"/>
            <p:cNvCxnSpPr/>
            <p:nvPr/>
          </p:nvCxnSpPr>
          <p:spPr>
            <a:xfrm>
              <a:off x="8407225" y="0"/>
              <a:ext cx="0" cy="2160900"/>
            </a:xfrm>
            <a:prstGeom prst="straightConnector1">
              <a:avLst/>
            </a:prstGeom>
            <a:noFill/>
            <a:ln w="9525" cap="flat" cmpd="sng">
              <a:solidFill>
                <a:srgbClr val="595959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473" name="Google Shape;1473;p29"/>
            <p:cNvCxnSpPr/>
            <p:nvPr/>
          </p:nvCxnSpPr>
          <p:spPr>
            <a:xfrm>
              <a:off x="718025" y="2985634"/>
              <a:ext cx="0" cy="2160900"/>
            </a:xfrm>
            <a:prstGeom prst="straightConnector1">
              <a:avLst/>
            </a:prstGeom>
            <a:noFill/>
            <a:ln w="9525" cap="flat" cmpd="sng">
              <a:solidFill>
                <a:srgbClr val="595959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sp>
          <p:nvSpPr>
            <p:cNvPr id="1474" name="Google Shape;1474;p29"/>
            <p:cNvSpPr/>
            <p:nvPr/>
          </p:nvSpPr>
          <p:spPr>
            <a:xfrm>
              <a:off x="671825" y="4587888"/>
              <a:ext cx="92400" cy="92400"/>
            </a:xfrm>
            <a:prstGeom prst="ellipse">
              <a:avLst/>
            </a:prstGeom>
            <a:solidFill>
              <a:srgbClr val="595959"/>
            </a:solidFill>
            <a:ln w="9525" cap="flat" cmpd="sng">
              <a:solidFill>
                <a:srgbClr val="59595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475" name="Google Shape;1475;p29"/>
            <p:cNvSpPr/>
            <p:nvPr/>
          </p:nvSpPr>
          <p:spPr>
            <a:xfrm>
              <a:off x="671825" y="3940338"/>
              <a:ext cx="92400" cy="92400"/>
            </a:xfrm>
            <a:prstGeom prst="ellipse">
              <a:avLst/>
            </a:prstGeom>
            <a:solidFill>
              <a:srgbClr val="595959"/>
            </a:solidFill>
            <a:ln w="9525" cap="flat" cmpd="sng">
              <a:solidFill>
                <a:srgbClr val="59595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476" name="Google Shape;1476;p29"/>
            <p:cNvSpPr/>
            <p:nvPr/>
          </p:nvSpPr>
          <p:spPr>
            <a:xfrm>
              <a:off x="8361025" y="1453500"/>
              <a:ext cx="92400" cy="92400"/>
            </a:xfrm>
            <a:prstGeom prst="ellipse">
              <a:avLst/>
            </a:prstGeom>
            <a:solidFill>
              <a:srgbClr val="595959"/>
            </a:solidFill>
            <a:ln w="9525" cap="flat" cmpd="sng">
              <a:solidFill>
                <a:srgbClr val="59595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477" name="Google Shape;1477;p29"/>
            <p:cNvSpPr/>
            <p:nvPr/>
          </p:nvSpPr>
          <p:spPr>
            <a:xfrm>
              <a:off x="8361025" y="234875"/>
              <a:ext cx="92400" cy="92400"/>
            </a:xfrm>
            <a:prstGeom prst="ellipse">
              <a:avLst/>
            </a:prstGeom>
            <a:solidFill>
              <a:srgbClr val="595959"/>
            </a:solidFill>
            <a:ln w="9525" cap="flat" cmpd="sng">
              <a:solidFill>
                <a:srgbClr val="59595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</p:spTree>
    <p:extLst>
      <p:ext uri="{BB962C8B-B14F-4D97-AF65-F5344CB8AC3E}">
        <p14:creationId xmlns:p14="http://schemas.microsoft.com/office/powerpoint/2010/main" val="3222597057"/>
      </p:ext>
    </p:extLst>
  </p:cSld>
  <p:clrMapOvr>
    <a:masterClrMapping/>
  </p:clrMapOvr>
  <p:hf sldNum="0" hdr="0" ftr="0" dt="0"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4">
  <p:cSld name="Background 4">
    <p:spTree>
      <p:nvGrpSpPr>
        <p:cNvPr id="1" name="Shape 14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79" name="Google Shape;1479;p30"/>
          <p:cNvGrpSpPr/>
          <p:nvPr/>
        </p:nvGrpSpPr>
        <p:grpSpPr>
          <a:xfrm>
            <a:off x="-9156" y="-8833"/>
            <a:ext cx="12203123" cy="6802733"/>
            <a:chOff x="-6867" y="-6625"/>
            <a:chExt cx="9152342" cy="5102050"/>
          </a:xfrm>
        </p:grpSpPr>
        <p:cxnSp>
          <p:nvCxnSpPr>
            <p:cNvPr id="1480" name="Google Shape;1480;p30"/>
            <p:cNvCxnSpPr/>
            <p:nvPr/>
          </p:nvCxnSpPr>
          <p:spPr>
            <a:xfrm>
              <a:off x="2904283" y="4513075"/>
              <a:ext cx="1133100" cy="3063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481" name="Google Shape;1481;p30"/>
            <p:cNvCxnSpPr/>
            <p:nvPr/>
          </p:nvCxnSpPr>
          <p:spPr>
            <a:xfrm rot="10800000" flipH="1">
              <a:off x="1562083" y="4492325"/>
              <a:ext cx="1342200" cy="3153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482" name="Google Shape;1482;p30"/>
            <p:cNvCxnSpPr/>
            <p:nvPr/>
          </p:nvCxnSpPr>
          <p:spPr>
            <a:xfrm>
              <a:off x="259558" y="4408000"/>
              <a:ext cx="1332000" cy="3921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483" name="Google Shape;1483;p30"/>
            <p:cNvCxnSpPr/>
            <p:nvPr/>
          </p:nvCxnSpPr>
          <p:spPr>
            <a:xfrm>
              <a:off x="-6867" y="3993550"/>
              <a:ext cx="273900" cy="4071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grpSp>
          <p:nvGrpSpPr>
            <p:cNvPr id="1484" name="Google Shape;1484;p30"/>
            <p:cNvGrpSpPr/>
            <p:nvPr/>
          </p:nvGrpSpPr>
          <p:grpSpPr>
            <a:xfrm flipH="1">
              <a:off x="1278333" y="4513075"/>
              <a:ext cx="581800" cy="582350"/>
              <a:chOff x="8064275" y="887850"/>
              <a:chExt cx="581800" cy="582350"/>
            </a:xfrm>
          </p:grpSpPr>
          <p:sp>
            <p:nvSpPr>
              <p:cNvPr id="1485" name="Google Shape;1485;p30"/>
              <p:cNvSpPr/>
              <p:nvPr/>
            </p:nvSpPr>
            <p:spPr>
              <a:xfrm>
                <a:off x="8068750" y="892875"/>
                <a:ext cx="572875" cy="572325"/>
              </a:xfrm>
              <a:custGeom>
                <a:avLst/>
                <a:gdLst/>
                <a:ahLst/>
                <a:cxnLst/>
                <a:rect l="l" t="t" r="r" b="b"/>
                <a:pathLst>
                  <a:path w="22915" h="22893" extrusionOk="0">
                    <a:moveTo>
                      <a:pt x="11457" y="0"/>
                    </a:moveTo>
                    <a:cubicBezTo>
                      <a:pt x="5127" y="0"/>
                      <a:pt x="0" y="5127"/>
                      <a:pt x="0" y="11435"/>
                    </a:cubicBezTo>
                    <a:cubicBezTo>
                      <a:pt x="0" y="17766"/>
                      <a:pt x="5127" y="22892"/>
                      <a:pt x="11457" y="22892"/>
                    </a:cubicBezTo>
                    <a:cubicBezTo>
                      <a:pt x="17788" y="22892"/>
                      <a:pt x="22914" y="17766"/>
                      <a:pt x="22914" y="11435"/>
                    </a:cubicBezTo>
                    <a:cubicBezTo>
                      <a:pt x="22914" y="5127"/>
                      <a:pt x="17788" y="0"/>
                      <a:pt x="11457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486" name="Google Shape;1486;p30"/>
              <p:cNvSpPr/>
              <p:nvPr/>
            </p:nvSpPr>
            <p:spPr>
              <a:xfrm>
                <a:off x="8064275" y="887850"/>
                <a:ext cx="581800" cy="582350"/>
              </a:xfrm>
              <a:custGeom>
                <a:avLst/>
                <a:gdLst/>
                <a:ahLst/>
                <a:cxnLst/>
                <a:rect l="l" t="t" r="r" b="b"/>
                <a:pathLst>
                  <a:path w="23272" h="23294" extrusionOk="0">
                    <a:moveTo>
                      <a:pt x="11636" y="380"/>
                    </a:moveTo>
                    <a:cubicBezTo>
                      <a:pt x="14757" y="380"/>
                      <a:pt x="17566" y="1628"/>
                      <a:pt x="19594" y="3679"/>
                    </a:cubicBezTo>
                    <a:cubicBezTo>
                      <a:pt x="21645" y="5707"/>
                      <a:pt x="22893" y="8538"/>
                      <a:pt x="22893" y="11636"/>
                    </a:cubicBezTo>
                    <a:cubicBezTo>
                      <a:pt x="22893" y="14757"/>
                      <a:pt x="21645" y="17565"/>
                      <a:pt x="19594" y="19616"/>
                    </a:cubicBezTo>
                    <a:cubicBezTo>
                      <a:pt x="17566" y="21644"/>
                      <a:pt x="14757" y="22915"/>
                      <a:pt x="11636" y="22915"/>
                    </a:cubicBezTo>
                    <a:cubicBezTo>
                      <a:pt x="8516" y="22915"/>
                      <a:pt x="5707" y="21644"/>
                      <a:pt x="3657" y="19616"/>
                    </a:cubicBezTo>
                    <a:cubicBezTo>
                      <a:pt x="1628" y="17565"/>
                      <a:pt x="358" y="14757"/>
                      <a:pt x="358" y="11636"/>
                    </a:cubicBezTo>
                    <a:cubicBezTo>
                      <a:pt x="358" y="8538"/>
                      <a:pt x="1628" y="5707"/>
                      <a:pt x="3657" y="3679"/>
                    </a:cubicBezTo>
                    <a:cubicBezTo>
                      <a:pt x="5707" y="1628"/>
                      <a:pt x="8516" y="380"/>
                      <a:pt x="11636" y="380"/>
                    </a:cubicBezTo>
                    <a:close/>
                    <a:moveTo>
                      <a:pt x="11636" y="1"/>
                    </a:moveTo>
                    <a:cubicBezTo>
                      <a:pt x="5217" y="1"/>
                      <a:pt x="1" y="5217"/>
                      <a:pt x="1" y="11636"/>
                    </a:cubicBezTo>
                    <a:cubicBezTo>
                      <a:pt x="1" y="18078"/>
                      <a:pt x="5217" y="23294"/>
                      <a:pt x="11636" y="23294"/>
                    </a:cubicBezTo>
                    <a:cubicBezTo>
                      <a:pt x="18056" y="23294"/>
                      <a:pt x="23272" y="18078"/>
                      <a:pt x="23272" y="11636"/>
                    </a:cubicBezTo>
                    <a:cubicBezTo>
                      <a:pt x="23272" y="5217"/>
                      <a:pt x="18056" y="1"/>
                      <a:pt x="11636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487" name="Google Shape;1487;p30"/>
              <p:cNvSpPr/>
              <p:nvPr/>
            </p:nvSpPr>
            <p:spPr>
              <a:xfrm>
                <a:off x="8141175" y="965325"/>
                <a:ext cx="428000" cy="427425"/>
              </a:xfrm>
              <a:custGeom>
                <a:avLst/>
                <a:gdLst/>
                <a:ahLst/>
                <a:cxnLst/>
                <a:rect l="l" t="t" r="r" b="b"/>
                <a:pathLst>
                  <a:path w="17120" h="17097" extrusionOk="0">
                    <a:moveTo>
                      <a:pt x="8560" y="0"/>
                    </a:moveTo>
                    <a:cubicBezTo>
                      <a:pt x="3835" y="0"/>
                      <a:pt x="1" y="3812"/>
                      <a:pt x="1" y="8537"/>
                    </a:cubicBezTo>
                    <a:cubicBezTo>
                      <a:pt x="1" y="13263"/>
                      <a:pt x="3835" y="17097"/>
                      <a:pt x="8560" y="17097"/>
                    </a:cubicBezTo>
                    <a:cubicBezTo>
                      <a:pt x="13286" y="17097"/>
                      <a:pt x="17120" y="13263"/>
                      <a:pt x="17120" y="8537"/>
                    </a:cubicBezTo>
                    <a:cubicBezTo>
                      <a:pt x="17120" y="3812"/>
                      <a:pt x="13286" y="0"/>
                      <a:pt x="856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488" name="Google Shape;1488;p30"/>
              <p:cNvSpPr/>
              <p:nvPr/>
            </p:nvSpPr>
            <p:spPr>
              <a:xfrm>
                <a:off x="8136725" y="960300"/>
                <a:ext cx="436925" cy="437475"/>
              </a:xfrm>
              <a:custGeom>
                <a:avLst/>
                <a:gdLst/>
                <a:ahLst/>
                <a:cxnLst/>
                <a:rect l="l" t="t" r="r" b="b"/>
                <a:pathLst>
                  <a:path w="17477" h="17499" extrusionOk="0">
                    <a:moveTo>
                      <a:pt x="8738" y="379"/>
                    </a:moveTo>
                    <a:cubicBezTo>
                      <a:pt x="11057" y="379"/>
                      <a:pt x="13130" y="1316"/>
                      <a:pt x="14645" y="2831"/>
                    </a:cubicBezTo>
                    <a:cubicBezTo>
                      <a:pt x="16161" y="4347"/>
                      <a:pt x="17097" y="6442"/>
                      <a:pt x="17097" y="8738"/>
                    </a:cubicBezTo>
                    <a:cubicBezTo>
                      <a:pt x="17097" y="11056"/>
                      <a:pt x="16161" y="13152"/>
                      <a:pt x="14645" y="14667"/>
                    </a:cubicBezTo>
                    <a:cubicBezTo>
                      <a:pt x="13130" y="16183"/>
                      <a:pt x="11057" y="17119"/>
                      <a:pt x="8738" y="17119"/>
                    </a:cubicBezTo>
                    <a:cubicBezTo>
                      <a:pt x="6420" y="17119"/>
                      <a:pt x="4325" y="16183"/>
                      <a:pt x="2809" y="14667"/>
                    </a:cubicBezTo>
                    <a:cubicBezTo>
                      <a:pt x="1293" y="13152"/>
                      <a:pt x="357" y="11056"/>
                      <a:pt x="357" y="8738"/>
                    </a:cubicBezTo>
                    <a:cubicBezTo>
                      <a:pt x="357" y="6442"/>
                      <a:pt x="1293" y="4347"/>
                      <a:pt x="2809" y="2831"/>
                    </a:cubicBezTo>
                    <a:cubicBezTo>
                      <a:pt x="4325" y="1316"/>
                      <a:pt x="6420" y="379"/>
                      <a:pt x="8738" y="379"/>
                    </a:cubicBezTo>
                    <a:close/>
                    <a:moveTo>
                      <a:pt x="8738" y="0"/>
                    </a:moveTo>
                    <a:cubicBezTo>
                      <a:pt x="3901" y="0"/>
                      <a:pt x="1" y="3924"/>
                      <a:pt x="1" y="8738"/>
                    </a:cubicBezTo>
                    <a:cubicBezTo>
                      <a:pt x="1" y="13575"/>
                      <a:pt x="3901" y="17498"/>
                      <a:pt x="8738" y="17498"/>
                    </a:cubicBezTo>
                    <a:cubicBezTo>
                      <a:pt x="13553" y="17498"/>
                      <a:pt x="17476" y="13575"/>
                      <a:pt x="17476" y="8738"/>
                    </a:cubicBezTo>
                    <a:cubicBezTo>
                      <a:pt x="17476" y="3924"/>
                      <a:pt x="13553" y="0"/>
                      <a:pt x="8738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489" name="Google Shape;1489;p30"/>
              <p:cNvSpPr/>
              <p:nvPr/>
            </p:nvSpPr>
            <p:spPr>
              <a:xfrm>
                <a:off x="8219750" y="1043875"/>
                <a:ext cx="270300" cy="270300"/>
              </a:xfrm>
              <a:custGeom>
                <a:avLst/>
                <a:gdLst/>
                <a:ahLst/>
                <a:cxnLst/>
                <a:rect l="l" t="t" r="r" b="b"/>
                <a:pathLst>
                  <a:path w="10812" h="10812" extrusionOk="0">
                    <a:moveTo>
                      <a:pt x="5417" y="1"/>
                    </a:moveTo>
                    <a:cubicBezTo>
                      <a:pt x="2430" y="1"/>
                      <a:pt x="1" y="2431"/>
                      <a:pt x="1" y="5395"/>
                    </a:cubicBezTo>
                    <a:cubicBezTo>
                      <a:pt x="1" y="8382"/>
                      <a:pt x="2430" y="10812"/>
                      <a:pt x="5417" y="10812"/>
                    </a:cubicBezTo>
                    <a:cubicBezTo>
                      <a:pt x="8404" y="10812"/>
                      <a:pt x="10812" y="8382"/>
                      <a:pt x="10812" y="5395"/>
                    </a:cubicBezTo>
                    <a:cubicBezTo>
                      <a:pt x="10812" y="2431"/>
                      <a:pt x="8404" y="1"/>
                      <a:pt x="5417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490" name="Google Shape;1490;p30"/>
              <p:cNvSpPr/>
              <p:nvPr/>
            </p:nvSpPr>
            <p:spPr>
              <a:xfrm>
                <a:off x="8215300" y="1039425"/>
                <a:ext cx="279775" cy="279225"/>
              </a:xfrm>
              <a:custGeom>
                <a:avLst/>
                <a:gdLst/>
                <a:ahLst/>
                <a:cxnLst/>
                <a:rect l="l" t="t" r="r" b="b"/>
                <a:pathLst>
                  <a:path w="11191" h="11169" extrusionOk="0">
                    <a:moveTo>
                      <a:pt x="5595" y="357"/>
                    </a:moveTo>
                    <a:cubicBezTo>
                      <a:pt x="7044" y="357"/>
                      <a:pt x="8337" y="937"/>
                      <a:pt x="9273" y="1895"/>
                    </a:cubicBezTo>
                    <a:cubicBezTo>
                      <a:pt x="10232" y="2832"/>
                      <a:pt x="10811" y="4147"/>
                      <a:pt x="10811" y="5573"/>
                    </a:cubicBezTo>
                    <a:cubicBezTo>
                      <a:pt x="10811" y="7022"/>
                      <a:pt x="10232" y="8337"/>
                      <a:pt x="9273" y="9273"/>
                    </a:cubicBezTo>
                    <a:cubicBezTo>
                      <a:pt x="8337" y="10210"/>
                      <a:pt x="7044" y="10789"/>
                      <a:pt x="5595" y="10789"/>
                    </a:cubicBezTo>
                    <a:cubicBezTo>
                      <a:pt x="4147" y="10789"/>
                      <a:pt x="2854" y="10210"/>
                      <a:pt x="1895" y="9273"/>
                    </a:cubicBezTo>
                    <a:cubicBezTo>
                      <a:pt x="959" y="8337"/>
                      <a:pt x="379" y="7022"/>
                      <a:pt x="379" y="5573"/>
                    </a:cubicBezTo>
                    <a:cubicBezTo>
                      <a:pt x="379" y="4147"/>
                      <a:pt x="959" y="2832"/>
                      <a:pt x="1895" y="1895"/>
                    </a:cubicBezTo>
                    <a:cubicBezTo>
                      <a:pt x="2854" y="937"/>
                      <a:pt x="4147" y="357"/>
                      <a:pt x="5595" y="357"/>
                    </a:cubicBezTo>
                    <a:close/>
                    <a:moveTo>
                      <a:pt x="5595" y="1"/>
                    </a:moveTo>
                    <a:cubicBezTo>
                      <a:pt x="2497" y="1"/>
                      <a:pt x="1" y="2497"/>
                      <a:pt x="1" y="5573"/>
                    </a:cubicBezTo>
                    <a:cubicBezTo>
                      <a:pt x="1" y="8672"/>
                      <a:pt x="2497" y="11168"/>
                      <a:pt x="5595" y="11168"/>
                    </a:cubicBezTo>
                    <a:cubicBezTo>
                      <a:pt x="8671" y="11168"/>
                      <a:pt x="11190" y="8672"/>
                      <a:pt x="11190" y="5573"/>
                    </a:cubicBezTo>
                    <a:cubicBezTo>
                      <a:pt x="11190" y="2497"/>
                      <a:pt x="8671" y="1"/>
                      <a:pt x="5595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</p:grpSp>
        <p:grpSp>
          <p:nvGrpSpPr>
            <p:cNvPr id="1491" name="Google Shape;1491;p30"/>
            <p:cNvGrpSpPr/>
            <p:nvPr/>
          </p:nvGrpSpPr>
          <p:grpSpPr>
            <a:xfrm flipH="1">
              <a:off x="2747608" y="4340463"/>
              <a:ext cx="292025" cy="292575"/>
              <a:chOff x="7353050" y="316275"/>
              <a:chExt cx="292025" cy="292575"/>
            </a:xfrm>
          </p:grpSpPr>
          <p:sp>
            <p:nvSpPr>
              <p:cNvPr id="1492" name="Google Shape;1492;p30"/>
              <p:cNvSpPr/>
              <p:nvPr/>
            </p:nvSpPr>
            <p:spPr>
              <a:xfrm>
                <a:off x="7358075" y="321275"/>
                <a:ext cx="282550" cy="282550"/>
              </a:xfrm>
              <a:custGeom>
                <a:avLst/>
                <a:gdLst/>
                <a:ahLst/>
                <a:cxnLst/>
                <a:rect l="l" t="t" r="r" b="b"/>
                <a:pathLst>
                  <a:path w="11302" h="11302" extrusionOk="0">
                    <a:moveTo>
                      <a:pt x="5640" y="1"/>
                    </a:moveTo>
                    <a:cubicBezTo>
                      <a:pt x="2519" y="1"/>
                      <a:pt x="0" y="2520"/>
                      <a:pt x="0" y="5640"/>
                    </a:cubicBezTo>
                    <a:cubicBezTo>
                      <a:pt x="0" y="8783"/>
                      <a:pt x="2519" y="11302"/>
                      <a:pt x="5640" y="11302"/>
                    </a:cubicBezTo>
                    <a:cubicBezTo>
                      <a:pt x="8783" y="11302"/>
                      <a:pt x="11301" y="8783"/>
                      <a:pt x="11301" y="5640"/>
                    </a:cubicBezTo>
                    <a:cubicBezTo>
                      <a:pt x="11301" y="2520"/>
                      <a:pt x="8783" y="1"/>
                      <a:pt x="5640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493" name="Google Shape;1493;p30"/>
              <p:cNvSpPr/>
              <p:nvPr/>
            </p:nvSpPr>
            <p:spPr>
              <a:xfrm>
                <a:off x="7353050" y="316275"/>
                <a:ext cx="292025" cy="292575"/>
              </a:xfrm>
              <a:custGeom>
                <a:avLst/>
                <a:gdLst/>
                <a:ahLst/>
                <a:cxnLst/>
                <a:rect l="l" t="t" r="r" b="b"/>
                <a:pathLst>
                  <a:path w="11681" h="11703" extrusionOk="0">
                    <a:moveTo>
                      <a:pt x="5841" y="379"/>
                    </a:moveTo>
                    <a:cubicBezTo>
                      <a:pt x="7356" y="379"/>
                      <a:pt x="8716" y="981"/>
                      <a:pt x="9719" y="1984"/>
                    </a:cubicBezTo>
                    <a:cubicBezTo>
                      <a:pt x="10700" y="2965"/>
                      <a:pt x="11324" y="4347"/>
                      <a:pt x="11324" y="5840"/>
                    </a:cubicBezTo>
                    <a:cubicBezTo>
                      <a:pt x="11324" y="7356"/>
                      <a:pt x="10700" y="8738"/>
                      <a:pt x="9719" y="9719"/>
                    </a:cubicBezTo>
                    <a:cubicBezTo>
                      <a:pt x="8716" y="10699"/>
                      <a:pt x="7356" y="11324"/>
                      <a:pt x="5841" y="11324"/>
                    </a:cubicBezTo>
                    <a:cubicBezTo>
                      <a:pt x="4347" y="11324"/>
                      <a:pt x="2965" y="10699"/>
                      <a:pt x="1984" y="9719"/>
                    </a:cubicBezTo>
                    <a:cubicBezTo>
                      <a:pt x="981" y="8738"/>
                      <a:pt x="380" y="7356"/>
                      <a:pt x="380" y="5840"/>
                    </a:cubicBezTo>
                    <a:cubicBezTo>
                      <a:pt x="380" y="4347"/>
                      <a:pt x="981" y="2965"/>
                      <a:pt x="1984" y="1984"/>
                    </a:cubicBezTo>
                    <a:cubicBezTo>
                      <a:pt x="2965" y="981"/>
                      <a:pt x="4347" y="379"/>
                      <a:pt x="5841" y="379"/>
                    </a:cubicBezTo>
                    <a:close/>
                    <a:moveTo>
                      <a:pt x="5841" y="0"/>
                    </a:moveTo>
                    <a:cubicBezTo>
                      <a:pt x="2631" y="0"/>
                      <a:pt x="1" y="2630"/>
                      <a:pt x="1" y="5840"/>
                    </a:cubicBezTo>
                    <a:cubicBezTo>
                      <a:pt x="1" y="9072"/>
                      <a:pt x="2631" y="11703"/>
                      <a:pt x="5841" y="11703"/>
                    </a:cubicBezTo>
                    <a:cubicBezTo>
                      <a:pt x="9073" y="11703"/>
                      <a:pt x="11681" y="9072"/>
                      <a:pt x="11681" y="5840"/>
                    </a:cubicBezTo>
                    <a:cubicBezTo>
                      <a:pt x="11681" y="2630"/>
                      <a:pt x="9073" y="0"/>
                      <a:pt x="584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494" name="Google Shape;1494;p30"/>
              <p:cNvSpPr/>
              <p:nvPr/>
            </p:nvSpPr>
            <p:spPr>
              <a:xfrm>
                <a:off x="7419925" y="383125"/>
                <a:ext cx="158275" cy="158300"/>
              </a:xfrm>
              <a:custGeom>
                <a:avLst/>
                <a:gdLst/>
                <a:ahLst/>
                <a:cxnLst/>
                <a:rect l="l" t="t" r="r" b="b"/>
                <a:pathLst>
                  <a:path w="6331" h="6332" extrusionOk="0">
                    <a:moveTo>
                      <a:pt x="3166" y="1"/>
                    </a:moveTo>
                    <a:cubicBezTo>
                      <a:pt x="1427" y="1"/>
                      <a:pt x="0" y="1428"/>
                      <a:pt x="0" y="3166"/>
                    </a:cubicBezTo>
                    <a:cubicBezTo>
                      <a:pt x="0" y="4927"/>
                      <a:pt x="1427" y="6331"/>
                      <a:pt x="3166" y="6331"/>
                    </a:cubicBezTo>
                    <a:cubicBezTo>
                      <a:pt x="4927" y="6331"/>
                      <a:pt x="6331" y="4927"/>
                      <a:pt x="6331" y="3166"/>
                    </a:cubicBezTo>
                    <a:cubicBezTo>
                      <a:pt x="6331" y="1428"/>
                      <a:pt x="4927" y="1"/>
                      <a:pt x="3166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495" name="Google Shape;1495;p30"/>
              <p:cNvSpPr/>
              <p:nvPr/>
            </p:nvSpPr>
            <p:spPr>
              <a:xfrm>
                <a:off x="7415475" y="378675"/>
                <a:ext cx="167750" cy="167775"/>
              </a:xfrm>
              <a:custGeom>
                <a:avLst/>
                <a:gdLst/>
                <a:ahLst/>
                <a:cxnLst/>
                <a:rect l="l" t="t" r="r" b="b"/>
                <a:pathLst>
                  <a:path w="6710" h="6711" extrusionOk="0">
                    <a:moveTo>
                      <a:pt x="3344" y="380"/>
                    </a:moveTo>
                    <a:cubicBezTo>
                      <a:pt x="4168" y="380"/>
                      <a:pt x="4926" y="714"/>
                      <a:pt x="5461" y="1249"/>
                    </a:cubicBezTo>
                    <a:cubicBezTo>
                      <a:pt x="5996" y="1784"/>
                      <a:pt x="6330" y="2519"/>
                      <a:pt x="6330" y="3344"/>
                    </a:cubicBezTo>
                    <a:cubicBezTo>
                      <a:pt x="6330" y="4169"/>
                      <a:pt x="5996" y="4927"/>
                      <a:pt x="5461" y="5462"/>
                    </a:cubicBezTo>
                    <a:cubicBezTo>
                      <a:pt x="4926" y="5997"/>
                      <a:pt x="4168" y="6331"/>
                      <a:pt x="3344" y="6331"/>
                    </a:cubicBezTo>
                    <a:cubicBezTo>
                      <a:pt x="2519" y="6331"/>
                      <a:pt x="1783" y="5997"/>
                      <a:pt x="1248" y="5462"/>
                    </a:cubicBezTo>
                    <a:cubicBezTo>
                      <a:pt x="713" y="4927"/>
                      <a:pt x="379" y="4169"/>
                      <a:pt x="379" y="3344"/>
                    </a:cubicBezTo>
                    <a:cubicBezTo>
                      <a:pt x="379" y="2519"/>
                      <a:pt x="713" y="1784"/>
                      <a:pt x="1248" y="1249"/>
                    </a:cubicBezTo>
                    <a:cubicBezTo>
                      <a:pt x="1783" y="714"/>
                      <a:pt x="2519" y="380"/>
                      <a:pt x="3344" y="380"/>
                    </a:cubicBezTo>
                    <a:close/>
                    <a:moveTo>
                      <a:pt x="3344" y="1"/>
                    </a:moveTo>
                    <a:cubicBezTo>
                      <a:pt x="1494" y="1"/>
                      <a:pt x="0" y="1494"/>
                      <a:pt x="0" y="3344"/>
                    </a:cubicBezTo>
                    <a:cubicBezTo>
                      <a:pt x="0" y="5194"/>
                      <a:pt x="1494" y="6710"/>
                      <a:pt x="3344" y="6710"/>
                    </a:cubicBezTo>
                    <a:cubicBezTo>
                      <a:pt x="5194" y="6710"/>
                      <a:pt x="6709" y="5194"/>
                      <a:pt x="6709" y="3344"/>
                    </a:cubicBezTo>
                    <a:cubicBezTo>
                      <a:pt x="6709" y="1494"/>
                      <a:pt x="5194" y="1"/>
                      <a:pt x="3344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</p:grpSp>
        <p:grpSp>
          <p:nvGrpSpPr>
            <p:cNvPr id="1496" name="Google Shape;1496;p30"/>
            <p:cNvGrpSpPr/>
            <p:nvPr/>
          </p:nvGrpSpPr>
          <p:grpSpPr>
            <a:xfrm flipH="1">
              <a:off x="171308" y="4315025"/>
              <a:ext cx="175000" cy="175000"/>
              <a:chOff x="8792300" y="321275"/>
              <a:chExt cx="175000" cy="175000"/>
            </a:xfrm>
          </p:grpSpPr>
          <p:sp>
            <p:nvSpPr>
              <p:cNvPr id="1497" name="Google Shape;1497;p30"/>
              <p:cNvSpPr/>
              <p:nvPr/>
            </p:nvSpPr>
            <p:spPr>
              <a:xfrm>
                <a:off x="8796750" y="326300"/>
                <a:ext cx="166100" cy="165525"/>
              </a:xfrm>
              <a:custGeom>
                <a:avLst/>
                <a:gdLst/>
                <a:ahLst/>
                <a:cxnLst/>
                <a:rect l="l" t="t" r="r" b="b"/>
                <a:pathLst>
                  <a:path w="6644" h="6621" extrusionOk="0">
                    <a:moveTo>
                      <a:pt x="3322" y="0"/>
                    </a:moveTo>
                    <a:cubicBezTo>
                      <a:pt x="1494" y="0"/>
                      <a:pt x="1" y="1471"/>
                      <a:pt x="1" y="3299"/>
                    </a:cubicBezTo>
                    <a:cubicBezTo>
                      <a:pt x="1" y="5127"/>
                      <a:pt x="1494" y="6620"/>
                      <a:pt x="3322" y="6620"/>
                    </a:cubicBezTo>
                    <a:cubicBezTo>
                      <a:pt x="5150" y="6620"/>
                      <a:pt x="6643" y="5127"/>
                      <a:pt x="6643" y="3299"/>
                    </a:cubicBezTo>
                    <a:cubicBezTo>
                      <a:pt x="6643" y="1471"/>
                      <a:pt x="5150" y="0"/>
                      <a:pt x="3322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498" name="Google Shape;1498;p30"/>
              <p:cNvSpPr/>
              <p:nvPr/>
            </p:nvSpPr>
            <p:spPr>
              <a:xfrm>
                <a:off x="8792300" y="321275"/>
                <a:ext cx="175000" cy="175000"/>
              </a:xfrm>
              <a:custGeom>
                <a:avLst/>
                <a:gdLst/>
                <a:ahLst/>
                <a:cxnLst/>
                <a:rect l="l" t="t" r="r" b="b"/>
                <a:pathLst>
                  <a:path w="7000" h="7000" extrusionOk="0">
                    <a:moveTo>
                      <a:pt x="3500" y="380"/>
                    </a:moveTo>
                    <a:cubicBezTo>
                      <a:pt x="4369" y="380"/>
                      <a:pt x="5149" y="736"/>
                      <a:pt x="5707" y="1293"/>
                    </a:cubicBezTo>
                    <a:cubicBezTo>
                      <a:pt x="6286" y="1873"/>
                      <a:pt x="6621" y="2653"/>
                      <a:pt x="6621" y="3500"/>
                    </a:cubicBezTo>
                    <a:cubicBezTo>
                      <a:pt x="6621" y="4370"/>
                      <a:pt x="6286" y="5150"/>
                      <a:pt x="5707" y="5729"/>
                    </a:cubicBezTo>
                    <a:cubicBezTo>
                      <a:pt x="5149" y="6286"/>
                      <a:pt x="4369" y="6643"/>
                      <a:pt x="3500" y="6643"/>
                    </a:cubicBezTo>
                    <a:cubicBezTo>
                      <a:pt x="2631" y="6643"/>
                      <a:pt x="1851" y="6286"/>
                      <a:pt x="1293" y="5729"/>
                    </a:cubicBezTo>
                    <a:cubicBezTo>
                      <a:pt x="714" y="5150"/>
                      <a:pt x="379" y="4370"/>
                      <a:pt x="379" y="3500"/>
                    </a:cubicBezTo>
                    <a:cubicBezTo>
                      <a:pt x="379" y="2653"/>
                      <a:pt x="714" y="1873"/>
                      <a:pt x="1293" y="1293"/>
                    </a:cubicBezTo>
                    <a:cubicBezTo>
                      <a:pt x="1851" y="736"/>
                      <a:pt x="2631" y="380"/>
                      <a:pt x="3500" y="380"/>
                    </a:cubicBezTo>
                    <a:close/>
                    <a:moveTo>
                      <a:pt x="3500" y="1"/>
                    </a:moveTo>
                    <a:cubicBezTo>
                      <a:pt x="1561" y="1"/>
                      <a:pt x="0" y="1583"/>
                      <a:pt x="0" y="3500"/>
                    </a:cubicBezTo>
                    <a:cubicBezTo>
                      <a:pt x="0" y="5439"/>
                      <a:pt x="1561" y="7000"/>
                      <a:pt x="3500" y="7000"/>
                    </a:cubicBezTo>
                    <a:cubicBezTo>
                      <a:pt x="5439" y="7000"/>
                      <a:pt x="7000" y="5439"/>
                      <a:pt x="7000" y="3500"/>
                    </a:cubicBezTo>
                    <a:cubicBezTo>
                      <a:pt x="7000" y="1583"/>
                      <a:pt x="5439" y="1"/>
                      <a:pt x="350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499" name="Google Shape;1499;p30"/>
              <p:cNvSpPr/>
              <p:nvPr/>
            </p:nvSpPr>
            <p:spPr>
              <a:xfrm>
                <a:off x="8833525" y="362525"/>
                <a:ext cx="92550" cy="93075"/>
              </a:xfrm>
              <a:custGeom>
                <a:avLst/>
                <a:gdLst/>
                <a:ahLst/>
                <a:cxnLst/>
                <a:rect l="l" t="t" r="r" b="b"/>
                <a:pathLst>
                  <a:path w="3702" h="3723" extrusionOk="0">
                    <a:moveTo>
                      <a:pt x="1851" y="0"/>
                    </a:moveTo>
                    <a:cubicBezTo>
                      <a:pt x="826" y="0"/>
                      <a:pt x="1" y="825"/>
                      <a:pt x="1" y="1850"/>
                    </a:cubicBezTo>
                    <a:cubicBezTo>
                      <a:pt x="1" y="2876"/>
                      <a:pt x="826" y="3723"/>
                      <a:pt x="1851" y="3723"/>
                    </a:cubicBezTo>
                    <a:cubicBezTo>
                      <a:pt x="2876" y="3723"/>
                      <a:pt x="3701" y="2876"/>
                      <a:pt x="3701" y="1850"/>
                    </a:cubicBezTo>
                    <a:cubicBezTo>
                      <a:pt x="3701" y="825"/>
                      <a:pt x="2876" y="0"/>
                      <a:pt x="1851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500" name="Google Shape;1500;p30"/>
              <p:cNvSpPr/>
              <p:nvPr/>
            </p:nvSpPr>
            <p:spPr>
              <a:xfrm>
                <a:off x="8828525" y="358050"/>
                <a:ext cx="102550" cy="102000"/>
              </a:xfrm>
              <a:custGeom>
                <a:avLst/>
                <a:gdLst/>
                <a:ahLst/>
                <a:cxnLst/>
                <a:rect l="l" t="t" r="r" b="b"/>
                <a:pathLst>
                  <a:path w="4102" h="4080" extrusionOk="0">
                    <a:moveTo>
                      <a:pt x="2051" y="357"/>
                    </a:moveTo>
                    <a:cubicBezTo>
                      <a:pt x="2519" y="357"/>
                      <a:pt x="2920" y="558"/>
                      <a:pt x="3232" y="848"/>
                    </a:cubicBezTo>
                    <a:cubicBezTo>
                      <a:pt x="3544" y="1160"/>
                      <a:pt x="3723" y="1583"/>
                      <a:pt x="3723" y="2029"/>
                    </a:cubicBezTo>
                    <a:cubicBezTo>
                      <a:pt x="3723" y="2497"/>
                      <a:pt x="3544" y="2921"/>
                      <a:pt x="3232" y="3211"/>
                    </a:cubicBezTo>
                    <a:cubicBezTo>
                      <a:pt x="2920" y="3523"/>
                      <a:pt x="2519" y="3701"/>
                      <a:pt x="2051" y="3701"/>
                    </a:cubicBezTo>
                    <a:cubicBezTo>
                      <a:pt x="1583" y="3701"/>
                      <a:pt x="1182" y="3523"/>
                      <a:pt x="870" y="3211"/>
                    </a:cubicBezTo>
                    <a:cubicBezTo>
                      <a:pt x="558" y="2921"/>
                      <a:pt x="379" y="2497"/>
                      <a:pt x="379" y="2029"/>
                    </a:cubicBezTo>
                    <a:cubicBezTo>
                      <a:pt x="379" y="1583"/>
                      <a:pt x="558" y="1160"/>
                      <a:pt x="870" y="848"/>
                    </a:cubicBezTo>
                    <a:cubicBezTo>
                      <a:pt x="1182" y="558"/>
                      <a:pt x="1583" y="357"/>
                      <a:pt x="2051" y="357"/>
                    </a:cubicBezTo>
                    <a:close/>
                    <a:moveTo>
                      <a:pt x="2051" y="1"/>
                    </a:moveTo>
                    <a:cubicBezTo>
                      <a:pt x="914" y="1"/>
                      <a:pt x="0" y="915"/>
                      <a:pt x="0" y="2029"/>
                    </a:cubicBezTo>
                    <a:cubicBezTo>
                      <a:pt x="0" y="3166"/>
                      <a:pt x="914" y="4080"/>
                      <a:pt x="2051" y="4080"/>
                    </a:cubicBezTo>
                    <a:cubicBezTo>
                      <a:pt x="3188" y="4080"/>
                      <a:pt x="4102" y="3166"/>
                      <a:pt x="4102" y="2029"/>
                    </a:cubicBezTo>
                    <a:cubicBezTo>
                      <a:pt x="4102" y="915"/>
                      <a:pt x="3188" y="1"/>
                      <a:pt x="205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</p:grpSp>
        <p:grpSp>
          <p:nvGrpSpPr>
            <p:cNvPr id="1501" name="Google Shape;1501;p30"/>
            <p:cNvGrpSpPr/>
            <p:nvPr/>
          </p:nvGrpSpPr>
          <p:grpSpPr>
            <a:xfrm>
              <a:off x="3873197" y="4657550"/>
              <a:ext cx="293111" cy="293388"/>
              <a:chOff x="3164039" y="430875"/>
              <a:chExt cx="293111" cy="293388"/>
            </a:xfrm>
          </p:grpSpPr>
          <p:sp>
            <p:nvSpPr>
              <p:cNvPr id="1502" name="Google Shape;1502;p30"/>
              <p:cNvSpPr/>
              <p:nvPr/>
            </p:nvSpPr>
            <p:spPr>
              <a:xfrm flipH="1">
                <a:off x="3166281" y="433407"/>
                <a:ext cx="288614" cy="288337"/>
              </a:xfrm>
              <a:custGeom>
                <a:avLst/>
                <a:gdLst/>
                <a:ahLst/>
                <a:cxnLst/>
                <a:rect l="l" t="t" r="r" b="b"/>
                <a:pathLst>
                  <a:path w="22915" h="22893" extrusionOk="0">
                    <a:moveTo>
                      <a:pt x="11457" y="0"/>
                    </a:moveTo>
                    <a:cubicBezTo>
                      <a:pt x="5127" y="0"/>
                      <a:pt x="0" y="5127"/>
                      <a:pt x="0" y="11435"/>
                    </a:cubicBezTo>
                    <a:cubicBezTo>
                      <a:pt x="0" y="17766"/>
                      <a:pt x="5127" y="22892"/>
                      <a:pt x="11457" y="22892"/>
                    </a:cubicBezTo>
                    <a:cubicBezTo>
                      <a:pt x="17788" y="22892"/>
                      <a:pt x="22914" y="17766"/>
                      <a:pt x="22914" y="11435"/>
                    </a:cubicBezTo>
                    <a:cubicBezTo>
                      <a:pt x="22914" y="5127"/>
                      <a:pt x="17788" y="0"/>
                      <a:pt x="11457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503" name="Google Shape;1503;p30"/>
              <p:cNvSpPr/>
              <p:nvPr/>
            </p:nvSpPr>
            <p:spPr>
              <a:xfrm flipH="1">
                <a:off x="3164039" y="430875"/>
                <a:ext cx="293111" cy="293388"/>
              </a:xfrm>
              <a:custGeom>
                <a:avLst/>
                <a:gdLst/>
                <a:ahLst/>
                <a:cxnLst/>
                <a:rect l="l" t="t" r="r" b="b"/>
                <a:pathLst>
                  <a:path w="23272" h="23294" extrusionOk="0">
                    <a:moveTo>
                      <a:pt x="11636" y="380"/>
                    </a:moveTo>
                    <a:cubicBezTo>
                      <a:pt x="14757" y="380"/>
                      <a:pt x="17566" y="1628"/>
                      <a:pt x="19594" y="3679"/>
                    </a:cubicBezTo>
                    <a:cubicBezTo>
                      <a:pt x="21645" y="5707"/>
                      <a:pt x="22893" y="8538"/>
                      <a:pt x="22893" y="11636"/>
                    </a:cubicBezTo>
                    <a:cubicBezTo>
                      <a:pt x="22893" y="14757"/>
                      <a:pt x="21645" y="17565"/>
                      <a:pt x="19594" y="19616"/>
                    </a:cubicBezTo>
                    <a:cubicBezTo>
                      <a:pt x="17566" y="21644"/>
                      <a:pt x="14757" y="22915"/>
                      <a:pt x="11636" y="22915"/>
                    </a:cubicBezTo>
                    <a:cubicBezTo>
                      <a:pt x="8516" y="22915"/>
                      <a:pt x="5707" y="21644"/>
                      <a:pt x="3657" y="19616"/>
                    </a:cubicBezTo>
                    <a:cubicBezTo>
                      <a:pt x="1628" y="17565"/>
                      <a:pt x="358" y="14757"/>
                      <a:pt x="358" y="11636"/>
                    </a:cubicBezTo>
                    <a:cubicBezTo>
                      <a:pt x="358" y="8538"/>
                      <a:pt x="1628" y="5707"/>
                      <a:pt x="3657" y="3679"/>
                    </a:cubicBezTo>
                    <a:cubicBezTo>
                      <a:pt x="5707" y="1628"/>
                      <a:pt x="8516" y="380"/>
                      <a:pt x="11636" y="380"/>
                    </a:cubicBezTo>
                    <a:close/>
                    <a:moveTo>
                      <a:pt x="11636" y="1"/>
                    </a:moveTo>
                    <a:cubicBezTo>
                      <a:pt x="5217" y="1"/>
                      <a:pt x="1" y="5217"/>
                      <a:pt x="1" y="11636"/>
                    </a:cubicBezTo>
                    <a:cubicBezTo>
                      <a:pt x="1" y="18078"/>
                      <a:pt x="5217" y="23294"/>
                      <a:pt x="11636" y="23294"/>
                    </a:cubicBezTo>
                    <a:cubicBezTo>
                      <a:pt x="18056" y="23294"/>
                      <a:pt x="23272" y="18078"/>
                      <a:pt x="23272" y="11636"/>
                    </a:cubicBezTo>
                    <a:cubicBezTo>
                      <a:pt x="23272" y="5217"/>
                      <a:pt x="18056" y="1"/>
                      <a:pt x="11636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504" name="Google Shape;1504;p30"/>
              <p:cNvSpPr/>
              <p:nvPr/>
            </p:nvSpPr>
            <p:spPr>
              <a:xfrm flipH="1">
                <a:off x="3202780" y="469909"/>
                <a:ext cx="215626" cy="215337"/>
              </a:xfrm>
              <a:custGeom>
                <a:avLst/>
                <a:gdLst/>
                <a:ahLst/>
                <a:cxnLst/>
                <a:rect l="l" t="t" r="r" b="b"/>
                <a:pathLst>
                  <a:path w="17120" h="17097" extrusionOk="0">
                    <a:moveTo>
                      <a:pt x="8560" y="0"/>
                    </a:moveTo>
                    <a:cubicBezTo>
                      <a:pt x="3835" y="0"/>
                      <a:pt x="1" y="3812"/>
                      <a:pt x="1" y="8537"/>
                    </a:cubicBezTo>
                    <a:cubicBezTo>
                      <a:pt x="1" y="13263"/>
                      <a:pt x="3835" y="17097"/>
                      <a:pt x="8560" y="17097"/>
                    </a:cubicBezTo>
                    <a:cubicBezTo>
                      <a:pt x="13286" y="17097"/>
                      <a:pt x="17120" y="13263"/>
                      <a:pt x="17120" y="8537"/>
                    </a:cubicBezTo>
                    <a:cubicBezTo>
                      <a:pt x="17120" y="3812"/>
                      <a:pt x="13286" y="0"/>
                      <a:pt x="856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505" name="Google Shape;1505;p30"/>
              <p:cNvSpPr/>
              <p:nvPr/>
            </p:nvSpPr>
            <p:spPr>
              <a:xfrm flipH="1">
                <a:off x="3200525" y="467377"/>
                <a:ext cx="220123" cy="220400"/>
              </a:xfrm>
              <a:custGeom>
                <a:avLst/>
                <a:gdLst/>
                <a:ahLst/>
                <a:cxnLst/>
                <a:rect l="l" t="t" r="r" b="b"/>
                <a:pathLst>
                  <a:path w="17477" h="17499" extrusionOk="0">
                    <a:moveTo>
                      <a:pt x="8738" y="379"/>
                    </a:moveTo>
                    <a:cubicBezTo>
                      <a:pt x="11057" y="379"/>
                      <a:pt x="13130" y="1316"/>
                      <a:pt x="14645" y="2831"/>
                    </a:cubicBezTo>
                    <a:cubicBezTo>
                      <a:pt x="16161" y="4347"/>
                      <a:pt x="17097" y="6442"/>
                      <a:pt x="17097" y="8738"/>
                    </a:cubicBezTo>
                    <a:cubicBezTo>
                      <a:pt x="17097" y="11056"/>
                      <a:pt x="16161" y="13152"/>
                      <a:pt x="14645" y="14667"/>
                    </a:cubicBezTo>
                    <a:cubicBezTo>
                      <a:pt x="13130" y="16183"/>
                      <a:pt x="11057" y="17119"/>
                      <a:pt x="8738" y="17119"/>
                    </a:cubicBezTo>
                    <a:cubicBezTo>
                      <a:pt x="6420" y="17119"/>
                      <a:pt x="4325" y="16183"/>
                      <a:pt x="2809" y="14667"/>
                    </a:cubicBezTo>
                    <a:cubicBezTo>
                      <a:pt x="1293" y="13152"/>
                      <a:pt x="357" y="11056"/>
                      <a:pt x="357" y="8738"/>
                    </a:cubicBezTo>
                    <a:cubicBezTo>
                      <a:pt x="357" y="6442"/>
                      <a:pt x="1293" y="4347"/>
                      <a:pt x="2809" y="2831"/>
                    </a:cubicBezTo>
                    <a:cubicBezTo>
                      <a:pt x="4325" y="1316"/>
                      <a:pt x="6420" y="379"/>
                      <a:pt x="8738" y="379"/>
                    </a:cubicBezTo>
                    <a:close/>
                    <a:moveTo>
                      <a:pt x="8738" y="0"/>
                    </a:moveTo>
                    <a:cubicBezTo>
                      <a:pt x="3901" y="0"/>
                      <a:pt x="1" y="3924"/>
                      <a:pt x="1" y="8738"/>
                    </a:cubicBezTo>
                    <a:cubicBezTo>
                      <a:pt x="1" y="13575"/>
                      <a:pt x="3901" y="17498"/>
                      <a:pt x="8738" y="17498"/>
                    </a:cubicBezTo>
                    <a:cubicBezTo>
                      <a:pt x="13553" y="17498"/>
                      <a:pt x="17476" y="13575"/>
                      <a:pt x="17476" y="8738"/>
                    </a:cubicBezTo>
                    <a:cubicBezTo>
                      <a:pt x="17476" y="3924"/>
                      <a:pt x="13553" y="0"/>
                      <a:pt x="8738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506" name="Google Shape;1506;p30"/>
              <p:cNvSpPr/>
              <p:nvPr/>
            </p:nvSpPr>
            <p:spPr>
              <a:xfrm flipH="1">
                <a:off x="3242641" y="509484"/>
                <a:ext cx="136177" cy="136177"/>
              </a:xfrm>
              <a:custGeom>
                <a:avLst/>
                <a:gdLst/>
                <a:ahLst/>
                <a:cxnLst/>
                <a:rect l="l" t="t" r="r" b="b"/>
                <a:pathLst>
                  <a:path w="10812" h="10812" extrusionOk="0">
                    <a:moveTo>
                      <a:pt x="5417" y="1"/>
                    </a:moveTo>
                    <a:cubicBezTo>
                      <a:pt x="2430" y="1"/>
                      <a:pt x="1" y="2431"/>
                      <a:pt x="1" y="5395"/>
                    </a:cubicBezTo>
                    <a:cubicBezTo>
                      <a:pt x="1" y="8382"/>
                      <a:pt x="2430" y="10812"/>
                      <a:pt x="5417" y="10812"/>
                    </a:cubicBezTo>
                    <a:cubicBezTo>
                      <a:pt x="8404" y="10812"/>
                      <a:pt x="10812" y="8382"/>
                      <a:pt x="10812" y="5395"/>
                    </a:cubicBezTo>
                    <a:cubicBezTo>
                      <a:pt x="10812" y="2431"/>
                      <a:pt x="8404" y="1"/>
                      <a:pt x="5417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507" name="Google Shape;1507;p30"/>
              <p:cNvSpPr/>
              <p:nvPr/>
            </p:nvSpPr>
            <p:spPr>
              <a:xfrm flipH="1">
                <a:off x="3240109" y="507242"/>
                <a:ext cx="140951" cy="140674"/>
              </a:xfrm>
              <a:custGeom>
                <a:avLst/>
                <a:gdLst/>
                <a:ahLst/>
                <a:cxnLst/>
                <a:rect l="l" t="t" r="r" b="b"/>
                <a:pathLst>
                  <a:path w="11191" h="11169" extrusionOk="0">
                    <a:moveTo>
                      <a:pt x="5595" y="357"/>
                    </a:moveTo>
                    <a:cubicBezTo>
                      <a:pt x="7044" y="357"/>
                      <a:pt x="8337" y="937"/>
                      <a:pt x="9273" y="1895"/>
                    </a:cubicBezTo>
                    <a:cubicBezTo>
                      <a:pt x="10232" y="2832"/>
                      <a:pt x="10811" y="4147"/>
                      <a:pt x="10811" y="5573"/>
                    </a:cubicBezTo>
                    <a:cubicBezTo>
                      <a:pt x="10811" y="7022"/>
                      <a:pt x="10232" y="8337"/>
                      <a:pt x="9273" y="9273"/>
                    </a:cubicBezTo>
                    <a:cubicBezTo>
                      <a:pt x="8337" y="10210"/>
                      <a:pt x="7044" y="10789"/>
                      <a:pt x="5595" y="10789"/>
                    </a:cubicBezTo>
                    <a:cubicBezTo>
                      <a:pt x="4147" y="10789"/>
                      <a:pt x="2854" y="10210"/>
                      <a:pt x="1895" y="9273"/>
                    </a:cubicBezTo>
                    <a:cubicBezTo>
                      <a:pt x="959" y="8337"/>
                      <a:pt x="379" y="7022"/>
                      <a:pt x="379" y="5573"/>
                    </a:cubicBezTo>
                    <a:cubicBezTo>
                      <a:pt x="379" y="4147"/>
                      <a:pt x="959" y="2832"/>
                      <a:pt x="1895" y="1895"/>
                    </a:cubicBezTo>
                    <a:cubicBezTo>
                      <a:pt x="2854" y="937"/>
                      <a:pt x="4147" y="357"/>
                      <a:pt x="5595" y="357"/>
                    </a:cubicBezTo>
                    <a:close/>
                    <a:moveTo>
                      <a:pt x="5595" y="1"/>
                    </a:moveTo>
                    <a:cubicBezTo>
                      <a:pt x="2497" y="1"/>
                      <a:pt x="1" y="2497"/>
                      <a:pt x="1" y="5573"/>
                    </a:cubicBezTo>
                    <a:cubicBezTo>
                      <a:pt x="1" y="8672"/>
                      <a:pt x="2497" y="11168"/>
                      <a:pt x="5595" y="11168"/>
                    </a:cubicBezTo>
                    <a:cubicBezTo>
                      <a:pt x="8671" y="11168"/>
                      <a:pt x="11190" y="8672"/>
                      <a:pt x="11190" y="5573"/>
                    </a:cubicBezTo>
                    <a:cubicBezTo>
                      <a:pt x="11190" y="2497"/>
                      <a:pt x="8671" y="1"/>
                      <a:pt x="5595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</p:grpSp>
        <p:grpSp>
          <p:nvGrpSpPr>
            <p:cNvPr id="1508" name="Google Shape;1508;p30"/>
            <p:cNvGrpSpPr/>
            <p:nvPr/>
          </p:nvGrpSpPr>
          <p:grpSpPr>
            <a:xfrm flipH="1">
              <a:off x="242270" y="4142425"/>
              <a:ext cx="175013" cy="27000"/>
              <a:chOff x="5662375" y="212375"/>
              <a:chExt cx="175013" cy="27000"/>
            </a:xfrm>
          </p:grpSpPr>
          <p:sp>
            <p:nvSpPr>
              <p:cNvPr id="1509" name="Google Shape;1509;p30"/>
              <p:cNvSpPr/>
              <p:nvPr/>
            </p:nvSpPr>
            <p:spPr>
              <a:xfrm>
                <a:off x="5662375" y="212375"/>
                <a:ext cx="27000" cy="27000"/>
              </a:xfrm>
              <a:prstGeom prst="ellipse">
                <a:avLst/>
              </a:prstGeom>
              <a:solidFill>
                <a:srgbClr val="59595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510" name="Google Shape;1510;p30"/>
              <p:cNvSpPr/>
              <p:nvPr/>
            </p:nvSpPr>
            <p:spPr>
              <a:xfrm>
                <a:off x="5736381" y="212375"/>
                <a:ext cx="27000" cy="27000"/>
              </a:xfrm>
              <a:prstGeom prst="ellipse">
                <a:avLst/>
              </a:prstGeom>
              <a:solidFill>
                <a:srgbClr val="59595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511" name="Google Shape;1511;p30"/>
              <p:cNvSpPr/>
              <p:nvPr/>
            </p:nvSpPr>
            <p:spPr>
              <a:xfrm>
                <a:off x="5810388" y="212375"/>
                <a:ext cx="27000" cy="27000"/>
              </a:xfrm>
              <a:prstGeom prst="ellipse">
                <a:avLst/>
              </a:prstGeom>
              <a:solidFill>
                <a:srgbClr val="59595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</p:grpSp>
        <p:cxnSp>
          <p:nvCxnSpPr>
            <p:cNvPr id="1512" name="Google Shape;1512;p30"/>
            <p:cNvCxnSpPr/>
            <p:nvPr/>
          </p:nvCxnSpPr>
          <p:spPr>
            <a:xfrm rot="10800000">
              <a:off x="5995050" y="226600"/>
              <a:ext cx="1504500" cy="2247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513" name="Google Shape;1513;p30"/>
            <p:cNvCxnSpPr/>
            <p:nvPr/>
          </p:nvCxnSpPr>
          <p:spPr>
            <a:xfrm rot="10800000">
              <a:off x="7512925" y="457850"/>
              <a:ext cx="829500" cy="7434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514" name="Google Shape;1514;p30"/>
            <p:cNvCxnSpPr/>
            <p:nvPr/>
          </p:nvCxnSpPr>
          <p:spPr>
            <a:xfrm flipH="1">
              <a:off x="8348975" y="-6625"/>
              <a:ext cx="796500" cy="11880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grpSp>
          <p:nvGrpSpPr>
            <p:cNvPr id="1515" name="Google Shape;1515;p30"/>
            <p:cNvGrpSpPr/>
            <p:nvPr/>
          </p:nvGrpSpPr>
          <p:grpSpPr>
            <a:xfrm>
              <a:off x="8064275" y="1040250"/>
              <a:ext cx="581800" cy="582350"/>
              <a:chOff x="8064275" y="887850"/>
              <a:chExt cx="581800" cy="582350"/>
            </a:xfrm>
          </p:grpSpPr>
          <p:sp>
            <p:nvSpPr>
              <p:cNvPr id="1516" name="Google Shape;1516;p30"/>
              <p:cNvSpPr/>
              <p:nvPr/>
            </p:nvSpPr>
            <p:spPr>
              <a:xfrm>
                <a:off x="8068750" y="892875"/>
                <a:ext cx="572875" cy="572325"/>
              </a:xfrm>
              <a:custGeom>
                <a:avLst/>
                <a:gdLst/>
                <a:ahLst/>
                <a:cxnLst/>
                <a:rect l="l" t="t" r="r" b="b"/>
                <a:pathLst>
                  <a:path w="22915" h="22893" extrusionOk="0">
                    <a:moveTo>
                      <a:pt x="11457" y="0"/>
                    </a:moveTo>
                    <a:cubicBezTo>
                      <a:pt x="5127" y="0"/>
                      <a:pt x="0" y="5127"/>
                      <a:pt x="0" y="11435"/>
                    </a:cubicBezTo>
                    <a:cubicBezTo>
                      <a:pt x="0" y="17766"/>
                      <a:pt x="5127" y="22892"/>
                      <a:pt x="11457" y="22892"/>
                    </a:cubicBezTo>
                    <a:cubicBezTo>
                      <a:pt x="17788" y="22892"/>
                      <a:pt x="22914" y="17766"/>
                      <a:pt x="22914" y="11435"/>
                    </a:cubicBezTo>
                    <a:cubicBezTo>
                      <a:pt x="22914" y="5127"/>
                      <a:pt x="17788" y="0"/>
                      <a:pt x="11457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517" name="Google Shape;1517;p30"/>
              <p:cNvSpPr/>
              <p:nvPr/>
            </p:nvSpPr>
            <p:spPr>
              <a:xfrm>
                <a:off x="8064275" y="887850"/>
                <a:ext cx="581800" cy="582350"/>
              </a:xfrm>
              <a:custGeom>
                <a:avLst/>
                <a:gdLst/>
                <a:ahLst/>
                <a:cxnLst/>
                <a:rect l="l" t="t" r="r" b="b"/>
                <a:pathLst>
                  <a:path w="23272" h="23294" extrusionOk="0">
                    <a:moveTo>
                      <a:pt x="11636" y="380"/>
                    </a:moveTo>
                    <a:cubicBezTo>
                      <a:pt x="14757" y="380"/>
                      <a:pt x="17566" y="1628"/>
                      <a:pt x="19594" y="3679"/>
                    </a:cubicBezTo>
                    <a:cubicBezTo>
                      <a:pt x="21645" y="5707"/>
                      <a:pt x="22893" y="8538"/>
                      <a:pt x="22893" y="11636"/>
                    </a:cubicBezTo>
                    <a:cubicBezTo>
                      <a:pt x="22893" y="14757"/>
                      <a:pt x="21645" y="17565"/>
                      <a:pt x="19594" y="19616"/>
                    </a:cubicBezTo>
                    <a:cubicBezTo>
                      <a:pt x="17566" y="21644"/>
                      <a:pt x="14757" y="22915"/>
                      <a:pt x="11636" y="22915"/>
                    </a:cubicBezTo>
                    <a:cubicBezTo>
                      <a:pt x="8516" y="22915"/>
                      <a:pt x="5707" y="21644"/>
                      <a:pt x="3657" y="19616"/>
                    </a:cubicBezTo>
                    <a:cubicBezTo>
                      <a:pt x="1628" y="17565"/>
                      <a:pt x="358" y="14757"/>
                      <a:pt x="358" y="11636"/>
                    </a:cubicBezTo>
                    <a:cubicBezTo>
                      <a:pt x="358" y="8538"/>
                      <a:pt x="1628" y="5707"/>
                      <a:pt x="3657" y="3679"/>
                    </a:cubicBezTo>
                    <a:cubicBezTo>
                      <a:pt x="5707" y="1628"/>
                      <a:pt x="8516" y="380"/>
                      <a:pt x="11636" y="380"/>
                    </a:cubicBezTo>
                    <a:close/>
                    <a:moveTo>
                      <a:pt x="11636" y="1"/>
                    </a:moveTo>
                    <a:cubicBezTo>
                      <a:pt x="5217" y="1"/>
                      <a:pt x="1" y="5217"/>
                      <a:pt x="1" y="11636"/>
                    </a:cubicBezTo>
                    <a:cubicBezTo>
                      <a:pt x="1" y="18078"/>
                      <a:pt x="5217" y="23294"/>
                      <a:pt x="11636" y="23294"/>
                    </a:cubicBezTo>
                    <a:cubicBezTo>
                      <a:pt x="18056" y="23294"/>
                      <a:pt x="23272" y="18078"/>
                      <a:pt x="23272" y="11636"/>
                    </a:cubicBezTo>
                    <a:cubicBezTo>
                      <a:pt x="23272" y="5217"/>
                      <a:pt x="18056" y="1"/>
                      <a:pt x="11636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518" name="Google Shape;1518;p30"/>
              <p:cNvSpPr/>
              <p:nvPr/>
            </p:nvSpPr>
            <p:spPr>
              <a:xfrm>
                <a:off x="8141175" y="965325"/>
                <a:ext cx="428000" cy="427425"/>
              </a:xfrm>
              <a:custGeom>
                <a:avLst/>
                <a:gdLst/>
                <a:ahLst/>
                <a:cxnLst/>
                <a:rect l="l" t="t" r="r" b="b"/>
                <a:pathLst>
                  <a:path w="17120" h="17097" extrusionOk="0">
                    <a:moveTo>
                      <a:pt x="8560" y="0"/>
                    </a:moveTo>
                    <a:cubicBezTo>
                      <a:pt x="3835" y="0"/>
                      <a:pt x="1" y="3812"/>
                      <a:pt x="1" y="8537"/>
                    </a:cubicBezTo>
                    <a:cubicBezTo>
                      <a:pt x="1" y="13263"/>
                      <a:pt x="3835" y="17097"/>
                      <a:pt x="8560" y="17097"/>
                    </a:cubicBezTo>
                    <a:cubicBezTo>
                      <a:pt x="13286" y="17097"/>
                      <a:pt x="17120" y="13263"/>
                      <a:pt x="17120" y="8537"/>
                    </a:cubicBezTo>
                    <a:cubicBezTo>
                      <a:pt x="17120" y="3812"/>
                      <a:pt x="13286" y="0"/>
                      <a:pt x="856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519" name="Google Shape;1519;p30"/>
              <p:cNvSpPr/>
              <p:nvPr/>
            </p:nvSpPr>
            <p:spPr>
              <a:xfrm>
                <a:off x="8136725" y="960300"/>
                <a:ext cx="436925" cy="437475"/>
              </a:xfrm>
              <a:custGeom>
                <a:avLst/>
                <a:gdLst/>
                <a:ahLst/>
                <a:cxnLst/>
                <a:rect l="l" t="t" r="r" b="b"/>
                <a:pathLst>
                  <a:path w="17477" h="17499" extrusionOk="0">
                    <a:moveTo>
                      <a:pt x="8738" y="379"/>
                    </a:moveTo>
                    <a:cubicBezTo>
                      <a:pt x="11057" y="379"/>
                      <a:pt x="13130" y="1316"/>
                      <a:pt x="14645" y="2831"/>
                    </a:cubicBezTo>
                    <a:cubicBezTo>
                      <a:pt x="16161" y="4347"/>
                      <a:pt x="17097" y="6442"/>
                      <a:pt x="17097" y="8738"/>
                    </a:cubicBezTo>
                    <a:cubicBezTo>
                      <a:pt x="17097" y="11056"/>
                      <a:pt x="16161" y="13152"/>
                      <a:pt x="14645" y="14667"/>
                    </a:cubicBezTo>
                    <a:cubicBezTo>
                      <a:pt x="13130" y="16183"/>
                      <a:pt x="11057" y="17119"/>
                      <a:pt x="8738" y="17119"/>
                    </a:cubicBezTo>
                    <a:cubicBezTo>
                      <a:pt x="6420" y="17119"/>
                      <a:pt x="4325" y="16183"/>
                      <a:pt x="2809" y="14667"/>
                    </a:cubicBezTo>
                    <a:cubicBezTo>
                      <a:pt x="1293" y="13152"/>
                      <a:pt x="357" y="11056"/>
                      <a:pt x="357" y="8738"/>
                    </a:cubicBezTo>
                    <a:cubicBezTo>
                      <a:pt x="357" y="6442"/>
                      <a:pt x="1293" y="4347"/>
                      <a:pt x="2809" y="2831"/>
                    </a:cubicBezTo>
                    <a:cubicBezTo>
                      <a:pt x="4325" y="1316"/>
                      <a:pt x="6420" y="379"/>
                      <a:pt x="8738" y="379"/>
                    </a:cubicBezTo>
                    <a:close/>
                    <a:moveTo>
                      <a:pt x="8738" y="0"/>
                    </a:moveTo>
                    <a:cubicBezTo>
                      <a:pt x="3901" y="0"/>
                      <a:pt x="1" y="3924"/>
                      <a:pt x="1" y="8738"/>
                    </a:cubicBezTo>
                    <a:cubicBezTo>
                      <a:pt x="1" y="13575"/>
                      <a:pt x="3901" y="17498"/>
                      <a:pt x="8738" y="17498"/>
                    </a:cubicBezTo>
                    <a:cubicBezTo>
                      <a:pt x="13553" y="17498"/>
                      <a:pt x="17476" y="13575"/>
                      <a:pt x="17476" y="8738"/>
                    </a:cubicBezTo>
                    <a:cubicBezTo>
                      <a:pt x="17476" y="3924"/>
                      <a:pt x="13553" y="0"/>
                      <a:pt x="8738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520" name="Google Shape;1520;p30"/>
              <p:cNvSpPr/>
              <p:nvPr/>
            </p:nvSpPr>
            <p:spPr>
              <a:xfrm>
                <a:off x="8219750" y="1043875"/>
                <a:ext cx="270300" cy="270300"/>
              </a:xfrm>
              <a:custGeom>
                <a:avLst/>
                <a:gdLst/>
                <a:ahLst/>
                <a:cxnLst/>
                <a:rect l="l" t="t" r="r" b="b"/>
                <a:pathLst>
                  <a:path w="10812" h="10812" extrusionOk="0">
                    <a:moveTo>
                      <a:pt x="5417" y="1"/>
                    </a:moveTo>
                    <a:cubicBezTo>
                      <a:pt x="2430" y="1"/>
                      <a:pt x="1" y="2431"/>
                      <a:pt x="1" y="5395"/>
                    </a:cubicBezTo>
                    <a:cubicBezTo>
                      <a:pt x="1" y="8382"/>
                      <a:pt x="2430" y="10812"/>
                      <a:pt x="5417" y="10812"/>
                    </a:cubicBezTo>
                    <a:cubicBezTo>
                      <a:pt x="8404" y="10812"/>
                      <a:pt x="10812" y="8382"/>
                      <a:pt x="10812" y="5395"/>
                    </a:cubicBezTo>
                    <a:cubicBezTo>
                      <a:pt x="10812" y="2431"/>
                      <a:pt x="8404" y="1"/>
                      <a:pt x="5417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521" name="Google Shape;1521;p30"/>
              <p:cNvSpPr/>
              <p:nvPr/>
            </p:nvSpPr>
            <p:spPr>
              <a:xfrm>
                <a:off x="8215300" y="1039425"/>
                <a:ext cx="279775" cy="279225"/>
              </a:xfrm>
              <a:custGeom>
                <a:avLst/>
                <a:gdLst/>
                <a:ahLst/>
                <a:cxnLst/>
                <a:rect l="l" t="t" r="r" b="b"/>
                <a:pathLst>
                  <a:path w="11191" h="11169" extrusionOk="0">
                    <a:moveTo>
                      <a:pt x="5595" y="357"/>
                    </a:moveTo>
                    <a:cubicBezTo>
                      <a:pt x="7044" y="357"/>
                      <a:pt x="8337" y="937"/>
                      <a:pt x="9273" y="1895"/>
                    </a:cubicBezTo>
                    <a:cubicBezTo>
                      <a:pt x="10232" y="2832"/>
                      <a:pt x="10811" y="4147"/>
                      <a:pt x="10811" y="5573"/>
                    </a:cubicBezTo>
                    <a:cubicBezTo>
                      <a:pt x="10811" y="7022"/>
                      <a:pt x="10232" y="8337"/>
                      <a:pt x="9273" y="9273"/>
                    </a:cubicBezTo>
                    <a:cubicBezTo>
                      <a:pt x="8337" y="10210"/>
                      <a:pt x="7044" y="10789"/>
                      <a:pt x="5595" y="10789"/>
                    </a:cubicBezTo>
                    <a:cubicBezTo>
                      <a:pt x="4147" y="10789"/>
                      <a:pt x="2854" y="10210"/>
                      <a:pt x="1895" y="9273"/>
                    </a:cubicBezTo>
                    <a:cubicBezTo>
                      <a:pt x="959" y="8337"/>
                      <a:pt x="379" y="7022"/>
                      <a:pt x="379" y="5573"/>
                    </a:cubicBezTo>
                    <a:cubicBezTo>
                      <a:pt x="379" y="4147"/>
                      <a:pt x="959" y="2832"/>
                      <a:pt x="1895" y="1895"/>
                    </a:cubicBezTo>
                    <a:cubicBezTo>
                      <a:pt x="2854" y="937"/>
                      <a:pt x="4147" y="357"/>
                      <a:pt x="5595" y="357"/>
                    </a:cubicBezTo>
                    <a:close/>
                    <a:moveTo>
                      <a:pt x="5595" y="1"/>
                    </a:moveTo>
                    <a:cubicBezTo>
                      <a:pt x="2497" y="1"/>
                      <a:pt x="1" y="2497"/>
                      <a:pt x="1" y="5573"/>
                    </a:cubicBezTo>
                    <a:cubicBezTo>
                      <a:pt x="1" y="8672"/>
                      <a:pt x="2497" y="11168"/>
                      <a:pt x="5595" y="11168"/>
                    </a:cubicBezTo>
                    <a:cubicBezTo>
                      <a:pt x="8671" y="11168"/>
                      <a:pt x="11190" y="8672"/>
                      <a:pt x="11190" y="5573"/>
                    </a:cubicBezTo>
                    <a:cubicBezTo>
                      <a:pt x="11190" y="2497"/>
                      <a:pt x="8671" y="1"/>
                      <a:pt x="5595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</p:grpSp>
        <p:grpSp>
          <p:nvGrpSpPr>
            <p:cNvPr id="1522" name="Google Shape;1522;p30"/>
            <p:cNvGrpSpPr/>
            <p:nvPr/>
          </p:nvGrpSpPr>
          <p:grpSpPr>
            <a:xfrm>
              <a:off x="7353050" y="316275"/>
              <a:ext cx="292025" cy="292575"/>
              <a:chOff x="7353050" y="316275"/>
              <a:chExt cx="292025" cy="292575"/>
            </a:xfrm>
          </p:grpSpPr>
          <p:sp>
            <p:nvSpPr>
              <p:cNvPr id="1523" name="Google Shape;1523;p30"/>
              <p:cNvSpPr/>
              <p:nvPr/>
            </p:nvSpPr>
            <p:spPr>
              <a:xfrm>
                <a:off x="7358075" y="321275"/>
                <a:ext cx="282550" cy="282550"/>
              </a:xfrm>
              <a:custGeom>
                <a:avLst/>
                <a:gdLst/>
                <a:ahLst/>
                <a:cxnLst/>
                <a:rect l="l" t="t" r="r" b="b"/>
                <a:pathLst>
                  <a:path w="11302" h="11302" extrusionOk="0">
                    <a:moveTo>
                      <a:pt x="5640" y="1"/>
                    </a:moveTo>
                    <a:cubicBezTo>
                      <a:pt x="2519" y="1"/>
                      <a:pt x="0" y="2520"/>
                      <a:pt x="0" y="5640"/>
                    </a:cubicBezTo>
                    <a:cubicBezTo>
                      <a:pt x="0" y="8783"/>
                      <a:pt x="2519" y="11302"/>
                      <a:pt x="5640" y="11302"/>
                    </a:cubicBezTo>
                    <a:cubicBezTo>
                      <a:pt x="8783" y="11302"/>
                      <a:pt x="11301" y="8783"/>
                      <a:pt x="11301" y="5640"/>
                    </a:cubicBezTo>
                    <a:cubicBezTo>
                      <a:pt x="11301" y="2520"/>
                      <a:pt x="8783" y="1"/>
                      <a:pt x="5640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524" name="Google Shape;1524;p30"/>
              <p:cNvSpPr/>
              <p:nvPr/>
            </p:nvSpPr>
            <p:spPr>
              <a:xfrm>
                <a:off x="7353050" y="316275"/>
                <a:ext cx="292025" cy="292575"/>
              </a:xfrm>
              <a:custGeom>
                <a:avLst/>
                <a:gdLst/>
                <a:ahLst/>
                <a:cxnLst/>
                <a:rect l="l" t="t" r="r" b="b"/>
                <a:pathLst>
                  <a:path w="11681" h="11703" extrusionOk="0">
                    <a:moveTo>
                      <a:pt x="5841" y="379"/>
                    </a:moveTo>
                    <a:cubicBezTo>
                      <a:pt x="7356" y="379"/>
                      <a:pt x="8716" y="981"/>
                      <a:pt x="9719" y="1984"/>
                    </a:cubicBezTo>
                    <a:cubicBezTo>
                      <a:pt x="10700" y="2965"/>
                      <a:pt x="11324" y="4347"/>
                      <a:pt x="11324" y="5840"/>
                    </a:cubicBezTo>
                    <a:cubicBezTo>
                      <a:pt x="11324" y="7356"/>
                      <a:pt x="10700" y="8738"/>
                      <a:pt x="9719" y="9719"/>
                    </a:cubicBezTo>
                    <a:cubicBezTo>
                      <a:pt x="8716" y="10699"/>
                      <a:pt x="7356" y="11324"/>
                      <a:pt x="5841" y="11324"/>
                    </a:cubicBezTo>
                    <a:cubicBezTo>
                      <a:pt x="4347" y="11324"/>
                      <a:pt x="2965" y="10699"/>
                      <a:pt x="1984" y="9719"/>
                    </a:cubicBezTo>
                    <a:cubicBezTo>
                      <a:pt x="981" y="8738"/>
                      <a:pt x="380" y="7356"/>
                      <a:pt x="380" y="5840"/>
                    </a:cubicBezTo>
                    <a:cubicBezTo>
                      <a:pt x="380" y="4347"/>
                      <a:pt x="981" y="2965"/>
                      <a:pt x="1984" y="1984"/>
                    </a:cubicBezTo>
                    <a:cubicBezTo>
                      <a:pt x="2965" y="981"/>
                      <a:pt x="4347" y="379"/>
                      <a:pt x="5841" y="379"/>
                    </a:cubicBezTo>
                    <a:close/>
                    <a:moveTo>
                      <a:pt x="5841" y="0"/>
                    </a:moveTo>
                    <a:cubicBezTo>
                      <a:pt x="2631" y="0"/>
                      <a:pt x="1" y="2630"/>
                      <a:pt x="1" y="5840"/>
                    </a:cubicBezTo>
                    <a:cubicBezTo>
                      <a:pt x="1" y="9072"/>
                      <a:pt x="2631" y="11703"/>
                      <a:pt x="5841" y="11703"/>
                    </a:cubicBezTo>
                    <a:cubicBezTo>
                      <a:pt x="9073" y="11703"/>
                      <a:pt x="11681" y="9072"/>
                      <a:pt x="11681" y="5840"/>
                    </a:cubicBezTo>
                    <a:cubicBezTo>
                      <a:pt x="11681" y="2630"/>
                      <a:pt x="9073" y="0"/>
                      <a:pt x="584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525" name="Google Shape;1525;p30"/>
              <p:cNvSpPr/>
              <p:nvPr/>
            </p:nvSpPr>
            <p:spPr>
              <a:xfrm>
                <a:off x="7419925" y="383125"/>
                <a:ext cx="158275" cy="158300"/>
              </a:xfrm>
              <a:custGeom>
                <a:avLst/>
                <a:gdLst/>
                <a:ahLst/>
                <a:cxnLst/>
                <a:rect l="l" t="t" r="r" b="b"/>
                <a:pathLst>
                  <a:path w="6331" h="6332" extrusionOk="0">
                    <a:moveTo>
                      <a:pt x="3166" y="1"/>
                    </a:moveTo>
                    <a:cubicBezTo>
                      <a:pt x="1427" y="1"/>
                      <a:pt x="0" y="1428"/>
                      <a:pt x="0" y="3166"/>
                    </a:cubicBezTo>
                    <a:cubicBezTo>
                      <a:pt x="0" y="4927"/>
                      <a:pt x="1427" y="6331"/>
                      <a:pt x="3166" y="6331"/>
                    </a:cubicBezTo>
                    <a:cubicBezTo>
                      <a:pt x="4927" y="6331"/>
                      <a:pt x="6331" y="4927"/>
                      <a:pt x="6331" y="3166"/>
                    </a:cubicBezTo>
                    <a:cubicBezTo>
                      <a:pt x="6331" y="1428"/>
                      <a:pt x="4927" y="1"/>
                      <a:pt x="3166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526" name="Google Shape;1526;p30"/>
              <p:cNvSpPr/>
              <p:nvPr/>
            </p:nvSpPr>
            <p:spPr>
              <a:xfrm>
                <a:off x="7415475" y="378675"/>
                <a:ext cx="167750" cy="167775"/>
              </a:xfrm>
              <a:custGeom>
                <a:avLst/>
                <a:gdLst/>
                <a:ahLst/>
                <a:cxnLst/>
                <a:rect l="l" t="t" r="r" b="b"/>
                <a:pathLst>
                  <a:path w="6710" h="6711" extrusionOk="0">
                    <a:moveTo>
                      <a:pt x="3344" y="380"/>
                    </a:moveTo>
                    <a:cubicBezTo>
                      <a:pt x="4168" y="380"/>
                      <a:pt x="4926" y="714"/>
                      <a:pt x="5461" y="1249"/>
                    </a:cubicBezTo>
                    <a:cubicBezTo>
                      <a:pt x="5996" y="1784"/>
                      <a:pt x="6330" y="2519"/>
                      <a:pt x="6330" y="3344"/>
                    </a:cubicBezTo>
                    <a:cubicBezTo>
                      <a:pt x="6330" y="4169"/>
                      <a:pt x="5996" y="4927"/>
                      <a:pt x="5461" y="5462"/>
                    </a:cubicBezTo>
                    <a:cubicBezTo>
                      <a:pt x="4926" y="5997"/>
                      <a:pt x="4168" y="6331"/>
                      <a:pt x="3344" y="6331"/>
                    </a:cubicBezTo>
                    <a:cubicBezTo>
                      <a:pt x="2519" y="6331"/>
                      <a:pt x="1783" y="5997"/>
                      <a:pt x="1248" y="5462"/>
                    </a:cubicBezTo>
                    <a:cubicBezTo>
                      <a:pt x="713" y="4927"/>
                      <a:pt x="379" y="4169"/>
                      <a:pt x="379" y="3344"/>
                    </a:cubicBezTo>
                    <a:cubicBezTo>
                      <a:pt x="379" y="2519"/>
                      <a:pt x="713" y="1784"/>
                      <a:pt x="1248" y="1249"/>
                    </a:cubicBezTo>
                    <a:cubicBezTo>
                      <a:pt x="1783" y="714"/>
                      <a:pt x="2519" y="380"/>
                      <a:pt x="3344" y="380"/>
                    </a:cubicBezTo>
                    <a:close/>
                    <a:moveTo>
                      <a:pt x="3344" y="1"/>
                    </a:moveTo>
                    <a:cubicBezTo>
                      <a:pt x="1494" y="1"/>
                      <a:pt x="0" y="1494"/>
                      <a:pt x="0" y="3344"/>
                    </a:cubicBezTo>
                    <a:cubicBezTo>
                      <a:pt x="0" y="5194"/>
                      <a:pt x="1494" y="6710"/>
                      <a:pt x="3344" y="6710"/>
                    </a:cubicBezTo>
                    <a:cubicBezTo>
                      <a:pt x="5194" y="6710"/>
                      <a:pt x="6709" y="5194"/>
                      <a:pt x="6709" y="3344"/>
                    </a:cubicBezTo>
                    <a:cubicBezTo>
                      <a:pt x="6709" y="1494"/>
                      <a:pt x="5194" y="1"/>
                      <a:pt x="3344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</p:grpSp>
        <p:grpSp>
          <p:nvGrpSpPr>
            <p:cNvPr id="1527" name="Google Shape;1527;p30"/>
            <p:cNvGrpSpPr/>
            <p:nvPr/>
          </p:nvGrpSpPr>
          <p:grpSpPr>
            <a:xfrm>
              <a:off x="8792300" y="321275"/>
              <a:ext cx="175000" cy="175000"/>
              <a:chOff x="8792300" y="321275"/>
              <a:chExt cx="175000" cy="175000"/>
            </a:xfrm>
          </p:grpSpPr>
          <p:sp>
            <p:nvSpPr>
              <p:cNvPr id="1528" name="Google Shape;1528;p30"/>
              <p:cNvSpPr/>
              <p:nvPr/>
            </p:nvSpPr>
            <p:spPr>
              <a:xfrm>
                <a:off x="8796750" y="326300"/>
                <a:ext cx="166100" cy="165525"/>
              </a:xfrm>
              <a:custGeom>
                <a:avLst/>
                <a:gdLst/>
                <a:ahLst/>
                <a:cxnLst/>
                <a:rect l="l" t="t" r="r" b="b"/>
                <a:pathLst>
                  <a:path w="6644" h="6621" extrusionOk="0">
                    <a:moveTo>
                      <a:pt x="3322" y="0"/>
                    </a:moveTo>
                    <a:cubicBezTo>
                      <a:pt x="1494" y="0"/>
                      <a:pt x="1" y="1471"/>
                      <a:pt x="1" y="3299"/>
                    </a:cubicBezTo>
                    <a:cubicBezTo>
                      <a:pt x="1" y="5127"/>
                      <a:pt x="1494" y="6620"/>
                      <a:pt x="3322" y="6620"/>
                    </a:cubicBezTo>
                    <a:cubicBezTo>
                      <a:pt x="5150" y="6620"/>
                      <a:pt x="6643" y="5127"/>
                      <a:pt x="6643" y="3299"/>
                    </a:cubicBezTo>
                    <a:cubicBezTo>
                      <a:pt x="6643" y="1471"/>
                      <a:pt x="5150" y="0"/>
                      <a:pt x="3322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529" name="Google Shape;1529;p30"/>
              <p:cNvSpPr/>
              <p:nvPr/>
            </p:nvSpPr>
            <p:spPr>
              <a:xfrm>
                <a:off x="8792300" y="321275"/>
                <a:ext cx="175000" cy="175000"/>
              </a:xfrm>
              <a:custGeom>
                <a:avLst/>
                <a:gdLst/>
                <a:ahLst/>
                <a:cxnLst/>
                <a:rect l="l" t="t" r="r" b="b"/>
                <a:pathLst>
                  <a:path w="7000" h="7000" extrusionOk="0">
                    <a:moveTo>
                      <a:pt x="3500" y="380"/>
                    </a:moveTo>
                    <a:cubicBezTo>
                      <a:pt x="4369" y="380"/>
                      <a:pt x="5149" y="736"/>
                      <a:pt x="5707" y="1293"/>
                    </a:cubicBezTo>
                    <a:cubicBezTo>
                      <a:pt x="6286" y="1873"/>
                      <a:pt x="6621" y="2653"/>
                      <a:pt x="6621" y="3500"/>
                    </a:cubicBezTo>
                    <a:cubicBezTo>
                      <a:pt x="6621" y="4370"/>
                      <a:pt x="6286" y="5150"/>
                      <a:pt x="5707" y="5729"/>
                    </a:cubicBezTo>
                    <a:cubicBezTo>
                      <a:pt x="5149" y="6286"/>
                      <a:pt x="4369" y="6643"/>
                      <a:pt x="3500" y="6643"/>
                    </a:cubicBezTo>
                    <a:cubicBezTo>
                      <a:pt x="2631" y="6643"/>
                      <a:pt x="1851" y="6286"/>
                      <a:pt x="1293" y="5729"/>
                    </a:cubicBezTo>
                    <a:cubicBezTo>
                      <a:pt x="714" y="5150"/>
                      <a:pt x="379" y="4370"/>
                      <a:pt x="379" y="3500"/>
                    </a:cubicBezTo>
                    <a:cubicBezTo>
                      <a:pt x="379" y="2653"/>
                      <a:pt x="714" y="1873"/>
                      <a:pt x="1293" y="1293"/>
                    </a:cubicBezTo>
                    <a:cubicBezTo>
                      <a:pt x="1851" y="736"/>
                      <a:pt x="2631" y="380"/>
                      <a:pt x="3500" y="380"/>
                    </a:cubicBezTo>
                    <a:close/>
                    <a:moveTo>
                      <a:pt x="3500" y="1"/>
                    </a:moveTo>
                    <a:cubicBezTo>
                      <a:pt x="1561" y="1"/>
                      <a:pt x="0" y="1583"/>
                      <a:pt x="0" y="3500"/>
                    </a:cubicBezTo>
                    <a:cubicBezTo>
                      <a:pt x="0" y="5439"/>
                      <a:pt x="1561" y="7000"/>
                      <a:pt x="3500" y="7000"/>
                    </a:cubicBezTo>
                    <a:cubicBezTo>
                      <a:pt x="5439" y="7000"/>
                      <a:pt x="7000" y="5439"/>
                      <a:pt x="7000" y="3500"/>
                    </a:cubicBezTo>
                    <a:cubicBezTo>
                      <a:pt x="7000" y="1583"/>
                      <a:pt x="5439" y="1"/>
                      <a:pt x="350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530" name="Google Shape;1530;p30"/>
              <p:cNvSpPr/>
              <p:nvPr/>
            </p:nvSpPr>
            <p:spPr>
              <a:xfrm>
                <a:off x="8833525" y="362525"/>
                <a:ext cx="92550" cy="93075"/>
              </a:xfrm>
              <a:custGeom>
                <a:avLst/>
                <a:gdLst/>
                <a:ahLst/>
                <a:cxnLst/>
                <a:rect l="l" t="t" r="r" b="b"/>
                <a:pathLst>
                  <a:path w="3702" h="3723" extrusionOk="0">
                    <a:moveTo>
                      <a:pt x="1851" y="0"/>
                    </a:moveTo>
                    <a:cubicBezTo>
                      <a:pt x="826" y="0"/>
                      <a:pt x="1" y="825"/>
                      <a:pt x="1" y="1850"/>
                    </a:cubicBezTo>
                    <a:cubicBezTo>
                      <a:pt x="1" y="2876"/>
                      <a:pt x="826" y="3723"/>
                      <a:pt x="1851" y="3723"/>
                    </a:cubicBezTo>
                    <a:cubicBezTo>
                      <a:pt x="2876" y="3723"/>
                      <a:pt x="3701" y="2876"/>
                      <a:pt x="3701" y="1850"/>
                    </a:cubicBezTo>
                    <a:cubicBezTo>
                      <a:pt x="3701" y="825"/>
                      <a:pt x="2876" y="0"/>
                      <a:pt x="1851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531" name="Google Shape;1531;p30"/>
              <p:cNvSpPr/>
              <p:nvPr/>
            </p:nvSpPr>
            <p:spPr>
              <a:xfrm>
                <a:off x="8828525" y="358050"/>
                <a:ext cx="102550" cy="102000"/>
              </a:xfrm>
              <a:custGeom>
                <a:avLst/>
                <a:gdLst/>
                <a:ahLst/>
                <a:cxnLst/>
                <a:rect l="l" t="t" r="r" b="b"/>
                <a:pathLst>
                  <a:path w="4102" h="4080" extrusionOk="0">
                    <a:moveTo>
                      <a:pt x="2051" y="357"/>
                    </a:moveTo>
                    <a:cubicBezTo>
                      <a:pt x="2519" y="357"/>
                      <a:pt x="2920" y="558"/>
                      <a:pt x="3232" y="848"/>
                    </a:cubicBezTo>
                    <a:cubicBezTo>
                      <a:pt x="3544" y="1160"/>
                      <a:pt x="3723" y="1583"/>
                      <a:pt x="3723" y="2029"/>
                    </a:cubicBezTo>
                    <a:cubicBezTo>
                      <a:pt x="3723" y="2497"/>
                      <a:pt x="3544" y="2921"/>
                      <a:pt x="3232" y="3211"/>
                    </a:cubicBezTo>
                    <a:cubicBezTo>
                      <a:pt x="2920" y="3523"/>
                      <a:pt x="2519" y="3701"/>
                      <a:pt x="2051" y="3701"/>
                    </a:cubicBezTo>
                    <a:cubicBezTo>
                      <a:pt x="1583" y="3701"/>
                      <a:pt x="1182" y="3523"/>
                      <a:pt x="870" y="3211"/>
                    </a:cubicBezTo>
                    <a:cubicBezTo>
                      <a:pt x="558" y="2921"/>
                      <a:pt x="379" y="2497"/>
                      <a:pt x="379" y="2029"/>
                    </a:cubicBezTo>
                    <a:cubicBezTo>
                      <a:pt x="379" y="1583"/>
                      <a:pt x="558" y="1160"/>
                      <a:pt x="870" y="848"/>
                    </a:cubicBezTo>
                    <a:cubicBezTo>
                      <a:pt x="1182" y="558"/>
                      <a:pt x="1583" y="357"/>
                      <a:pt x="2051" y="357"/>
                    </a:cubicBezTo>
                    <a:close/>
                    <a:moveTo>
                      <a:pt x="2051" y="1"/>
                    </a:moveTo>
                    <a:cubicBezTo>
                      <a:pt x="914" y="1"/>
                      <a:pt x="0" y="915"/>
                      <a:pt x="0" y="2029"/>
                    </a:cubicBezTo>
                    <a:cubicBezTo>
                      <a:pt x="0" y="3166"/>
                      <a:pt x="914" y="4080"/>
                      <a:pt x="2051" y="4080"/>
                    </a:cubicBezTo>
                    <a:cubicBezTo>
                      <a:pt x="3188" y="4080"/>
                      <a:pt x="4102" y="3166"/>
                      <a:pt x="4102" y="2029"/>
                    </a:cubicBezTo>
                    <a:cubicBezTo>
                      <a:pt x="4102" y="915"/>
                      <a:pt x="3188" y="1"/>
                      <a:pt x="205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</p:grpSp>
        <p:sp>
          <p:nvSpPr>
            <p:cNvPr id="1532" name="Google Shape;1532;p30"/>
            <p:cNvSpPr/>
            <p:nvPr/>
          </p:nvSpPr>
          <p:spPr>
            <a:xfrm>
              <a:off x="5829305" y="68707"/>
              <a:ext cx="288614" cy="288337"/>
            </a:xfrm>
            <a:custGeom>
              <a:avLst/>
              <a:gdLst/>
              <a:ahLst/>
              <a:cxnLst/>
              <a:rect l="l" t="t" r="r" b="b"/>
              <a:pathLst>
                <a:path w="22915" h="22893" extrusionOk="0">
                  <a:moveTo>
                    <a:pt x="11457" y="0"/>
                  </a:moveTo>
                  <a:cubicBezTo>
                    <a:pt x="5127" y="0"/>
                    <a:pt x="0" y="5127"/>
                    <a:pt x="0" y="11435"/>
                  </a:cubicBezTo>
                  <a:cubicBezTo>
                    <a:pt x="0" y="17766"/>
                    <a:pt x="5127" y="22892"/>
                    <a:pt x="11457" y="22892"/>
                  </a:cubicBezTo>
                  <a:cubicBezTo>
                    <a:pt x="17788" y="22892"/>
                    <a:pt x="22914" y="17766"/>
                    <a:pt x="22914" y="11435"/>
                  </a:cubicBezTo>
                  <a:cubicBezTo>
                    <a:pt x="22914" y="5127"/>
                    <a:pt x="17788" y="0"/>
                    <a:pt x="1145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533" name="Google Shape;1533;p30"/>
            <p:cNvSpPr/>
            <p:nvPr/>
          </p:nvSpPr>
          <p:spPr>
            <a:xfrm>
              <a:off x="5827050" y="66175"/>
              <a:ext cx="293111" cy="293388"/>
            </a:xfrm>
            <a:custGeom>
              <a:avLst/>
              <a:gdLst/>
              <a:ahLst/>
              <a:cxnLst/>
              <a:rect l="l" t="t" r="r" b="b"/>
              <a:pathLst>
                <a:path w="23272" h="23294" extrusionOk="0">
                  <a:moveTo>
                    <a:pt x="11636" y="380"/>
                  </a:moveTo>
                  <a:cubicBezTo>
                    <a:pt x="14757" y="380"/>
                    <a:pt x="17566" y="1628"/>
                    <a:pt x="19594" y="3679"/>
                  </a:cubicBezTo>
                  <a:cubicBezTo>
                    <a:pt x="21645" y="5707"/>
                    <a:pt x="22893" y="8538"/>
                    <a:pt x="22893" y="11636"/>
                  </a:cubicBezTo>
                  <a:cubicBezTo>
                    <a:pt x="22893" y="14757"/>
                    <a:pt x="21645" y="17565"/>
                    <a:pt x="19594" y="19616"/>
                  </a:cubicBezTo>
                  <a:cubicBezTo>
                    <a:pt x="17566" y="21644"/>
                    <a:pt x="14757" y="22915"/>
                    <a:pt x="11636" y="22915"/>
                  </a:cubicBezTo>
                  <a:cubicBezTo>
                    <a:pt x="8516" y="22915"/>
                    <a:pt x="5707" y="21644"/>
                    <a:pt x="3657" y="19616"/>
                  </a:cubicBezTo>
                  <a:cubicBezTo>
                    <a:pt x="1628" y="17565"/>
                    <a:pt x="358" y="14757"/>
                    <a:pt x="358" y="11636"/>
                  </a:cubicBezTo>
                  <a:cubicBezTo>
                    <a:pt x="358" y="8538"/>
                    <a:pt x="1628" y="5707"/>
                    <a:pt x="3657" y="3679"/>
                  </a:cubicBezTo>
                  <a:cubicBezTo>
                    <a:pt x="5707" y="1628"/>
                    <a:pt x="8516" y="380"/>
                    <a:pt x="11636" y="380"/>
                  </a:cubicBezTo>
                  <a:close/>
                  <a:moveTo>
                    <a:pt x="11636" y="1"/>
                  </a:moveTo>
                  <a:cubicBezTo>
                    <a:pt x="5217" y="1"/>
                    <a:pt x="1" y="5217"/>
                    <a:pt x="1" y="11636"/>
                  </a:cubicBezTo>
                  <a:cubicBezTo>
                    <a:pt x="1" y="18078"/>
                    <a:pt x="5217" y="23294"/>
                    <a:pt x="11636" y="23294"/>
                  </a:cubicBezTo>
                  <a:cubicBezTo>
                    <a:pt x="18056" y="23294"/>
                    <a:pt x="23272" y="18078"/>
                    <a:pt x="23272" y="11636"/>
                  </a:cubicBezTo>
                  <a:cubicBezTo>
                    <a:pt x="23272" y="5217"/>
                    <a:pt x="18056" y="1"/>
                    <a:pt x="1163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534" name="Google Shape;1534;p30"/>
            <p:cNvSpPr/>
            <p:nvPr/>
          </p:nvSpPr>
          <p:spPr>
            <a:xfrm>
              <a:off x="5865794" y="105209"/>
              <a:ext cx="215626" cy="215337"/>
            </a:xfrm>
            <a:custGeom>
              <a:avLst/>
              <a:gdLst/>
              <a:ahLst/>
              <a:cxnLst/>
              <a:rect l="l" t="t" r="r" b="b"/>
              <a:pathLst>
                <a:path w="17120" h="17097" extrusionOk="0">
                  <a:moveTo>
                    <a:pt x="8560" y="0"/>
                  </a:moveTo>
                  <a:cubicBezTo>
                    <a:pt x="3835" y="0"/>
                    <a:pt x="1" y="3812"/>
                    <a:pt x="1" y="8537"/>
                  </a:cubicBezTo>
                  <a:cubicBezTo>
                    <a:pt x="1" y="13263"/>
                    <a:pt x="3835" y="17097"/>
                    <a:pt x="8560" y="17097"/>
                  </a:cubicBezTo>
                  <a:cubicBezTo>
                    <a:pt x="13286" y="17097"/>
                    <a:pt x="17120" y="13263"/>
                    <a:pt x="17120" y="8537"/>
                  </a:cubicBezTo>
                  <a:cubicBezTo>
                    <a:pt x="17120" y="3812"/>
                    <a:pt x="13286" y="0"/>
                    <a:pt x="856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535" name="Google Shape;1535;p30"/>
            <p:cNvSpPr/>
            <p:nvPr/>
          </p:nvSpPr>
          <p:spPr>
            <a:xfrm>
              <a:off x="5863552" y="102677"/>
              <a:ext cx="220123" cy="220400"/>
            </a:xfrm>
            <a:custGeom>
              <a:avLst/>
              <a:gdLst/>
              <a:ahLst/>
              <a:cxnLst/>
              <a:rect l="l" t="t" r="r" b="b"/>
              <a:pathLst>
                <a:path w="17477" h="17499" extrusionOk="0">
                  <a:moveTo>
                    <a:pt x="8738" y="379"/>
                  </a:moveTo>
                  <a:cubicBezTo>
                    <a:pt x="11057" y="379"/>
                    <a:pt x="13130" y="1316"/>
                    <a:pt x="14645" y="2831"/>
                  </a:cubicBezTo>
                  <a:cubicBezTo>
                    <a:pt x="16161" y="4347"/>
                    <a:pt x="17097" y="6442"/>
                    <a:pt x="17097" y="8738"/>
                  </a:cubicBezTo>
                  <a:cubicBezTo>
                    <a:pt x="17097" y="11056"/>
                    <a:pt x="16161" y="13152"/>
                    <a:pt x="14645" y="14667"/>
                  </a:cubicBezTo>
                  <a:cubicBezTo>
                    <a:pt x="13130" y="16183"/>
                    <a:pt x="11057" y="17119"/>
                    <a:pt x="8738" y="17119"/>
                  </a:cubicBezTo>
                  <a:cubicBezTo>
                    <a:pt x="6420" y="17119"/>
                    <a:pt x="4325" y="16183"/>
                    <a:pt x="2809" y="14667"/>
                  </a:cubicBezTo>
                  <a:cubicBezTo>
                    <a:pt x="1293" y="13152"/>
                    <a:pt x="357" y="11056"/>
                    <a:pt x="357" y="8738"/>
                  </a:cubicBezTo>
                  <a:cubicBezTo>
                    <a:pt x="357" y="6442"/>
                    <a:pt x="1293" y="4347"/>
                    <a:pt x="2809" y="2831"/>
                  </a:cubicBezTo>
                  <a:cubicBezTo>
                    <a:pt x="4325" y="1316"/>
                    <a:pt x="6420" y="379"/>
                    <a:pt x="8738" y="379"/>
                  </a:cubicBezTo>
                  <a:close/>
                  <a:moveTo>
                    <a:pt x="8738" y="0"/>
                  </a:moveTo>
                  <a:cubicBezTo>
                    <a:pt x="3901" y="0"/>
                    <a:pt x="1" y="3924"/>
                    <a:pt x="1" y="8738"/>
                  </a:cubicBezTo>
                  <a:cubicBezTo>
                    <a:pt x="1" y="13575"/>
                    <a:pt x="3901" y="17498"/>
                    <a:pt x="8738" y="17498"/>
                  </a:cubicBezTo>
                  <a:cubicBezTo>
                    <a:pt x="13553" y="17498"/>
                    <a:pt x="17476" y="13575"/>
                    <a:pt x="17476" y="8738"/>
                  </a:cubicBezTo>
                  <a:cubicBezTo>
                    <a:pt x="17476" y="3924"/>
                    <a:pt x="13553" y="0"/>
                    <a:pt x="873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536" name="Google Shape;1536;p30"/>
            <p:cNvSpPr/>
            <p:nvPr/>
          </p:nvSpPr>
          <p:spPr>
            <a:xfrm>
              <a:off x="5905382" y="144784"/>
              <a:ext cx="136177" cy="136177"/>
            </a:xfrm>
            <a:custGeom>
              <a:avLst/>
              <a:gdLst/>
              <a:ahLst/>
              <a:cxnLst/>
              <a:rect l="l" t="t" r="r" b="b"/>
              <a:pathLst>
                <a:path w="10812" h="10812" extrusionOk="0">
                  <a:moveTo>
                    <a:pt x="5417" y="1"/>
                  </a:moveTo>
                  <a:cubicBezTo>
                    <a:pt x="2430" y="1"/>
                    <a:pt x="1" y="2431"/>
                    <a:pt x="1" y="5395"/>
                  </a:cubicBezTo>
                  <a:cubicBezTo>
                    <a:pt x="1" y="8382"/>
                    <a:pt x="2430" y="10812"/>
                    <a:pt x="5417" y="10812"/>
                  </a:cubicBezTo>
                  <a:cubicBezTo>
                    <a:pt x="8404" y="10812"/>
                    <a:pt x="10812" y="8382"/>
                    <a:pt x="10812" y="5395"/>
                  </a:cubicBezTo>
                  <a:cubicBezTo>
                    <a:pt x="10812" y="2431"/>
                    <a:pt x="8404" y="1"/>
                    <a:pt x="541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537" name="Google Shape;1537;p30"/>
            <p:cNvSpPr/>
            <p:nvPr/>
          </p:nvSpPr>
          <p:spPr>
            <a:xfrm>
              <a:off x="5903140" y="142542"/>
              <a:ext cx="140951" cy="140674"/>
            </a:xfrm>
            <a:custGeom>
              <a:avLst/>
              <a:gdLst/>
              <a:ahLst/>
              <a:cxnLst/>
              <a:rect l="l" t="t" r="r" b="b"/>
              <a:pathLst>
                <a:path w="11191" h="11169" extrusionOk="0">
                  <a:moveTo>
                    <a:pt x="5595" y="357"/>
                  </a:moveTo>
                  <a:cubicBezTo>
                    <a:pt x="7044" y="357"/>
                    <a:pt x="8337" y="937"/>
                    <a:pt x="9273" y="1895"/>
                  </a:cubicBezTo>
                  <a:cubicBezTo>
                    <a:pt x="10232" y="2832"/>
                    <a:pt x="10811" y="4147"/>
                    <a:pt x="10811" y="5573"/>
                  </a:cubicBezTo>
                  <a:cubicBezTo>
                    <a:pt x="10811" y="7022"/>
                    <a:pt x="10232" y="8337"/>
                    <a:pt x="9273" y="9273"/>
                  </a:cubicBezTo>
                  <a:cubicBezTo>
                    <a:pt x="8337" y="10210"/>
                    <a:pt x="7044" y="10789"/>
                    <a:pt x="5595" y="10789"/>
                  </a:cubicBezTo>
                  <a:cubicBezTo>
                    <a:pt x="4147" y="10789"/>
                    <a:pt x="2854" y="10210"/>
                    <a:pt x="1895" y="9273"/>
                  </a:cubicBezTo>
                  <a:cubicBezTo>
                    <a:pt x="959" y="8337"/>
                    <a:pt x="379" y="7022"/>
                    <a:pt x="379" y="5573"/>
                  </a:cubicBezTo>
                  <a:cubicBezTo>
                    <a:pt x="379" y="4147"/>
                    <a:pt x="959" y="2832"/>
                    <a:pt x="1895" y="1895"/>
                  </a:cubicBezTo>
                  <a:cubicBezTo>
                    <a:pt x="2854" y="937"/>
                    <a:pt x="4147" y="357"/>
                    <a:pt x="5595" y="357"/>
                  </a:cubicBezTo>
                  <a:close/>
                  <a:moveTo>
                    <a:pt x="5595" y="1"/>
                  </a:moveTo>
                  <a:cubicBezTo>
                    <a:pt x="2497" y="1"/>
                    <a:pt x="1" y="2497"/>
                    <a:pt x="1" y="5573"/>
                  </a:cubicBezTo>
                  <a:cubicBezTo>
                    <a:pt x="1" y="8672"/>
                    <a:pt x="2497" y="11168"/>
                    <a:pt x="5595" y="11168"/>
                  </a:cubicBezTo>
                  <a:cubicBezTo>
                    <a:pt x="8671" y="11168"/>
                    <a:pt x="11190" y="8672"/>
                    <a:pt x="11190" y="5573"/>
                  </a:cubicBezTo>
                  <a:cubicBezTo>
                    <a:pt x="11190" y="2497"/>
                    <a:pt x="8671" y="1"/>
                    <a:pt x="559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grpSp>
          <p:nvGrpSpPr>
            <p:cNvPr id="1538" name="Google Shape;1538;p30"/>
            <p:cNvGrpSpPr/>
            <p:nvPr/>
          </p:nvGrpSpPr>
          <p:grpSpPr>
            <a:xfrm>
              <a:off x="8490050" y="170875"/>
              <a:ext cx="175013" cy="27000"/>
              <a:chOff x="5662375" y="212375"/>
              <a:chExt cx="175013" cy="27000"/>
            </a:xfrm>
          </p:grpSpPr>
          <p:sp>
            <p:nvSpPr>
              <p:cNvPr id="1539" name="Google Shape;1539;p30"/>
              <p:cNvSpPr/>
              <p:nvPr/>
            </p:nvSpPr>
            <p:spPr>
              <a:xfrm>
                <a:off x="5662375" y="212375"/>
                <a:ext cx="27000" cy="270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540" name="Google Shape;1540;p30"/>
              <p:cNvSpPr/>
              <p:nvPr/>
            </p:nvSpPr>
            <p:spPr>
              <a:xfrm>
                <a:off x="5736381" y="212375"/>
                <a:ext cx="27000" cy="270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541" name="Google Shape;1541;p30"/>
              <p:cNvSpPr/>
              <p:nvPr/>
            </p:nvSpPr>
            <p:spPr>
              <a:xfrm>
                <a:off x="5810388" y="212375"/>
                <a:ext cx="27000" cy="27000"/>
              </a:xfrm>
              <a:prstGeom prst="ellipse">
                <a:avLst/>
              </a:prstGeom>
              <a:solidFill>
                <a:srgbClr val="59595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</p:grpSp>
        <p:grpSp>
          <p:nvGrpSpPr>
            <p:cNvPr id="1542" name="Google Shape;1542;p30"/>
            <p:cNvGrpSpPr/>
            <p:nvPr/>
          </p:nvGrpSpPr>
          <p:grpSpPr>
            <a:xfrm>
              <a:off x="8678350" y="1658000"/>
              <a:ext cx="175013" cy="27000"/>
              <a:chOff x="5662375" y="212375"/>
              <a:chExt cx="175013" cy="27000"/>
            </a:xfrm>
          </p:grpSpPr>
          <p:sp>
            <p:nvSpPr>
              <p:cNvPr id="1543" name="Google Shape;1543;p30"/>
              <p:cNvSpPr/>
              <p:nvPr/>
            </p:nvSpPr>
            <p:spPr>
              <a:xfrm>
                <a:off x="5662375" y="212375"/>
                <a:ext cx="27000" cy="270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544" name="Google Shape;1544;p30"/>
              <p:cNvSpPr/>
              <p:nvPr/>
            </p:nvSpPr>
            <p:spPr>
              <a:xfrm>
                <a:off x="5736381" y="212375"/>
                <a:ext cx="27000" cy="270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545" name="Google Shape;1545;p30"/>
              <p:cNvSpPr/>
              <p:nvPr/>
            </p:nvSpPr>
            <p:spPr>
              <a:xfrm>
                <a:off x="5810388" y="212375"/>
                <a:ext cx="27000" cy="270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550064385"/>
      </p:ext>
    </p:extLst>
  </p:cSld>
  <p:clrMapOvr>
    <a:masterClrMapping/>
  </p:clrMapOvr>
  <p:hf sldNum="0" hdr="0" ftr="0" dt="0"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 1">
  <p:cSld name="Title and two columns 1">
    <p:spTree>
      <p:nvGrpSpPr>
        <p:cNvPr id="1" name="Shape 16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0" name="Google Shape;1620;p32"/>
          <p:cNvSpPr txBox="1">
            <a:spLocks noGrp="1"/>
          </p:cNvSpPr>
          <p:nvPr>
            <p:ph type="body" idx="1"/>
          </p:nvPr>
        </p:nvSpPr>
        <p:spPr>
          <a:xfrm>
            <a:off x="1692092" y="1662467"/>
            <a:ext cx="4133198" cy="469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609585" lvl="0" indent="-423323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●"/>
              <a:defRPr sz="2000">
                <a:solidFill>
                  <a:schemeClr val="dk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Barlow Semi Condensed"/>
              </a:defRPr>
            </a:lvl1pPr>
            <a:lvl2pPr marL="1219170" lvl="1" indent="-423323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2pPr>
            <a:lvl3pPr marL="1828754" lvl="2" indent="-423323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3pPr>
            <a:lvl4pPr marL="2438339" lvl="3" indent="-423323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4pPr>
            <a:lvl5pPr marL="3047924" lvl="4" indent="-423323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5pPr>
            <a:lvl6pPr marL="3657509" lvl="5" indent="-423323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6pPr>
            <a:lvl7pPr marL="4267093" lvl="6" indent="-423323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7pPr>
            <a:lvl8pPr marL="4876678" lvl="7" indent="-423323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8pPr>
            <a:lvl9pPr marL="5486263" lvl="8" indent="-423323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621" name="Google Shape;1621;p32"/>
          <p:cNvSpPr txBox="1">
            <a:spLocks noGrp="1"/>
          </p:cNvSpPr>
          <p:nvPr>
            <p:ph type="body" idx="2"/>
          </p:nvPr>
        </p:nvSpPr>
        <p:spPr>
          <a:xfrm>
            <a:off x="6170617" y="1662467"/>
            <a:ext cx="4133200" cy="469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609585" lvl="0" indent="-423323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●"/>
              <a:defRPr sz="2000">
                <a:solidFill>
                  <a:schemeClr val="dk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Barlow Semi Condensed"/>
              </a:defRPr>
            </a:lvl1pPr>
            <a:lvl2pPr marL="1219170" lvl="1" indent="-423323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2pPr>
            <a:lvl3pPr marL="1828754" lvl="2" indent="-423323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3pPr>
            <a:lvl4pPr marL="2438339" lvl="3" indent="-423323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4pPr>
            <a:lvl5pPr marL="3047924" lvl="4" indent="-423323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5pPr>
            <a:lvl6pPr marL="3657509" lvl="5" indent="-423323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6pPr>
            <a:lvl7pPr marL="4267093" lvl="6" indent="-423323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7pPr>
            <a:lvl8pPr marL="4876678" lvl="7" indent="-423323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8pPr>
            <a:lvl9pPr marL="5486263" lvl="8" indent="-423323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22" name="Google Shape;1622;p32"/>
          <p:cNvSpPr txBox="1">
            <a:spLocks noGrp="1"/>
          </p:cNvSpPr>
          <p:nvPr>
            <p:ph type="title"/>
          </p:nvPr>
        </p:nvSpPr>
        <p:spPr>
          <a:xfrm>
            <a:off x="1692091" y="451104"/>
            <a:ext cx="8671103" cy="768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 sz="4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r>
              <a:rPr lang="en-US" dirty="0"/>
              <a:t>Click to edit Master title style</a:t>
            </a:r>
            <a:endParaRPr dirty="0"/>
          </a:p>
        </p:txBody>
      </p:sp>
      <p:grpSp>
        <p:nvGrpSpPr>
          <p:cNvPr id="1623" name="Google Shape;1623;p32"/>
          <p:cNvGrpSpPr/>
          <p:nvPr/>
        </p:nvGrpSpPr>
        <p:grpSpPr>
          <a:xfrm>
            <a:off x="577134" y="0"/>
            <a:ext cx="11037733" cy="6887600"/>
            <a:chOff x="432850" y="0"/>
            <a:chExt cx="8278300" cy="5165700"/>
          </a:xfrm>
        </p:grpSpPr>
        <p:cxnSp>
          <p:nvCxnSpPr>
            <p:cNvPr id="1624" name="Google Shape;1624;p32"/>
            <p:cNvCxnSpPr/>
            <p:nvPr/>
          </p:nvCxnSpPr>
          <p:spPr>
            <a:xfrm rot="10800000">
              <a:off x="8420275" y="2664300"/>
              <a:ext cx="0" cy="25014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grpSp>
          <p:nvGrpSpPr>
            <p:cNvPr id="1625" name="Google Shape;1625;p32"/>
            <p:cNvGrpSpPr/>
            <p:nvPr/>
          </p:nvGrpSpPr>
          <p:grpSpPr>
            <a:xfrm>
              <a:off x="8129350" y="4292175"/>
              <a:ext cx="581800" cy="582350"/>
              <a:chOff x="8064275" y="887850"/>
              <a:chExt cx="581800" cy="582350"/>
            </a:xfrm>
          </p:grpSpPr>
          <p:sp>
            <p:nvSpPr>
              <p:cNvPr id="1626" name="Google Shape;1626;p32"/>
              <p:cNvSpPr/>
              <p:nvPr/>
            </p:nvSpPr>
            <p:spPr>
              <a:xfrm>
                <a:off x="8068750" y="892875"/>
                <a:ext cx="572875" cy="572325"/>
              </a:xfrm>
              <a:custGeom>
                <a:avLst/>
                <a:gdLst/>
                <a:ahLst/>
                <a:cxnLst/>
                <a:rect l="l" t="t" r="r" b="b"/>
                <a:pathLst>
                  <a:path w="22915" h="22893" extrusionOk="0">
                    <a:moveTo>
                      <a:pt x="11457" y="0"/>
                    </a:moveTo>
                    <a:cubicBezTo>
                      <a:pt x="5127" y="0"/>
                      <a:pt x="0" y="5127"/>
                      <a:pt x="0" y="11435"/>
                    </a:cubicBezTo>
                    <a:cubicBezTo>
                      <a:pt x="0" y="17766"/>
                      <a:pt x="5127" y="22892"/>
                      <a:pt x="11457" y="22892"/>
                    </a:cubicBezTo>
                    <a:cubicBezTo>
                      <a:pt x="17788" y="22892"/>
                      <a:pt x="22914" y="17766"/>
                      <a:pt x="22914" y="11435"/>
                    </a:cubicBezTo>
                    <a:cubicBezTo>
                      <a:pt x="22914" y="5127"/>
                      <a:pt x="17788" y="0"/>
                      <a:pt x="11457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627" name="Google Shape;1627;p32"/>
              <p:cNvSpPr/>
              <p:nvPr/>
            </p:nvSpPr>
            <p:spPr>
              <a:xfrm>
                <a:off x="8064275" y="887850"/>
                <a:ext cx="581800" cy="582350"/>
              </a:xfrm>
              <a:custGeom>
                <a:avLst/>
                <a:gdLst/>
                <a:ahLst/>
                <a:cxnLst/>
                <a:rect l="l" t="t" r="r" b="b"/>
                <a:pathLst>
                  <a:path w="23272" h="23294" extrusionOk="0">
                    <a:moveTo>
                      <a:pt x="11636" y="380"/>
                    </a:moveTo>
                    <a:cubicBezTo>
                      <a:pt x="14757" y="380"/>
                      <a:pt x="17566" y="1628"/>
                      <a:pt x="19594" y="3679"/>
                    </a:cubicBezTo>
                    <a:cubicBezTo>
                      <a:pt x="21645" y="5707"/>
                      <a:pt x="22893" y="8538"/>
                      <a:pt x="22893" y="11636"/>
                    </a:cubicBezTo>
                    <a:cubicBezTo>
                      <a:pt x="22893" y="14757"/>
                      <a:pt x="21645" y="17565"/>
                      <a:pt x="19594" y="19616"/>
                    </a:cubicBezTo>
                    <a:cubicBezTo>
                      <a:pt x="17566" y="21644"/>
                      <a:pt x="14757" y="22915"/>
                      <a:pt x="11636" y="22915"/>
                    </a:cubicBezTo>
                    <a:cubicBezTo>
                      <a:pt x="8516" y="22915"/>
                      <a:pt x="5707" y="21644"/>
                      <a:pt x="3657" y="19616"/>
                    </a:cubicBezTo>
                    <a:cubicBezTo>
                      <a:pt x="1628" y="17565"/>
                      <a:pt x="358" y="14757"/>
                      <a:pt x="358" y="11636"/>
                    </a:cubicBezTo>
                    <a:cubicBezTo>
                      <a:pt x="358" y="8538"/>
                      <a:pt x="1628" y="5707"/>
                      <a:pt x="3657" y="3679"/>
                    </a:cubicBezTo>
                    <a:cubicBezTo>
                      <a:pt x="5707" y="1628"/>
                      <a:pt x="8516" y="380"/>
                      <a:pt x="11636" y="380"/>
                    </a:cubicBezTo>
                    <a:close/>
                    <a:moveTo>
                      <a:pt x="11636" y="1"/>
                    </a:moveTo>
                    <a:cubicBezTo>
                      <a:pt x="5217" y="1"/>
                      <a:pt x="1" y="5217"/>
                      <a:pt x="1" y="11636"/>
                    </a:cubicBezTo>
                    <a:cubicBezTo>
                      <a:pt x="1" y="18078"/>
                      <a:pt x="5217" y="23294"/>
                      <a:pt x="11636" y="23294"/>
                    </a:cubicBezTo>
                    <a:cubicBezTo>
                      <a:pt x="18056" y="23294"/>
                      <a:pt x="23272" y="18078"/>
                      <a:pt x="23272" y="11636"/>
                    </a:cubicBezTo>
                    <a:cubicBezTo>
                      <a:pt x="23272" y="5217"/>
                      <a:pt x="18056" y="1"/>
                      <a:pt x="11636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628" name="Google Shape;1628;p32"/>
              <p:cNvSpPr/>
              <p:nvPr/>
            </p:nvSpPr>
            <p:spPr>
              <a:xfrm>
                <a:off x="8141175" y="965325"/>
                <a:ext cx="428000" cy="427425"/>
              </a:xfrm>
              <a:custGeom>
                <a:avLst/>
                <a:gdLst/>
                <a:ahLst/>
                <a:cxnLst/>
                <a:rect l="l" t="t" r="r" b="b"/>
                <a:pathLst>
                  <a:path w="17120" h="17097" extrusionOk="0">
                    <a:moveTo>
                      <a:pt x="8560" y="0"/>
                    </a:moveTo>
                    <a:cubicBezTo>
                      <a:pt x="3835" y="0"/>
                      <a:pt x="1" y="3812"/>
                      <a:pt x="1" y="8537"/>
                    </a:cubicBezTo>
                    <a:cubicBezTo>
                      <a:pt x="1" y="13263"/>
                      <a:pt x="3835" y="17097"/>
                      <a:pt x="8560" y="17097"/>
                    </a:cubicBezTo>
                    <a:cubicBezTo>
                      <a:pt x="13286" y="17097"/>
                      <a:pt x="17120" y="13263"/>
                      <a:pt x="17120" y="8537"/>
                    </a:cubicBezTo>
                    <a:cubicBezTo>
                      <a:pt x="17120" y="3812"/>
                      <a:pt x="13286" y="0"/>
                      <a:pt x="8560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629" name="Google Shape;1629;p32"/>
              <p:cNvSpPr/>
              <p:nvPr/>
            </p:nvSpPr>
            <p:spPr>
              <a:xfrm>
                <a:off x="8136725" y="960300"/>
                <a:ext cx="436925" cy="437475"/>
              </a:xfrm>
              <a:custGeom>
                <a:avLst/>
                <a:gdLst/>
                <a:ahLst/>
                <a:cxnLst/>
                <a:rect l="l" t="t" r="r" b="b"/>
                <a:pathLst>
                  <a:path w="17477" h="17499" extrusionOk="0">
                    <a:moveTo>
                      <a:pt x="8738" y="379"/>
                    </a:moveTo>
                    <a:cubicBezTo>
                      <a:pt x="11057" y="379"/>
                      <a:pt x="13130" y="1316"/>
                      <a:pt x="14645" y="2831"/>
                    </a:cubicBezTo>
                    <a:cubicBezTo>
                      <a:pt x="16161" y="4347"/>
                      <a:pt x="17097" y="6442"/>
                      <a:pt x="17097" y="8738"/>
                    </a:cubicBezTo>
                    <a:cubicBezTo>
                      <a:pt x="17097" y="11056"/>
                      <a:pt x="16161" y="13152"/>
                      <a:pt x="14645" y="14667"/>
                    </a:cubicBezTo>
                    <a:cubicBezTo>
                      <a:pt x="13130" y="16183"/>
                      <a:pt x="11057" y="17119"/>
                      <a:pt x="8738" y="17119"/>
                    </a:cubicBezTo>
                    <a:cubicBezTo>
                      <a:pt x="6420" y="17119"/>
                      <a:pt x="4325" y="16183"/>
                      <a:pt x="2809" y="14667"/>
                    </a:cubicBezTo>
                    <a:cubicBezTo>
                      <a:pt x="1293" y="13152"/>
                      <a:pt x="357" y="11056"/>
                      <a:pt x="357" y="8738"/>
                    </a:cubicBezTo>
                    <a:cubicBezTo>
                      <a:pt x="357" y="6442"/>
                      <a:pt x="1293" y="4347"/>
                      <a:pt x="2809" y="2831"/>
                    </a:cubicBezTo>
                    <a:cubicBezTo>
                      <a:pt x="4325" y="1316"/>
                      <a:pt x="6420" y="379"/>
                      <a:pt x="8738" y="379"/>
                    </a:cubicBezTo>
                    <a:close/>
                    <a:moveTo>
                      <a:pt x="8738" y="0"/>
                    </a:moveTo>
                    <a:cubicBezTo>
                      <a:pt x="3901" y="0"/>
                      <a:pt x="1" y="3924"/>
                      <a:pt x="1" y="8738"/>
                    </a:cubicBezTo>
                    <a:cubicBezTo>
                      <a:pt x="1" y="13575"/>
                      <a:pt x="3901" y="17498"/>
                      <a:pt x="8738" y="17498"/>
                    </a:cubicBezTo>
                    <a:cubicBezTo>
                      <a:pt x="13553" y="17498"/>
                      <a:pt x="17476" y="13575"/>
                      <a:pt x="17476" y="8738"/>
                    </a:cubicBezTo>
                    <a:cubicBezTo>
                      <a:pt x="17476" y="3924"/>
                      <a:pt x="13553" y="0"/>
                      <a:pt x="8738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630" name="Google Shape;1630;p32"/>
              <p:cNvSpPr/>
              <p:nvPr/>
            </p:nvSpPr>
            <p:spPr>
              <a:xfrm>
                <a:off x="8219750" y="1043875"/>
                <a:ext cx="270300" cy="270300"/>
              </a:xfrm>
              <a:custGeom>
                <a:avLst/>
                <a:gdLst/>
                <a:ahLst/>
                <a:cxnLst/>
                <a:rect l="l" t="t" r="r" b="b"/>
                <a:pathLst>
                  <a:path w="10812" h="10812" extrusionOk="0">
                    <a:moveTo>
                      <a:pt x="5417" y="1"/>
                    </a:moveTo>
                    <a:cubicBezTo>
                      <a:pt x="2430" y="1"/>
                      <a:pt x="1" y="2431"/>
                      <a:pt x="1" y="5395"/>
                    </a:cubicBezTo>
                    <a:cubicBezTo>
                      <a:pt x="1" y="8382"/>
                      <a:pt x="2430" y="10812"/>
                      <a:pt x="5417" y="10812"/>
                    </a:cubicBezTo>
                    <a:cubicBezTo>
                      <a:pt x="8404" y="10812"/>
                      <a:pt x="10812" y="8382"/>
                      <a:pt x="10812" y="5395"/>
                    </a:cubicBezTo>
                    <a:cubicBezTo>
                      <a:pt x="10812" y="2431"/>
                      <a:pt x="8404" y="1"/>
                      <a:pt x="5417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631" name="Google Shape;1631;p32"/>
              <p:cNvSpPr/>
              <p:nvPr/>
            </p:nvSpPr>
            <p:spPr>
              <a:xfrm>
                <a:off x="8215300" y="1039425"/>
                <a:ext cx="279775" cy="279225"/>
              </a:xfrm>
              <a:custGeom>
                <a:avLst/>
                <a:gdLst/>
                <a:ahLst/>
                <a:cxnLst/>
                <a:rect l="l" t="t" r="r" b="b"/>
                <a:pathLst>
                  <a:path w="11191" h="11169" extrusionOk="0">
                    <a:moveTo>
                      <a:pt x="5595" y="357"/>
                    </a:moveTo>
                    <a:cubicBezTo>
                      <a:pt x="7044" y="357"/>
                      <a:pt x="8337" y="937"/>
                      <a:pt x="9273" y="1895"/>
                    </a:cubicBezTo>
                    <a:cubicBezTo>
                      <a:pt x="10232" y="2832"/>
                      <a:pt x="10811" y="4147"/>
                      <a:pt x="10811" y="5573"/>
                    </a:cubicBezTo>
                    <a:cubicBezTo>
                      <a:pt x="10811" y="7022"/>
                      <a:pt x="10232" y="8337"/>
                      <a:pt x="9273" y="9273"/>
                    </a:cubicBezTo>
                    <a:cubicBezTo>
                      <a:pt x="8337" y="10210"/>
                      <a:pt x="7044" y="10789"/>
                      <a:pt x="5595" y="10789"/>
                    </a:cubicBezTo>
                    <a:cubicBezTo>
                      <a:pt x="4147" y="10789"/>
                      <a:pt x="2854" y="10210"/>
                      <a:pt x="1895" y="9273"/>
                    </a:cubicBezTo>
                    <a:cubicBezTo>
                      <a:pt x="959" y="8337"/>
                      <a:pt x="379" y="7022"/>
                      <a:pt x="379" y="5573"/>
                    </a:cubicBezTo>
                    <a:cubicBezTo>
                      <a:pt x="379" y="4147"/>
                      <a:pt x="959" y="2832"/>
                      <a:pt x="1895" y="1895"/>
                    </a:cubicBezTo>
                    <a:cubicBezTo>
                      <a:pt x="2854" y="937"/>
                      <a:pt x="4147" y="357"/>
                      <a:pt x="5595" y="357"/>
                    </a:cubicBezTo>
                    <a:close/>
                    <a:moveTo>
                      <a:pt x="5595" y="1"/>
                    </a:moveTo>
                    <a:cubicBezTo>
                      <a:pt x="2497" y="1"/>
                      <a:pt x="1" y="2497"/>
                      <a:pt x="1" y="5573"/>
                    </a:cubicBezTo>
                    <a:cubicBezTo>
                      <a:pt x="1" y="8672"/>
                      <a:pt x="2497" y="11168"/>
                      <a:pt x="5595" y="11168"/>
                    </a:cubicBezTo>
                    <a:cubicBezTo>
                      <a:pt x="8671" y="11168"/>
                      <a:pt x="11190" y="8672"/>
                      <a:pt x="11190" y="5573"/>
                    </a:cubicBezTo>
                    <a:cubicBezTo>
                      <a:pt x="11190" y="2497"/>
                      <a:pt x="8671" y="1"/>
                      <a:pt x="5595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</p:grpSp>
        <p:grpSp>
          <p:nvGrpSpPr>
            <p:cNvPr id="1632" name="Google Shape;1632;p32"/>
            <p:cNvGrpSpPr/>
            <p:nvPr/>
          </p:nvGrpSpPr>
          <p:grpSpPr>
            <a:xfrm>
              <a:off x="8274238" y="3720600"/>
              <a:ext cx="292025" cy="292575"/>
              <a:chOff x="7353050" y="316275"/>
              <a:chExt cx="292025" cy="292575"/>
            </a:xfrm>
          </p:grpSpPr>
          <p:sp>
            <p:nvSpPr>
              <p:cNvPr id="1633" name="Google Shape;1633;p32"/>
              <p:cNvSpPr/>
              <p:nvPr/>
            </p:nvSpPr>
            <p:spPr>
              <a:xfrm>
                <a:off x="7358075" y="321275"/>
                <a:ext cx="282550" cy="282550"/>
              </a:xfrm>
              <a:custGeom>
                <a:avLst/>
                <a:gdLst/>
                <a:ahLst/>
                <a:cxnLst/>
                <a:rect l="l" t="t" r="r" b="b"/>
                <a:pathLst>
                  <a:path w="11302" h="11302" extrusionOk="0">
                    <a:moveTo>
                      <a:pt x="5640" y="1"/>
                    </a:moveTo>
                    <a:cubicBezTo>
                      <a:pt x="2519" y="1"/>
                      <a:pt x="0" y="2520"/>
                      <a:pt x="0" y="5640"/>
                    </a:cubicBezTo>
                    <a:cubicBezTo>
                      <a:pt x="0" y="8783"/>
                      <a:pt x="2519" y="11302"/>
                      <a:pt x="5640" y="11302"/>
                    </a:cubicBezTo>
                    <a:cubicBezTo>
                      <a:pt x="8783" y="11302"/>
                      <a:pt x="11301" y="8783"/>
                      <a:pt x="11301" y="5640"/>
                    </a:cubicBezTo>
                    <a:cubicBezTo>
                      <a:pt x="11301" y="2520"/>
                      <a:pt x="8783" y="1"/>
                      <a:pt x="5640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634" name="Google Shape;1634;p32"/>
              <p:cNvSpPr/>
              <p:nvPr/>
            </p:nvSpPr>
            <p:spPr>
              <a:xfrm>
                <a:off x="7353050" y="316275"/>
                <a:ext cx="292025" cy="292575"/>
              </a:xfrm>
              <a:custGeom>
                <a:avLst/>
                <a:gdLst/>
                <a:ahLst/>
                <a:cxnLst/>
                <a:rect l="l" t="t" r="r" b="b"/>
                <a:pathLst>
                  <a:path w="11681" h="11703" extrusionOk="0">
                    <a:moveTo>
                      <a:pt x="5841" y="379"/>
                    </a:moveTo>
                    <a:cubicBezTo>
                      <a:pt x="7356" y="379"/>
                      <a:pt x="8716" y="981"/>
                      <a:pt x="9719" y="1984"/>
                    </a:cubicBezTo>
                    <a:cubicBezTo>
                      <a:pt x="10700" y="2965"/>
                      <a:pt x="11324" y="4347"/>
                      <a:pt x="11324" y="5840"/>
                    </a:cubicBezTo>
                    <a:cubicBezTo>
                      <a:pt x="11324" y="7356"/>
                      <a:pt x="10700" y="8738"/>
                      <a:pt x="9719" y="9719"/>
                    </a:cubicBezTo>
                    <a:cubicBezTo>
                      <a:pt x="8716" y="10699"/>
                      <a:pt x="7356" y="11324"/>
                      <a:pt x="5841" y="11324"/>
                    </a:cubicBezTo>
                    <a:cubicBezTo>
                      <a:pt x="4347" y="11324"/>
                      <a:pt x="2965" y="10699"/>
                      <a:pt x="1984" y="9719"/>
                    </a:cubicBezTo>
                    <a:cubicBezTo>
                      <a:pt x="981" y="8738"/>
                      <a:pt x="380" y="7356"/>
                      <a:pt x="380" y="5840"/>
                    </a:cubicBezTo>
                    <a:cubicBezTo>
                      <a:pt x="380" y="4347"/>
                      <a:pt x="981" y="2965"/>
                      <a:pt x="1984" y="1984"/>
                    </a:cubicBezTo>
                    <a:cubicBezTo>
                      <a:pt x="2965" y="981"/>
                      <a:pt x="4347" y="379"/>
                      <a:pt x="5841" y="379"/>
                    </a:cubicBezTo>
                    <a:close/>
                    <a:moveTo>
                      <a:pt x="5841" y="0"/>
                    </a:moveTo>
                    <a:cubicBezTo>
                      <a:pt x="2631" y="0"/>
                      <a:pt x="1" y="2630"/>
                      <a:pt x="1" y="5840"/>
                    </a:cubicBezTo>
                    <a:cubicBezTo>
                      <a:pt x="1" y="9072"/>
                      <a:pt x="2631" y="11703"/>
                      <a:pt x="5841" y="11703"/>
                    </a:cubicBezTo>
                    <a:cubicBezTo>
                      <a:pt x="9073" y="11703"/>
                      <a:pt x="11681" y="9072"/>
                      <a:pt x="11681" y="5840"/>
                    </a:cubicBezTo>
                    <a:cubicBezTo>
                      <a:pt x="11681" y="2630"/>
                      <a:pt x="9073" y="0"/>
                      <a:pt x="584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635" name="Google Shape;1635;p32"/>
              <p:cNvSpPr/>
              <p:nvPr/>
            </p:nvSpPr>
            <p:spPr>
              <a:xfrm>
                <a:off x="7419925" y="383125"/>
                <a:ext cx="158275" cy="158300"/>
              </a:xfrm>
              <a:custGeom>
                <a:avLst/>
                <a:gdLst/>
                <a:ahLst/>
                <a:cxnLst/>
                <a:rect l="l" t="t" r="r" b="b"/>
                <a:pathLst>
                  <a:path w="6331" h="6332" extrusionOk="0">
                    <a:moveTo>
                      <a:pt x="3166" y="1"/>
                    </a:moveTo>
                    <a:cubicBezTo>
                      <a:pt x="1427" y="1"/>
                      <a:pt x="0" y="1428"/>
                      <a:pt x="0" y="3166"/>
                    </a:cubicBezTo>
                    <a:cubicBezTo>
                      <a:pt x="0" y="4927"/>
                      <a:pt x="1427" y="6331"/>
                      <a:pt x="3166" y="6331"/>
                    </a:cubicBezTo>
                    <a:cubicBezTo>
                      <a:pt x="4927" y="6331"/>
                      <a:pt x="6331" y="4927"/>
                      <a:pt x="6331" y="3166"/>
                    </a:cubicBezTo>
                    <a:cubicBezTo>
                      <a:pt x="6331" y="1428"/>
                      <a:pt x="4927" y="1"/>
                      <a:pt x="3166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636" name="Google Shape;1636;p32"/>
              <p:cNvSpPr/>
              <p:nvPr/>
            </p:nvSpPr>
            <p:spPr>
              <a:xfrm>
                <a:off x="7415475" y="378675"/>
                <a:ext cx="167750" cy="167775"/>
              </a:xfrm>
              <a:custGeom>
                <a:avLst/>
                <a:gdLst/>
                <a:ahLst/>
                <a:cxnLst/>
                <a:rect l="l" t="t" r="r" b="b"/>
                <a:pathLst>
                  <a:path w="6710" h="6711" extrusionOk="0">
                    <a:moveTo>
                      <a:pt x="3344" y="380"/>
                    </a:moveTo>
                    <a:cubicBezTo>
                      <a:pt x="4168" y="380"/>
                      <a:pt x="4926" y="714"/>
                      <a:pt x="5461" y="1249"/>
                    </a:cubicBezTo>
                    <a:cubicBezTo>
                      <a:pt x="5996" y="1784"/>
                      <a:pt x="6330" y="2519"/>
                      <a:pt x="6330" y="3344"/>
                    </a:cubicBezTo>
                    <a:cubicBezTo>
                      <a:pt x="6330" y="4169"/>
                      <a:pt x="5996" y="4927"/>
                      <a:pt x="5461" y="5462"/>
                    </a:cubicBezTo>
                    <a:cubicBezTo>
                      <a:pt x="4926" y="5997"/>
                      <a:pt x="4168" y="6331"/>
                      <a:pt x="3344" y="6331"/>
                    </a:cubicBezTo>
                    <a:cubicBezTo>
                      <a:pt x="2519" y="6331"/>
                      <a:pt x="1783" y="5997"/>
                      <a:pt x="1248" y="5462"/>
                    </a:cubicBezTo>
                    <a:cubicBezTo>
                      <a:pt x="713" y="4927"/>
                      <a:pt x="379" y="4169"/>
                      <a:pt x="379" y="3344"/>
                    </a:cubicBezTo>
                    <a:cubicBezTo>
                      <a:pt x="379" y="2519"/>
                      <a:pt x="713" y="1784"/>
                      <a:pt x="1248" y="1249"/>
                    </a:cubicBezTo>
                    <a:cubicBezTo>
                      <a:pt x="1783" y="714"/>
                      <a:pt x="2519" y="380"/>
                      <a:pt x="3344" y="380"/>
                    </a:cubicBezTo>
                    <a:close/>
                    <a:moveTo>
                      <a:pt x="3344" y="1"/>
                    </a:moveTo>
                    <a:cubicBezTo>
                      <a:pt x="1494" y="1"/>
                      <a:pt x="0" y="1494"/>
                      <a:pt x="0" y="3344"/>
                    </a:cubicBezTo>
                    <a:cubicBezTo>
                      <a:pt x="0" y="5194"/>
                      <a:pt x="1494" y="6710"/>
                      <a:pt x="3344" y="6710"/>
                    </a:cubicBezTo>
                    <a:cubicBezTo>
                      <a:pt x="5194" y="6710"/>
                      <a:pt x="6709" y="5194"/>
                      <a:pt x="6709" y="3344"/>
                    </a:cubicBezTo>
                    <a:cubicBezTo>
                      <a:pt x="6709" y="1494"/>
                      <a:pt x="5194" y="1"/>
                      <a:pt x="3344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</p:grpSp>
        <p:grpSp>
          <p:nvGrpSpPr>
            <p:cNvPr id="1637" name="Google Shape;1637;p32"/>
            <p:cNvGrpSpPr/>
            <p:nvPr/>
          </p:nvGrpSpPr>
          <p:grpSpPr>
            <a:xfrm>
              <a:off x="8332763" y="3212475"/>
              <a:ext cx="175000" cy="175000"/>
              <a:chOff x="8792300" y="321275"/>
              <a:chExt cx="175000" cy="175000"/>
            </a:xfrm>
          </p:grpSpPr>
          <p:sp>
            <p:nvSpPr>
              <p:cNvPr id="1638" name="Google Shape;1638;p32"/>
              <p:cNvSpPr/>
              <p:nvPr/>
            </p:nvSpPr>
            <p:spPr>
              <a:xfrm>
                <a:off x="8796750" y="326300"/>
                <a:ext cx="166100" cy="165525"/>
              </a:xfrm>
              <a:custGeom>
                <a:avLst/>
                <a:gdLst/>
                <a:ahLst/>
                <a:cxnLst/>
                <a:rect l="l" t="t" r="r" b="b"/>
                <a:pathLst>
                  <a:path w="6644" h="6621" extrusionOk="0">
                    <a:moveTo>
                      <a:pt x="3322" y="0"/>
                    </a:moveTo>
                    <a:cubicBezTo>
                      <a:pt x="1494" y="0"/>
                      <a:pt x="1" y="1471"/>
                      <a:pt x="1" y="3299"/>
                    </a:cubicBezTo>
                    <a:cubicBezTo>
                      <a:pt x="1" y="5127"/>
                      <a:pt x="1494" y="6620"/>
                      <a:pt x="3322" y="6620"/>
                    </a:cubicBezTo>
                    <a:cubicBezTo>
                      <a:pt x="5150" y="6620"/>
                      <a:pt x="6643" y="5127"/>
                      <a:pt x="6643" y="3299"/>
                    </a:cubicBezTo>
                    <a:cubicBezTo>
                      <a:pt x="6643" y="1471"/>
                      <a:pt x="5150" y="0"/>
                      <a:pt x="3322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639" name="Google Shape;1639;p32"/>
              <p:cNvSpPr/>
              <p:nvPr/>
            </p:nvSpPr>
            <p:spPr>
              <a:xfrm>
                <a:off x="8792300" y="321275"/>
                <a:ext cx="175000" cy="175000"/>
              </a:xfrm>
              <a:custGeom>
                <a:avLst/>
                <a:gdLst/>
                <a:ahLst/>
                <a:cxnLst/>
                <a:rect l="l" t="t" r="r" b="b"/>
                <a:pathLst>
                  <a:path w="7000" h="7000" extrusionOk="0">
                    <a:moveTo>
                      <a:pt x="3500" y="380"/>
                    </a:moveTo>
                    <a:cubicBezTo>
                      <a:pt x="4369" y="380"/>
                      <a:pt x="5149" y="736"/>
                      <a:pt x="5707" y="1293"/>
                    </a:cubicBezTo>
                    <a:cubicBezTo>
                      <a:pt x="6286" y="1873"/>
                      <a:pt x="6621" y="2653"/>
                      <a:pt x="6621" y="3500"/>
                    </a:cubicBezTo>
                    <a:cubicBezTo>
                      <a:pt x="6621" y="4370"/>
                      <a:pt x="6286" y="5150"/>
                      <a:pt x="5707" y="5729"/>
                    </a:cubicBezTo>
                    <a:cubicBezTo>
                      <a:pt x="5149" y="6286"/>
                      <a:pt x="4369" y="6643"/>
                      <a:pt x="3500" y="6643"/>
                    </a:cubicBezTo>
                    <a:cubicBezTo>
                      <a:pt x="2631" y="6643"/>
                      <a:pt x="1851" y="6286"/>
                      <a:pt x="1293" y="5729"/>
                    </a:cubicBezTo>
                    <a:cubicBezTo>
                      <a:pt x="714" y="5150"/>
                      <a:pt x="379" y="4370"/>
                      <a:pt x="379" y="3500"/>
                    </a:cubicBezTo>
                    <a:cubicBezTo>
                      <a:pt x="379" y="2653"/>
                      <a:pt x="714" y="1873"/>
                      <a:pt x="1293" y="1293"/>
                    </a:cubicBezTo>
                    <a:cubicBezTo>
                      <a:pt x="1851" y="736"/>
                      <a:pt x="2631" y="380"/>
                      <a:pt x="3500" y="380"/>
                    </a:cubicBezTo>
                    <a:close/>
                    <a:moveTo>
                      <a:pt x="3500" y="1"/>
                    </a:moveTo>
                    <a:cubicBezTo>
                      <a:pt x="1561" y="1"/>
                      <a:pt x="0" y="1583"/>
                      <a:pt x="0" y="3500"/>
                    </a:cubicBezTo>
                    <a:cubicBezTo>
                      <a:pt x="0" y="5439"/>
                      <a:pt x="1561" y="7000"/>
                      <a:pt x="3500" y="7000"/>
                    </a:cubicBezTo>
                    <a:cubicBezTo>
                      <a:pt x="5439" y="7000"/>
                      <a:pt x="7000" y="5439"/>
                      <a:pt x="7000" y="3500"/>
                    </a:cubicBezTo>
                    <a:cubicBezTo>
                      <a:pt x="7000" y="1583"/>
                      <a:pt x="5439" y="1"/>
                      <a:pt x="350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640" name="Google Shape;1640;p32"/>
              <p:cNvSpPr/>
              <p:nvPr/>
            </p:nvSpPr>
            <p:spPr>
              <a:xfrm>
                <a:off x="8833525" y="362525"/>
                <a:ext cx="92550" cy="93075"/>
              </a:xfrm>
              <a:custGeom>
                <a:avLst/>
                <a:gdLst/>
                <a:ahLst/>
                <a:cxnLst/>
                <a:rect l="l" t="t" r="r" b="b"/>
                <a:pathLst>
                  <a:path w="3702" h="3723" extrusionOk="0">
                    <a:moveTo>
                      <a:pt x="1851" y="0"/>
                    </a:moveTo>
                    <a:cubicBezTo>
                      <a:pt x="826" y="0"/>
                      <a:pt x="1" y="825"/>
                      <a:pt x="1" y="1850"/>
                    </a:cubicBezTo>
                    <a:cubicBezTo>
                      <a:pt x="1" y="2876"/>
                      <a:pt x="826" y="3723"/>
                      <a:pt x="1851" y="3723"/>
                    </a:cubicBezTo>
                    <a:cubicBezTo>
                      <a:pt x="2876" y="3723"/>
                      <a:pt x="3701" y="2876"/>
                      <a:pt x="3701" y="1850"/>
                    </a:cubicBezTo>
                    <a:cubicBezTo>
                      <a:pt x="3701" y="825"/>
                      <a:pt x="2876" y="0"/>
                      <a:pt x="1851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641" name="Google Shape;1641;p32"/>
              <p:cNvSpPr/>
              <p:nvPr/>
            </p:nvSpPr>
            <p:spPr>
              <a:xfrm>
                <a:off x="8828525" y="358050"/>
                <a:ext cx="102550" cy="102000"/>
              </a:xfrm>
              <a:custGeom>
                <a:avLst/>
                <a:gdLst/>
                <a:ahLst/>
                <a:cxnLst/>
                <a:rect l="l" t="t" r="r" b="b"/>
                <a:pathLst>
                  <a:path w="4102" h="4080" extrusionOk="0">
                    <a:moveTo>
                      <a:pt x="2051" y="357"/>
                    </a:moveTo>
                    <a:cubicBezTo>
                      <a:pt x="2519" y="357"/>
                      <a:pt x="2920" y="558"/>
                      <a:pt x="3232" y="848"/>
                    </a:cubicBezTo>
                    <a:cubicBezTo>
                      <a:pt x="3544" y="1160"/>
                      <a:pt x="3723" y="1583"/>
                      <a:pt x="3723" y="2029"/>
                    </a:cubicBezTo>
                    <a:cubicBezTo>
                      <a:pt x="3723" y="2497"/>
                      <a:pt x="3544" y="2921"/>
                      <a:pt x="3232" y="3211"/>
                    </a:cubicBezTo>
                    <a:cubicBezTo>
                      <a:pt x="2920" y="3523"/>
                      <a:pt x="2519" y="3701"/>
                      <a:pt x="2051" y="3701"/>
                    </a:cubicBezTo>
                    <a:cubicBezTo>
                      <a:pt x="1583" y="3701"/>
                      <a:pt x="1182" y="3523"/>
                      <a:pt x="870" y="3211"/>
                    </a:cubicBezTo>
                    <a:cubicBezTo>
                      <a:pt x="558" y="2921"/>
                      <a:pt x="379" y="2497"/>
                      <a:pt x="379" y="2029"/>
                    </a:cubicBezTo>
                    <a:cubicBezTo>
                      <a:pt x="379" y="1583"/>
                      <a:pt x="558" y="1160"/>
                      <a:pt x="870" y="848"/>
                    </a:cubicBezTo>
                    <a:cubicBezTo>
                      <a:pt x="1182" y="558"/>
                      <a:pt x="1583" y="357"/>
                      <a:pt x="2051" y="357"/>
                    </a:cubicBezTo>
                    <a:close/>
                    <a:moveTo>
                      <a:pt x="2051" y="1"/>
                    </a:moveTo>
                    <a:cubicBezTo>
                      <a:pt x="914" y="1"/>
                      <a:pt x="0" y="915"/>
                      <a:pt x="0" y="2029"/>
                    </a:cubicBezTo>
                    <a:cubicBezTo>
                      <a:pt x="0" y="3166"/>
                      <a:pt x="914" y="4080"/>
                      <a:pt x="2051" y="4080"/>
                    </a:cubicBezTo>
                    <a:cubicBezTo>
                      <a:pt x="3188" y="4080"/>
                      <a:pt x="4102" y="3166"/>
                      <a:pt x="4102" y="2029"/>
                    </a:cubicBezTo>
                    <a:cubicBezTo>
                      <a:pt x="4102" y="915"/>
                      <a:pt x="3188" y="1"/>
                      <a:pt x="205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</p:grpSp>
        <p:cxnSp>
          <p:nvCxnSpPr>
            <p:cNvPr id="1642" name="Google Shape;1642;p32"/>
            <p:cNvCxnSpPr/>
            <p:nvPr/>
          </p:nvCxnSpPr>
          <p:spPr>
            <a:xfrm>
              <a:off x="723725" y="613"/>
              <a:ext cx="0" cy="25014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grpSp>
          <p:nvGrpSpPr>
            <p:cNvPr id="1643" name="Google Shape;1643;p32"/>
            <p:cNvGrpSpPr/>
            <p:nvPr/>
          </p:nvGrpSpPr>
          <p:grpSpPr>
            <a:xfrm rot="10800000">
              <a:off x="432850" y="291788"/>
              <a:ext cx="581800" cy="582350"/>
              <a:chOff x="8064275" y="887850"/>
              <a:chExt cx="581800" cy="582350"/>
            </a:xfrm>
          </p:grpSpPr>
          <p:sp>
            <p:nvSpPr>
              <p:cNvPr id="1644" name="Google Shape;1644;p32"/>
              <p:cNvSpPr/>
              <p:nvPr/>
            </p:nvSpPr>
            <p:spPr>
              <a:xfrm>
                <a:off x="8068750" y="892875"/>
                <a:ext cx="572875" cy="572325"/>
              </a:xfrm>
              <a:custGeom>
                <a:avLst/>
                <a:gdLst/>
                <a:ahLst/>
                <a:cxnLst/>
                <a:rect l="l" t="t" r="r" b="b"/>
                <a:pathLst>
                  <a:path w="22915" h="22893" extrusionOk="0">
                    <a:moveTo>
                      <a:pt x="11457" y="0"/>
                    </a:moveTo>
                    <a:cubicBezTo>
                      <a:pt x="5127" y="0"/>
                      <a:pt x="0" y="5127"/>
                      <a:pt x="0" y="11435"/>
                    </a:cubicBezTo>
                    <a:cubicBezTo>
                      <a:pt x="0" y="17766"/>
                      <a:pt x="5127" y="22892"/>
                      <a:pt x="11457" y="22892"/>
                    </a:cubicBezTo>
                    <a:cubicBezTo>
                      <a:pt x="17788" y="22892"/>
                      <a:pt x="22914" y="17766"/>
                      <a:pt x="22914" y="11435"/>
                    </a:cubicBezTo>
                    <a:cubicBezTo>
                      <a:pt x="22914" y="5127"/>
                      <a:pt x="17788" y="0"/>
                      <a:pt x="11457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645" name="Google Shape;1645;p32"/>
              <p:cNvSpPr/>
              <p:nvPr/>
            </p:nvSpPr>
            <p:spPr>
              <a:xfrm>
                <a:off x="8064275" y="887850"/>
                <a:ext cx="581800" cy="582350"/>
              </a:xfrm>
              <a:custGeom>
                <a:avLst/>
                <a:gdLst/>
                <a:ahLst/>
                <a:cxnLst/>
                <a:rect l="l" t="t" r="r" b="b"/>
                <a:pathLst>
                  <a:path w="23272" h="23294" extrusionOk="0">
                    <a:moveTo>
                      <a:pt x="11636" y="380"/>
                    </a:moveTo>
                    <a:cubicBezTo>
                      <a:pt x="14757" y="380"/>
                      <a:pt x="17566" y="1628"/>
                      <a:pt x="19594" y="3679"/>
                    </a:cubicBezTo>
                    <a:cubicBezTo>
                      <a:pt x="21645" y="5707"/>
                      <a:pt x="22893" y="8538"/>
                      <a:pt x="22893" y="11636"/>
                    </a:cubicBezTo>
                    <a:cubicBezTo>
                      <a:pt x="22893" y="14757"/>
                      <a:pt x="21645" y="17565"/>
                      <a:pt x="19594" y="19616"/>
                    </a:cubicBezTo>
                    <a:cubicBezTo>
                      <a:pt x="17566" y="21644"/>
                      <a:pt x="14757" y="22915"/>
                      <a:pt x="11636" y="22915"/>
                    </a:cubicBezTo>
                    <a:cubicBezTo>
                      <a:pt x="8516" y="22915"/>
                      <a:pt x="5707" y="21644"/>
                      <a:pt x="3657" y="19616"/>
                    </a:cubicBezTo>
                    <a:cubicBezTo>
                      <a:pt x="1628" y="17565"/>
                      <a:pt x="358" y="14757"/>
                      <a:pt x="358" y="11636"/>
                    </a:cubicBezTo>
                    <a:cubicBezTo>
                      <a:pt x="358" y="8538"/>
                      <a:pt x="1628" y="5707"/>
                      <a:pt x="3657" y="3679"/>
                    </a:cubicBezTo>
                    <a:cubicBezTo>
                      <a:pt x="5707" y="1628"/>
                      <a:pt x="8516" y="380"/>
                      <a:pt x="11636" y="380"/>
                    </a:cubicBezTo>
                    <a:close/>
                    <a:moveTo>
                      <a:pt x="11636" y="1"/>
                    </a:moveTo>
                    <a:cubicBezTo>
                      <a:pt x="5217" y="1"/>
                      <a:pt x="1" y="5217"/>
                      <a:pt x="1" y="11636"/>
                    </a:cubicBezTo>
                    <a:cubicBezTo>
                      <a:pt x="1" y="18078"/>
                      <a:pt x="5217" y="23294"/>
                      <a:pt x="11636" y="23294"/>
                    </a:cubicBezTo>
                    <a:cubicBezTo>
                      <a:pt x="18056" y="23294"/>
                      <a:pt x="23272" y="18078"/>
                      <a:pt x="23272" y="11636"/>
                    </a:cubicBezTo>
                    <a:cubicBezTo>
                      <a:pt x="23272" y="5217"/>
                      <a:pt x="18056" y="1"/>
                      <a:pt x="11636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646" name="Google Shape;1646;p32"/>
              <p:cNvSpPr/>
              <p:nvPr/>
            </p:nvSpPr>
            <p:spPr>
              <a:xfrm>
                <a:off x="8141175" y="965325"/>
                <a:ext cx="428000" cy="427425"/>
              </a:xfrm>
              <a:custGeom>
                <a:avLst/>
                <a:gdLst/>
                <a:ahLst/>
                <a:cxnLst/>
                <a:rect l="l" t="t" r="r" b="b"/>
                <a:pathLst>
                  <a:path w="17120" h="17097" extrusionOk="0">
                    <a:moveTo>
                      <a:pt x="8560" y="0"/>
                    </a:moveTo>
                    <a:cubicBezTo>
                      <a:pt x="3835" y="0"/>
                      <a:pt x="1" y="3812"/>
                      <a:pt x="1" y="8537"/>
                    </a:cubicBezTo>
                    <a:cubicBezTo>
                      <a:pt x="1" y="13263"/>
                      <a:pt x="3835" y="17097"/>
                      <a:pt x="8560" y="17097"/>
                    </a:cubicBezTo>
                    <a:cubicBezTo>
                      <a:pt x="13286" y="17097"/>
                      <a:pt x="17120" y="13263"/>
                      <a:pt x="17120" y="8537"/>
                    </a:cubicBezTo>
                    <a:cubicBezTo>
                      <a:pt x="17120" y="3812"/>
                      <a:pt x="13286" y="0"/>
                      <a:pt x="8560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647" name="Google Shape;1647;p32"/>
              <p:cNvSpPr/>
              <p:nvPr/>
            </p:nvSpPr>
            <p:spPr>
              <a:xfrm>
                <a:off x="8136725" y="960300"/>
                <a:ext cx="436925" cy="437475"/>
              </a:xfrm>
              <a:custGeom>
                <a:avLst/>
                <a:gdLst/>
                <a:ahLst/>
                <a:cxnLst/>
                <a:rect l="l" t="t" r="r" b="b"/>
                <a:pathLst>
                  <a:path w="17477" h="17499" extrusionOk="0">
                    <a:moveTo>
                      <a:pt x="8738" y="379"/>
                    </a:moveTo>
                    <a:cubicBezTo>
                      <a:pt x="11057" y="379"/>
                      <a:pt x="13130" y="1316"/>
                      <a:pt x="14645" y="2831"/>
                    </a:cubicBezTo>
                    <a:cubicBezTo>
                      <a:pt x="16161" y="4347"/>
                      <a:pt x="17097" y="6442"/>
                      <a:pt x="17097" y="8738"/>
                    </a:cubicBezTo>
                    <a:cubicBezTo>
                      <a:pt x="17097" y="11056"/>
                      <a:pt x="16161" y="13152"/>
                      <a:pt x="14645" y="14667"/>
                    </a:cubicBezTo>
                    <a:cubicBezTo>
                      <a:pt x="13130" y="16183"/>
                      <a:pt x="11057" y="17119"/>
                      <a:pt x="8738" y="17119"/>
                    </a:cubicBezTo>
                    <a:cubicBezTo>
                      <a:pt x="6420" y="17119"/>
                      <a:pt x="4325" y="16183"/>
                      <a:pt x="2809" y="14667"/>
                    </a:cubicBezTo>
                    <a:cubicBezTo>
                      <a:pt x="1293" y="13152"/>
                      <a:pt x="357" y="11056"/>
                      <a:pt x="357" y="8738"/>
                    </a:cubicBezTo>
                    <a:cubicBezTo>
                      <a:pt x="357" y="6442"/>
                      <a:pt x="1293" y="4347"/>
                      <a:pt x="2809" y="2831"/>
                    </a:cubicBezTo>
                    <a:cubicBezTo>
                      <a:pt x="4325" y="1316"/>
                      <a:pt x="6420" y="379"/>
                      <a:pt x="8738" y="379"/>
                    </a:cubicBezTo>
                    <a:close/>
                    <a:moveTo>
                      <a:pt x="8738" y="0"/>
                    </a:moveTo>
                    <a:cubicBezTo>
                      <a:pt x="3901" y="0"/>
                      <a:pt x="1" y="3924"/>
                      <a:pt x="1" y="8738"/>
                    </a:cubicBezTo>
                    <a:cubicBezTo>
                      <a:pt x="1" y="13575"/>
                      <a:pt x="3901" y="17498"/>
                      <a:pt x="8738" y="17498"/>
                    </a:cubicBezTo>
                    <a:cubicBezTo>
                      <a:pt x="13553" y="17498"/>
                      <a:pt x="17476" y="13575"/>
                      <a:pt x="17476" y="8738"/>
                    </a:cubicBezTo>
                    <a:cubicBezTo>
                      <a:pt x="17476" y="3924"/>
                      <a:pt x="13553" y="0"/>
                      <a:pt x="8738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648" name="Google Shape;1648;p32"/>
              <p:cNvSpPr/>
              <p:nvPr/>
            </p:nvSpPr>
            <p:spPr>
              <a:xfrm>
                <a:off x="8219750" y="1043875"/>
                <a:ext cx="270300" cy="270300"/>
              </a:xfrm>
              <a:custGeom>
                <a:avLst/>
                <a:gdLst/>
                <a:ahLst/>
                <a:cxnLst/>
                <a:rect l="l" t="t" r="r" b="b"/>
                <a:pathLst>
                  <a:path w="10812" h="10812" extrusionOk="0">
                    <a:moveTo>
                      <a:pt x="5417" y="1"/>
                    </a:moveTo>
                    <a:cubicBezTo>
                      <a:pt x="2430" y="1"/>
                      <a:pt x="1" y="2431"/>
                      <a:pt x="1" y="5395"/>
                    </a:cubicBezTo>
                    <a:cubicBezTo>
                      <a:pt x="1" y="8382"/>
                      <a:pt x="2430" y="10812"/>
                      <a:pt x="5417" y="10812"/>
                    </a:cubicBezTo>
                    <a:cubicBezTo>
                      <a:pt x="8404" y="10812"/>
                      <a:pt x="10812" y="8382"/>
                      <a:pt x="10812" y="5395"/>
                    </a:cubicBezTo>
                    <a:cubicBezTo>
                      <a:pt x="10812" y="2431"/>
                      <a:pt x="8404" y="1"/>
                      <a:pt x="5417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649" name="Google Shape;1649;p32"/>
              <p:cNvSpPr/>
              <p:nvPr/>
            </p:nvSpPr>
            <p:spPr>
              <a:xfrm>
                <a:off x="8215300" y="1039425"/>
                <a:ext cx="279775" cy="279225"/>
              </a:xfrm>
              <a:custGeom>
                <a:avLst/>
                <a:gdLst/>
                <a:ahLst/>
                <a:cxnLst/>
                <a:rect l="l" t="t" r="r" b="b"/>
                <a:pathLst>
                  <a:path w="11191" h="11169" extrusionOk="0">
                    <a:moveTo>
                      <a:pt x="5595" y="357"/>
                    </a:moveTo>
                    <a:cubicBezTo>
                      <a:pt x="7044" y="357"/>
                      <a:pt x="8337" y="937"/>
                      <a:pt x="9273" y="1895"/>
                    </a:cubicBezTo>
                    <a:cubicBezTo>
                      <a:pt x="10232" y="2832"/>
                      <a:pt x="10811" y="4147"/>
                      <a:pt x="10811" y="5573"/>
                    </a:cubicBezTo>
                    <a:cubicBezTo>
                      <a:pt x="10811" y="7022"/>
                      <a:pt x="10232" y="8337"/>
                      <a:pt x="9273" y="9273"/>
                    </a:cubicBezTo>
                    <a:cubicBezTo>
                      <a:pt x="8337" y="10210"/>
                      <a:pt x="7044" y="10789"/>
                      <a:pt x="5595" y="10789"/>
                    </a:cubicBezTo>
                    <a:cubicBezTo>
                      <a:pt x="4147" y="10789"/>
                      <a:pt x="2854" y="10210"/>
                      <a:pt x="1895" y="9273"/>
                    </a:cubicBezTo>
                    <a:cubicBezTo>
                      <a:pt x="959" y="8337"/>
                      <a:pt x="379" y="7022"/>
                      <a:pt x="379" y="5573"/>
                    </a:cubicBezTo>
                    <a:cubicBezTo>
                      <a:pt x="379" y="4147"/>
                      <a:pt x="959" y="2832"/>
                      <a:pt x="1895" y="1895"/>
                    </a:cubicBezTo>
                    <a:cubicBezTo>
                      <a:pt x="2854" y="937"/>
                      <a:pt x="4147" y="357"/>
                      <a:pt x="5595" y="357"/>
                    </a:cubicBezTo>
                    <a:close/>
                    <a:moveTo>
                      <a:pt x="5595" y="1"/>
                    </a:moveTo>
                    <a:cubicBezTo>
                      <a:pt x="2497" y="1"/>
                      <a:pt x="1" y="2497"/>
                      <a:pt x="1" y="5573"/>
                    </a:cubicBezTo>
                    <a:cubicBezTo>
                      <a:pt x="1" y="8672"/>
                      <a:pt x="2497" y="11168"/>
                      <a:pt x="5595" y="11168"/>
                    </a:cubicBezTo>
                    <a:cubicBezTo>
                      <a:pt x="8671" y="11168"/>
                      <a:pt x="11190" y="8672"/>
                      <a:pt x="11190" y="5573"/>
                    </a:cubicBezTo>
                    <a:cubicBezTo>
                      <a:pt x="11190" y="2497"/>
                      <a:pt x="8671" y="1"/>
                      <a:pt x="5595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</p:grpSp>
        <p:grpSp>
          <p:nvGrpSpPr>
            <p:cNvPr id="1650" name="Google Shape;1650;p32"/>
            <p:cNvGrpSpPr/>
            <p:nvPr/>
          </p:nvGrpSpPr>
          <p:grpSpPr>
            <a:xfrm rot="10800000">
              <a:off x="577738" y="1153138"/>
              <a:ext cx="292025" cy="292575"/>
              <a:chOff x="7353050" y="316275"/>
              <a:chExt cx="292025" cy="292575"/>
            </a:xfrm>
          </p:grpSpPr>
          <p:sp>
            <p:nvSpPr>
              <p:cNvPr id="1651" name="Google Shape;1651;p32"/>
              <p:cNvSpPr/>
              <p:nvPr/>
            </p:nvSpPr>
            <p:spPr>
              <a:xfrm>
                <a:off x="7358075" y="321275"/>
                <a:ext cx="282550" cy="282550"/>
              </a:xfrm>
              <a:custGeom>
                <a:avLst/>
                <a:gdLst/>
                <a:ahLst/>
                <a:cxnLst/>
                <a:rect l="l" t="t" r="r" b="b"/>
                <a:pathLst>
                  <a:path w="11302" h="11302" extrusionOk="0">
                    <a:moveTo>
                      <a:pt x="5640" y="1"/>
                    </a:moveTo>
                    <a:cubicBezTo>
                      <a:pt x="2519" y="1"/>
                      <a:pt x="0" y="2520"/>
                      <a:pt x="0" y="5640"/>
                    </a:cubicBezTo>
                    <a:cubicBezTo>
                      <a:pt x="0" y="8783"/>
                      <a:pt x="2519" y="11302"/>
                      <a:pt x="5640" y="11302"/>
                    </a:cubicBezTo>
                    <a:cubicBezTo>
                      <a:pt x="8783" y="11302"/>
                      <a:pt x="11301" y="8783"/>
                      <a:pt x="11301" y="5640"/>
                    </a:cubicBezTo>
                    <a:cubicBezTo>
                      <a:pt x="11301" y="2520"/>
                      <a:pt x="8783" y="1"/>
                      <a:pt x="5640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652" name="Google Shape;1652;p32"/>
              <p:cNvSpPr/>
              <p:nvPr/>
            </p:nvSpPr>
            <p:spPr>
              <a:xfrm>
                <a:off x="7353050" y="316275"/>
                <a:ext cx="292025" cy="292575"/>
              </a:xfrm>
              <a:custGeom>
                <a:avLst/>
                <a:gdLst/>
                <a:ahLst/>
                <a:cxnLst/>
                <a:rect l="l" t="t" r="r" b="b"/>
                <a:pathLst>
                  <a:path w="11681" h="11703" extrusionOk="0">
                    <a:moveTo>
                      <a:pt x="5841" y="379"/>
                    </a:moveTo>
                    <a:cubicBezTo>
                      <a:pt x="7356" y="379"/>
                      <a:pt x="8716" y="981"/>
                      <a:pt x="9719" y="1984"/>
                    </a:cubicBezTo>
                    <a:cubicBezTo>
                      <a:pt x="10700" y="2965"/>
                      <a:pt x="11324" y="4347"/>
                      <a:pt x="11324" y="5840"/>
                    </a:cubicBezTo>
                    <a:cubicBezTo>
                      <a:pt x="11324" y="7356"/>
                      <a:pt x="10700" y="8738"/>
                      <a:pt x="9719" y="9719"/>
                    </a:cubicBezTo>
                    <a:cubicBezTo>
                      <a:pt x="8716" y="10699"/>
                      <a:pt x="7356" y="11324"/>
                      <a:pt x="5841" y="11324"/>
                    </a:cubicBezTo>
                    <a:cubicBezTo>
                      <a:pt x="4347" y="11324"/>
                      <a:pt x="2965" y="10699"/>
                      <a:pt x="1984" y="9719"/>
                    </a:cubicBezTo>
                    <a:cubicBezTo>
                      <a:pt x="981" y="8738"/>
                      <a:pt x="380" y="7356"/>
                      <a:pt x="380" y="5840"/>
                    </a:cubicBezTo>
                    <a:cubicBezTo>
                      <a:pt x="380" y="4347"/>
                      <a:pt x="981" y="2965"/>
                      <a:pt x="1984" y="1984"/>
                    </a:cubicBezTo>
                    <a:cubicBezTo>
                      <a:pt x="2965" y="981"/>
                      <a:pt x="4347" y="379"/>
                      <a:pt x="5841" y="379"/>
                    </a:cubicBezTo>
                    <a:close/>
                    <a:moveTo>
                      <a:pt x="5841" y="0"/>
                    </a:moveTo>
                    <a:cubicBezTo>
                      <a:pt x="2631" y="0"/>
                      <a:pt x="1" y="2630"/>
                      <a:pt x="1" y="5840"/>
                    </a:cubicBezTo>
                    <a:cubicBezTo>
                      <a:pt x="1" y="9072"/>
                      <a:pt x="2631" y="11703"/>
                      <a:pt x="5841" y="11703"/>
                    </a:cubicBezTo>
                    <a:cubicBezTo>
                      <a:pt x="9073" y="11703"/>
                      <a:pt x="11681" y="9072"/>
                      <a:pt x="11681" y="5840"/>
                    </a:cubicBezTo>
                    <a:cubicBezTo>
                      <a:pt x="11681" y="2630"/>
                      <a:pt x="9073" y="0"/>
                      <a:pt x="584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653" name="Google Shape;1653;p32"/>
              <p:cNvSpPr/>
              <p:nvPr/>
            </p:nvSpPr>
            <p:spPr>
              <a:xfrm>
                <a:off x="7419925" y="383125"/>
                <a:ext cx="158275" cy="158300"/>
              </a:xfrm>
              <a:custGeom>
                <a:avLst/>
                <a:gdLst/>
                <a:ahLst/>
                <a:cxnLst/>
                <a:rect l="l" t="t" r="r" b="b"/>
                <a:pathLst>
                  <a:path w="6331" h="6332" extrusionOk="0">
                    <a:moveTo>
                      <a:pt x="3166" y="1"/>
                    </a:moveTo>
                    <a:cubicBezTo>
                      <a:pt x="1427" y="1"/>
                      <a:pt x="0" y="1428"/>
                      <a:pt x="0" y="3166"/>
                    </a:cubicBezTo>
                    <a:cubicBezTo>
                      <a:pt x="0" y="4927"/>
                      <a:pt x="1427" y="6331"/>
                      <a:pt x="3166" y="6331"/>
                    </a:cubicBezTo>
                    <a:cubicBezTo>
                      <a:pt x="4927" y="6331"/>
                      <a:pt x="6331" y="4927"/>
                      <a:pt x="6331" y="3166"/>
                    </a:cubicBezTo>
                    <a:cubicBezTo>
                      <a:pt x="6331" y="1428"/>
                      <a:pt x="4927" y="1"/>
                      <a:pt x="3166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654" name="Google Shape;1654;p32"/>
              <p:cNvSpPr/>
              <p:nvPr/>
            </p:nvSpPr>
            <p:spPr>
              <a:xfrm>
                <a:off x="7415475" y="378675"/>
                <a:ext cx="167750" cy="167775"/>
              </a:xfrm>
              <a:custGeom>
                <a:avLst/>
                <a:gdLst/>
                <a:ahLst/>
                <a:cxnLst/>
                <a:rect l="l" t="t" r="r" b="b"/>
                <a:pathLst>
                  <a:path w="6710" h="6711" extrusionOk="0">
                    <a:moveTo>
                      <a:pt x="3344" y="380"/>
                    </a:moveTo>
                    <a:cubicBezTo>
                      <a:pt x="4168" y="380"/>
                      <a:pt x="4926" y="714"/>
                      <a:pt x="5461" y="1249"/>
                    </a:cubicBezTo>
                    <a:cubicBezTo>
                      <a:pt x="5996" y="1784"/>
                      <a:pt x="6330" y="2519"/>
                      <a:pt x="6330" y="3344"/>
                    </a:cubicBezTo>
                    <a:cubicBezTo>
                      <a:pt x="6330" y="4169"/>
                      <a:pt x="5996" y="4927"/>
                      <a:pt x="5461" y="5462"/>
                    </a:cubicBezTo>
                    <a:cubicBezTo>
                      <a:pt x="4926" y="5997"/>
                      <a:pt x="4168" y="6331"/>
                      <a:pt x="3344" y="6331"/>
                    </a:cubicBezTo>
                    <a:cubicBezTo>
                      <a:pt x="2519" y="6331"/>
                      <a:pt x="1783" y="5997"/>
                      <a:pt x="1248" y="5462"/>
                    </a:cubicBezTo>
                    <a:cubicBezTo>
                      <a:pt x="713" y="4927"/>
                      <a:pt x="379" y="4169"/>
                      <a:pt x="379" y="3344"/>
                    </a:cubicBezTo>
                    <a:cubicBezTo>
                      <a:pt x="379" y="2519"/>
                      <a:pt x="713" y="1784"/>
                      <a:pt x="1248" y="1249"/>
                    </a:cubicBezTo>
                    <a:cubicBezTo>
                      <a:pt x="1783" y="714"/>
                      <a:pt x="2519" y="380"/>
                      <a:pt x="3344" y="380"/>
                    </a:cubicBezTo>
                    <a:close/>
                    <a:moveTo>
                      <a:pt x="3344" y="1"/>
                    </a:moveTo>
                    <a:cubicBezTo>
                      <a:pt x="1494" y="1"/>
                      <a:pt x="0" y="1494"/>
                      <a:pt x="0" y="3344"/>
                    </a:cubicBezTo>
                    <a:cubicBezTo>
                      <a:pt x="0" y="5194"/>
                      <a:pt x="1494" y="6710"/>
                      <a:pt x="3344" y="6710"/>
                    </a:cubicBezTo>
                    <a:cubicBezTo>
                      <a:pt x="5194" y="6710"/>
                      <a:pt x="6709" y="5194"/>
                      <a:pt x="6709" y="3344"/>
                    </a:cubicBezTo>
                    <a:cubicBezTo>
                      <a:pt x="6709" y="1494"/>
                      <a:pt x="5194" y="1"/>
                      <a:pt x="3344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</p:grpSp>
        <p:grpSp>
          <p:nvGrpSpPr>
            <p:cNvPr id="1655" name="Google Shape;1655;p32"/>
            <p:cNvGrpSpPr/>
            <p:nvPr/>
          </p:nvGrpSpPr>
          <p:grpSpPr>
            <a:xfrm rot="10800000">
              <a:off x="636238" y="1778838"/>
              <a:ext cx="175000" cy="175000"/>
              <a:chOff x="8792300" y="321275"/>
              <a:chExt cx="175000" cy="175000"/>
            </a:xfrm>
          </p:grpSpPr>
          <p:sp>
            <p:nvSpPr>
              <p:cNvPr id="1656" name="Google Shape;1656;p32"/>
              <p:cNvSpPr/>
              <p:nvPr/>
            </p:nvSpPr>
            <p:spPr>
              <a:xfrm>
                <a:off x="8796750" y="326300"/>
                <a:ext cx="166100" cy="165525"/>
              </a:xfrm>
              <a:custGeom>
                <a:avLst/>
                <a:gdLst/>
                <a:ahLst/>
                <a:cxnLst/>
                <a:rect l="l" t="t" r="r" b="b"/>
                <a:pathLst>
                  <a:path w="6644" h="6621" extrusionOk="0">
                    <a:moveTo>
                      <a:pt x="3322" y="0"/>
                    </a:moveTo>
                    <a:cubicBezTo>
                      <a:pt x="1494" y="0"/>
                      <a:pt x="1" y="1471"/>
                      <a:pt x="1" y="3299"/>
                    </a:cubicBezTo>
                    <a:cubicBezTo>
                      <a:pt x="1" y="5127"/>
                      <a:pt x="1494" y="6620"/>
                      <a:pt x="3322" y="6620"/>
                    </a:cubicBezTo>
                    <a:cubicBezTo>
                      <a:pt x="5150" y="6620"/>
                      <a:pt x="6643" y="5127"/>
                      <a:pt x="6643" y="3299"/>
                    </a:cubicBezTo>
                    <a:cubicBezTo>
                      <a:pt x="6643" y="1471"/>
                      <a:pt x="5150" y="0"/>
                      <a:pt x="3322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657" name="Google Shape;1657;p32"/>
              <p:cNvSpPr/>
              <p:nvPr/>
            </p:nvSpPr>
            <p:spPr>
              <a:xfrm>
                <a:off x="8792300" y="321275"/>
                <a:ext cx="175000" cy="175000"/>
              </a:xfrm>
              <a:custGeom>
                <a:avLst/>
                <a:gdLst/>
                <a:ahLst/>
                <a:cxnLst/>
                <a:rect l="l" t="t" r="r" b="b"/>
                <a:pathLst>
                  <a:path w="7000" h="7000" extrusionOk="0">
                    <a:moveTo>
                      <a:pt x="3500" y="380"/>
                    </a:moveTo>
                    <a:cubicBezTo>
                      <a:pt x="4369" y="380"/>
                      <a:pt x="5149" y="736"/>
                      <a:pt x="5707" y="1293"/>
                    </a:cubicBezTo>
                    <a:cubicBezTo>
                      <a:pt x="6286" y="1873"/>
                      <a:pt x="6621" y="2653"/>
                      <a:pt x="6621" y="3500"/>
                    </a:cubicBezTo>
                    <a:cubicBezTo>
                      <a:pt x="6621" y="4370"/>
                      <a:pt x="6286" y="5150"/>
                      <a:pt x="5707" y="5729"/>
                    </a:cubicBezTo>
                    <a:cubicBezTo>
                      <a:pt x="5149" y="6286"/>
                      <a:pt x="4369" y="6643"/>
                      <a:pt x="3500" y="6643"/>
                    </a:cubicBezTo>
                    <a:cubicBezTo>
                      <a:pt x="2631" y="6643"/>
                      <a:pt x="1851" y="6286"/>
                      <a:pt x="1293" y="5729"/>
                    </a:cubicBezTo>
                    <a:cubicBezTo>
                      <a:pt x="714" y="5150"/>
                      <a:pt x="379" y="4370"/>
                      <a:pt x="379" y="3500"/>
                    </a:cubicBezTo>
                    <a:cubicBezTo>
                      <a:pt x="379" y="2653"/>
                      <a:pt x="714" y="1873"/>
                      <a:pt x="1293" y="1293"/>
                    </a:cubicBezTo>
                    <a:cubicBezTo>
                      <a:pt x="1851" y="736"/>
                      <a:pt x="2631" y="380"/>
                      <a:pt x="3500" y="380"/>
                    </a:cubicBezTo>
                    <a:close/>
                    <a:moveTo>
                      <a:pt x="3500" y="1"/>
                    </a:moveTo>
                    <a:cubicBezTo>
                      <a:pt x="1561" y="1"/>
                      <a:pt x="0" y="1583"/>
                      <a:pt x="0" y="3500"/>
                    </a:cubicBezTo>
                    <a:cubicBezTo>
                      <a:pt x="0" y="5439"/>
                      <a:pt x="1561" y="7000"/>
                      <a:pt x="3500" y="7000"/>
                    </a:cubicBezTo>
                    <a:cubicBezTo>
                      <a:pt x="5439" y="7000"/>
                      <a:pt x="7000" y="5439"/>
                      <a:pt x="7000" y="3500"/>
                    </a:cubicBezTo>
                    <a:cubicBezTo>
                      <a:pt x="7000" y="1583"/>
                      <a:pt x="5439" y="1"/>
                      <a:pt x="350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658" name="Google Shape;1658;p32"/>
              <p:cNvSpPr/>
              <p:nvPr/>
            </p:nvSpPr>
            <p:spPr>
              <a:xfrm>
                <a:off x="8833525" y="362525"/>
                <a:ext cx="92550" cy="93075"/>
              </a:xfrm>
              <a:custGeom>
                <a:avLst/>
                <a:gdLst/>
                <a:ahLst/>
                <a:cxnLst/>
                <a:rect l="l" t="t" r="r" b="b"/>
                <a:pathLst>
                  <a:path w="3702" h="3723" extrusionOk="0">
                    <a:moveTo>
                      <a:pt x="1851" y="0"/>
                    </a:moveTo>
                    <a:cubicBezTo>
                      <a:pt x="826" y="0"/>
                      <a:pt x="1" y="825"/>
                      <a:pt x="1" y="1850"/>
                    </a:cubicBezTo>
                    <a:cubicBezTo>
                      <a:pt x="1" y="2876"/>
                      <a:pt x="826" y="3723"/>
                      <a:pt x="1851" y="3723"/>
                    </a:cubicBezTo>
                    <a:cubicBezTo>
                      <a:pt x="2876" y="3723"/>
                      <a:pt x="3701" y="2876"/>
                      <a:pt x="3701" y="1850"/>
                    </a:cubicBezTo>
                    <a:cubicBezTo>
                      <a:pt x="3701" y="825"/>
                      <a:pt x="2876" y="0"/>
                      <a:pt x="1851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659" name="Google Shape;1659;p32"/>
              <p:cNvSpPr/>
              <p:nvPr/>
            </p:nvSpPr>
            <p:spPr>
              <a:xfrm>
                <a:off x="8828525" y="358050"/>
                <a:ext cx="102550" cy="102000"/>
              </a:xfrm>
              <a:custGeom>
                <a:avLst/>
                <a:gdLst/>
                <a:ahLst/>
                <a:cxnLst/>
                <a:rect l="l" t="t" r="r" b="b"/>
                <a:pathLst>
                  <a:path w="4102" h="4080" extrusionOk="0">
                    <a:moveTo>
                      <a:pt x="2051" y="357"/>
                    </a:moveTo>
                    <a:cubicBezTo>
                      <a:pt x="2519" y="357"/>
                      <a:pt x="2920" y="558"/>
                      <a:pt x="3232" y="848"/>
                    </a:cubicBezTo>
                    <a:cubicBezTo>
                      <a:pt x="3544" y="1160"/>
                      <a:pt x="3723" y="1583"/>
                      <a:pt x="3723" y="2029"/>
                    </a:cubicBezTo>
                    <a:cubicBezTo>
                      <a:pt x="3723" y="2497"/>
                      <a:pt x="3544" y="2921"/>
                      <a:pt x="3232" y="3211"/>
                    </a:cubicBezTo>
                    <a:cubicBezTo>
                      <a:pt x="2920" y="3523"/>
                      <a:pt x="2519" y="3701"/>
                      <a:pt x="2051" y="3701"/>
                    </a:cubicBezTo>
                    <a:cubicBezTo>
                      <a:pt x="1583" y="3701"/>
                      <a:pt x="1182" y="3523"/>
                      <a:pt x="870" y="3211"/>
                    </a:cubicBezTo>
                    <a:cubicBezTo>
                      <a:pt x="558" y="2921"/>
                      <a:pt x="379" y="2497"/>
                      <a:pt x="379" y="2029"/>
                    </a:cubicBezTo>
                    <a:cubicBezTo>
                      <a:pt x="379" y="1583"/>
                      <a:pt x="558" y="1160"/>
                      <a:pt x="870" y="848"/>
                    </a:cubicBezTo>
                    <a:cubicBezTo>
                      <a:pt x="1182" y="558"/>
                      <a:pt x="1583" y="357"/>
                      <a:pt x="2051" y="357"/>
                    </a:cubicBezTo>
                    <a:close/>
                    <a:moveTo>
                      <a:pt x="2051" y="1"/>
                    </a:moveTo>
                    <a:cubicBezTo>
                      <a:pt x="914" y="1"/>
                      <a:pt x="0" y="915"/>
                      <a:pt x="0" y="2029"/>
                    </a:cubicBezTo>
                    <a:cubicBezTo>
                      <a:pt x="0" y="3166"/>
                      <a:pt x="914" y="4080"/>
                      <a:pt x="2051" y="4080"/>
                    </a:cubicBezTo>
                    <a:cubicBezTo>
                      <a:pt x="3188" y="4080"/>
                      <a:pt x="4102" y="3166"/>
                      <a:pt x="4102" y="2029"/>
                    </a:cubicBezTo>
                    <a:cubicBezTo>
                      <a:pt x="4102" y="915"/>
                      <a:pt x="3188" y="1"/>
                      <a:pt x="205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</p:grpSp>
        <p:grpSp>
          <p:nvGrpSpPr>
            <p:cNvPr id="1660" name="Google Shape;1660;p32"/>
            <p:cNvGrpSpPr/>
            <p:nvPr/>
          </p:nvGrpSpPr>
          <p:grpSpPr>
            <a:xfrm>
              <a:off x="432850" y="2003163"/>
              <a:ext cx="175013" cy="27000"/>
              <a:chOff x="5662375" y="212375"/>
              <a:chExt cx="175013" cy="27000"/>
            </a:xfrm>
          </p:grpSpPr>
          <p:sp>
            <p:nvSpPr>
              <p:cNvPr id="1661" name="Google Shape;1661;p32"/>
              <p:cNvSpPr/>
              <p:nvPr/>
            </p:nvSpPr>
            <p:spPr>
              <a:xfrm>
                <a:off x="5662375" y="212375"/>
                <a:ext cx="27000" cy="27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662" name="Google Shape;1662;p32"/>
              <p:cNvSpPr/>
              <p:nvPr/>
            </p:nvSpPr>
            <p:spPr>
              <a:xfrm>
                <a:off x="5736381" y="212375"/>
                <a:ext cx="27000" cy="27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663" name="Google Shape;1663;p32"/>
              <p:cNvSpPr/>
              <p:nvPr/>
            </p:nvSpPr>
            <p:spPr>
              <a:xfrm>
                <a:off x="5810388" y="212375"/>
                <a:ext cx="27000" cy="27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</p:grpSp>
        <p:grpSp>
          <p:nvGrpSpPr>
            <p:cNvPr id="1664" name="Google Shape;1664;p32"/>
            <p:cNvGrpSpPr/>
            <p:nvPr/>
          </p:nvGrpSpPr>
          <p:grpSpPr>
            <a:xfrm>
              <a:off x="788100" y="208488"/>
              <a:ext cx="175013" cy="27000"/>
              <a:chOff x="5662375" y="212375"/>
              <a:chExt cx="175013" cy="27000"/>
            </a:xfrm>
          </p:grpSpPr>
          <p:sp>
            <p:nvSpPr>
              <p:cNvPr id="1665" name="Google Shape;1665;p32"/>
              <p:cNvSpPr/>
              <p:nvPr/>
            </p:nvSpPr>
            <p:spPr>
              <a:xfrm>
                <a:off x="5662375" y="212375"/>
                <a:ext cx="27000" cy="27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666" name="Google Shape;1666;p32"/>
              <p:cNvSpPr/>
              <p:nvPr/>
            </p:nvSpPr>
            <p:spPr>
              <a:xfrm>
                <a:off x="5736381" y="212375"/>
                <a:ext cx="27000" cy="27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667" name="Google Shape;1667;p32"/>
              <p:cNvSpPr/>
              <p:nvPr/>
            </p:nvSpPr>
            <p:spPr>
              <a:xfrm>
                <a:off x="5810388" y="212375"/>
                <a:ext cx="27000" cy="27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</p:grpSp>
        <p:grpSp>
          <p:nvGrpSpPr>
            <p:cNvPr id="1668" name="Google Shape;1668;p32"/>
            <p:cNvGrpSpPr/>
            <p:nvPr/>
          </p:nvGrpSpPr>
          <p:grpSpPr>
            <a:xfrm>
              <a:off x="8129350" y="4988725"/>
              <a:ext cx="175013" cy="27000"/>
              <a:chOff x="5662375" y="212375"/>
              <a:chExt cx="175013" cy="27000"/>
            </a:xfrm>
          </p:grpSpPr>
          <p:sp>
            <p:nvSpPr>
              <p:cNvPr id="1669" name="Google Shape;1669;p32"/>
              <p:cNvSpPr/>
              <p:nvPr/>
            </p:nvSpPr>
            <p:spPr>
              <a:xfrm>
                <a:off x="5662375" y="212375"/>
                <a:ext cx="27000" cy="27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670" name="Google Shape;1670;p32"/>
              <p:cNvSpPr/>
              <p:nvPr/>
            </p:nvSpPr>
            <p:spPr>
              <a:xfrm>
                <a:off x="5736381" y="212375"/>
                <a:ext cx="27000" cy="27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671" name="Google Shape;1671;p32"/>
              <p:cNvSpPr/>
              <p:nvPr/>
            </p:nvSpPr>
            <p:spPr>
              <a:xfrm>
                <a:off x="5810388" y="212375"/>
                <a:ext cx="27000" cy="27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</p:grpSp>
        <p:grpSp>
          <p:nvGrpSpPr>
            <p:cNvPr id="1672" name="Google Shape;1672;p32"/>
            <p:cNvGrpSpPr/>
            <p:nvPr/>
          </p:nvGrpSpPr>
          <p:grpSpPr>
            <a:xfrm>
              <a:off x="8497550" y="3429425"/>
              <a:ext cx="175013" cy="27000"/>
              <a:chOff x="5662375" y="212375"/>
              <a:chExt cx="175013" cy="27000"/>
            </a:xfrm>
          </p:grpSpPr>
          <p:sp>
            <p:nvSpPr>
              <p:cNvPr id="1673" name="Google Shape;1673;p32"/>
              <p:cNvSpPr/>
              <p:nvPr/>
            </p:nvSpPr>
            <p:spPr>
              <a:xfrm>
                <a:off x="5662375" y="212375"/>
                <a:ext cx="27000" cy="27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674" name="Google Shape;1674;p32"/>
              <p:cNvSpPr/>
              <p:nvPr/>
            </p:nvSpPr>
            <p:spPr>
              <a:xfrm>
                <a:off x="5736381" y="212375"/>
                <a:ext cx="27000" cy="27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675" name="Google Shape;1675;p32"/>
              <p:cNvSpPr/>
              <p:nvPr/>
            </p:nvSpPr>
            <p:spPr>
              <a:xfrm>
                <a:off x="5810388" y="212375"/>
                <a:ext cx="27000" cy="27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</p:grpSp>
        <p:cxnSp>
          <p:nvCxnSpPr>
            <p:cNvPr id="1676" name="Google Shape;1676;p32"/>
            <p:cNvCxnSpPr/>
            <p:nvPr/>
          </p:nvCxnSpPr>
          <p:spPr>
            <a:xfrm>
              <a:off x="8407225" y="0"/>
              <a:ext cx="0" cy="21609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677" name="Google Shape;1677;p32"/>
            <p:cNvCxnSpPr/>
            <p:nvPr/>
          </p:nvCxnSpPr>
          <p:spPr>
            <a:xfrm>
              <a:off x="718025" y="2985634"/>
              <a:ext cx="0" cy="21609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sp>
          <p:nvSpPr>
            <p:cNvPr id="1678" name="Google Shape;1678;p32"/>
            <p:cNvSpPr/>
            <p:nvPr/>
          </p:nvSpPr>
          <p:spPr>
            <a:xfrm>
              <a:off x="671825" y="4587888"/>
              <a:ext cx="92400" cy="92400"/>
            </a:xfrm>
            <a:prstGeom prst="ellipse">
              <a:avLst/>
            </a:prstGeom>
            <a:solidFill>
              <a:schemeClr val="dk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679" name="Google Shape;1679;p32"/>
            <p:cNvSpPr/>
            <p:nvPr/>
          </p:nvSpPr>
          <p:spPr>
            <a:xfrm>
              <a:off x="671825" y="3940338"/>
              <a:ext cx="92400" cy="92400"/>
            </a:xfrm>
            <a:prstGeom prst="ellipse">
              <a:avLst/>
            </a:prstGeom>
            <a:solidFill>
              <a:schemeClr val="dk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680" name="Google Shape;1680;p32"/>
            <p:cNvSpPr/>
            <p:nvPr/>
          </p:nvSpPr>
          <p:spPr>
            <a:xfrm>
              <a:off x="8361025" y="1453500"/>
              <a:ext cx="92400" cy="92400"/>
            </a:xfrm>
            <a:prstGeom prst="ellipse">
              <a:avLst/>
            </a:prstGeom>
            <a:solidFill>
              <a:schemeClr val="dk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681" name="Google Shape;1681;p32"/>
            <p:cNvSpPr/>
            <p:nvPr/>
          </p:nvSpPr>
          <p:spPr>
            <a:xfrm>
              <a:off x="8361025" y="234875"/>
              <a:ext cx="92400" cy="92400"/>
            </a:xfrm>
            <a:prstGeom prst="ellipse">
              <a:avLst/>
            </a:prstGeom>
            <a:solidFill>
              <a:schemeClr val="dk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</p:spTree>
    <p:extLst>
      <p:ext uri="{BB962C8B-B14F-4D97-AF65-F5344CB8AC3E}">
        <p14:creationId xmlns:p14="http://schemas.microsoft.com/office/powerpoint/2010/main" val="3810940719"/>
      </p:ext>
    </p:extLst>
  </p:cSld>
  <p:clrMapOvr>
    <a:masterClrMapping/>
  </p:clrMapOvr>
  <p:hf sldNum="0" hdr="0" ftr="0" dt="0"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 1" preserve="1" userDrawn="1">
  <p:cSld name="1_Title and two columns 1">
    <p:spTree>
      <p:nvGrpSpPr>
        <p:cNvPr id="1" name="Shape 16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2" name="Google Shape;1622;p32"/>
          <p:cNvSpPr txBox="1">
            <a:spLocks noGrp="1"/>
          </p:cNvSpPr>
          <p:nvPr>
            <p:ph type="title"/>
          </p:nvPr>
        </p:nvSpPr>
        <p:spPr>
          <a:xfrm>
            <a:off x="1507349" y="451104"/>
            <a:ext cx="9383101" cy="768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 sz="4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grpSp>
        <p:nvGrpSpPr>
          <p:cNvPr id="1623" name="Google Shape;1623;p32"/>
          <p:cNvGrpSpPr/>
          <p:nvPr/>
        </p:nvGrpSpPr>
        <p:grpSpPr>
          <a:xfrm>
            <a:off x="577134" y="0"/>
            <a:ext cx="11037733" cy="6887600"/>
            <a:chOff x="432850" y="0"/>
            <a:chExt cx="8278300" cy="5165700"/>
          </a:xfrm>
        </p:grpSpPr>
        <p:cxnSp>
          <p:nvCxnSpPr>
            <p:cNvPr id="1624" name="Google Shape;1624;p32"/>
            <p:cNvCxnSpPr/>
            <p:nvPr/>
          </p:nvCxnSpPr>
          <p:spPr>
            <a:xfrm rot="10800000">
              <a:off x="8420275" y="2664300"/>
              <a:ext cx="0" cy="25014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grpSp>
          <p:nvGrpSpPr>
            <p:cNvPr id="1625" name="Google Shape;1625;p32"/>
            <p:cNvGrpSpPr/>
            <p:nvPr/>
          </p:nvGrpSpPr>
          <p:grpSpPr>
            <a:xfrm>
              <a:off x="8129350" y="4292175"/>
              <a:ext cx="581800" cy="582350"/>
              <a:chOff x="8064275" y="887850"/>
              <a:chExt cx="581800" cy="582350"/>
            </a:xfrm>
          </p:grpSpPr>
          <p:sp>
            <p:nvSpPr>
              <p:cNvPr id="1626" name="Google Shape;1626;p32"/>
              <p:cNvSpPr/>
              <p:nvPr/>
            </p:nvSpPr>
            <p:spPr>
              <a:xfrm>
                <a:off x="8068750" y="892875"/>
                <a:ext cx="572875" cy="572325"/>
              </a:xfrm>
              <a:custGeom>
                <a:avLst/>
                <a:gdLst/>
                <a:ahLst/>
                <a:cxnLst/>
                <a:rect l="l" t="t" r="r" b="b"/>
                <a:pathLst>
                  <a:path w="22915" h="22893" extrusionOk="0">
                    <a:moveTo>
                      <a:pt x="11457" y="0"/>
                    </a:moveTo>
                    <a:cubicBezTo>
                      <a:pt x="5127" y="0"/>
                      <a:pt x="0" y="5127"/>
                      <a:pt x="0" y="11435"/>
                    </a:cubicBezTo>
                    <a:cubicBezTo>
                      <a:pt x="0" y="17766"/>
                      <a:pt x="5127" y="22892"/>
                      <a:pt x="11457" y="22892"/>
                    </a:cubicBezTo>
                    <a:cubicBezTo>
                      <a:pt x="17788" y="22892"/>
                      <a:pt x="22914" y="17766"/>
                      <a:pt x="22914" y="11435"/>
                    </a:cubicBezTo>
                    <a:cubicBezTo>
                      <a:pt x="22914" y="5127"/>
                      <a:pt x="17788" y="0"/>
                      <a:pt x="11457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627" name="Google Shape;1627;p32"/>
              <p:cNvSpPr/>
              <p:nvPr/>
            </p:nvSpPr>
            <p:spPr>
              <a:xfrm>
                <a:off x="8064275" y="887850"/>
                <a:ext cx="581800" cy="582350"/>
              </a:xfrm>
              <a:custGeom>
                <a:avLst/>
                <a:gdLst/>
                <a:ahLst/>
                <a:cxnLst/>
                <a:rect l="l" t="t" r="r" b="b"/>
                <a:pathLst>
                  <a:path w="23272" h="23294" extrusionOk="0">
                    <a:moveTo>
                      <a:pt x="11636" y="380"/>
                    </a:moveTo>
                    <a:cubicBezTo>
                      <a:pt x="14757" y="380"/>
                      <a:pt x="17566" y="1628"/>
                      <a:pt x="19594" y="3679"/>
                    </a:cubicBezTo>
                    <a:cubicBezTo>
                      <a:pt x="21645" y="5707"/>
                      <a:pt x="22893" y="8538"/>
                      <a:pt x="22893" y="11636"/>
                    </a:cubicBezTo>
                    <a:cubicBezTo>
                      <a:pt x="22893" y="14757"/>
                      <a:pt x="21645" y="17565"/>
                      <a:pt x="19594" y="19616"/>
                    </a:cubicBezTo>
                    <a:cubicBezTo>
                      <a:pt x="17566" y="21644"/>
                      <a:pt x="14757" y="22915"/>
                      <a:pt x="11636" y="22915"/>
                    </a:cubicBezTo>
                    <a:cubicBezTo>
                      <a:pt x="8516" y="22915"/>
                      <a:pt x="5707" y="21644"/>
                      <a:pt x="3657" y="19616"/>
                    </a:cubicBezTo>
                    <a:cubicBezTo>
                      <a:pt x="1628" y="17565"/>
                      <a:pt x="358" y="14757"/>
                      <a:pt x="358" y="11636"/>
                    </a:cubicBezTo>
                    <a:cubicBezTo>
                      <a:pt x="358" y="8538"/>
                      <a:pt x="1628" y="5707"/>
                      <a:pt x="3657" y="3679"/>
                    </a:cubicBezTo>
                    <a:cubicBezTo>
                      <a:pt x="5707" y="1628"/>
                      <a:pt x="8516" y="380"/>
                      <a:pt x="11636" y="380"/>
                    </a:cubicBezTo>
                    <a:close/>
                    <a:moveTo>
                      <a:pt x="11636" y="1"/>
                    </a:moveTo>
                    <a:cubicBezTo>
                      <a:pt x="5217" y="1"/>
                      <a:pt x="1" y="5217"/>
                      <a:pt x="1" y="11636"/>
                    </a:cubicBezTo>
                    <a:cubicBezTo>
                      <a:pt x="1" y="18078"/>
                      <a:pt x="5217" y="23294"/>
                      <a:pt x="11636" y="23294"/>
                    </a:cubicBezTo>
                    <a:cubicBezTo>
                      <a:pt x="18056" y="23294"/>
                      <a:pt x="23272" y="18078"/>
                      <a:pt x="23272" y="11636"/>
                    </a:cubicBezTo>
                    <a:cubicBezTo>
                      <a:pt x="23272" y="5217"/>
                      <a:pt x="18056" y="1"/>
                      <a:pt x="11636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628" name="Google Shape;1628;p32"/>
              <p:cNvSpPr/>
              <p:nvPr/>
            </p:nvSpPr>
            <p:spPr>
              <a:xfrm>
                <a:off x="8141175" y="965325"/>
                <a:ext cx="428000" cy="427425"/>
              </a:xfrm>
              <a:custGeom>
                <a:avLst/>
                <a:gdLst/>
                <a:ahLst/>
                <a:cxnLst/>
                <a:rect l="l" t="t" r="r" b="b"/>
                <a:pathLst>
                  <a:path w="17120" h="17097" extrusionOk="0">
                    <a:moveTo>
                      <a:pt x="8560" y="0"/>
                    </a:moveTo>
                    <a:cubicBezTo>
                      <a:pt x="3835" y="0"/>
                      <a:pt x="1" y="3812"/>
                      <a:pt x="1" y="8537"/>
                    </a:cubicBezTo>
                    <a:cubicBezTo>
                      <a:pt x="1" y="13263"/>
                      <a:pt x="3835" y="17097"/>
                      <a:pt x="8560" y="17097"/>
                    </a:cubicBezTo>
                    <a:cubicBezTo>
                      <a:pt x="13286" y="17097"/>
                      <a:pt x="17120" y="13263"/>
                      <a:pt x="17120" y="8537"/>
                    </a:cubicBezTo>
                    <a:cubicBezTo>
                      <a:pt x="17120" y="3812"/>
                      <a:pt x="13286" y="0"/>
                      <a:pt x="8560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629" name="Google Shape;1629;p32"/>
              <p:cNvSpPr/>
              <p:nvPr/>
            </p:nvSpPr>
            <p:spPr>
              <a:xfrm>
                <a:off x="8136725" y="960300"/>
                <a:ext cx="436925" cy="437475"/>
              </a:xfrm>
              <a:custGeom>
                <a:avLst/>
                <a:gdLst/>
                <a:ahLst/>
                <a:cxnLst/>
                <a:rect l="l" t="t" r="r" b="b"/>
                <a:pathLst>
                  <a:path w="17477" h="17499" extrusionOk="0">
                    <a:moveTo>
                      <a:pt x="8738" y="379"/>
                    </a:moveTo>
                    <a:cubicBezTo>
                      <a:pt x="11057" y="379"/>
                      <a:pt x="13130" y="1316"/>
                      <a:pt x="14645" y="2831"/>
                    </a:cubicBezTo>
                    <a:cubicBezTo>
                      <a:pt x="16161" y="4347"/>
                      <a:pt x="17097" y="6442"/>
                      <a:pt x="17097" y="8738"/>
                    </a:cubicBezTo>
                    <a:cubicBezTo>
                      <a:pt x="17097" y="11056"/>
                      <a:pt x="16161" y="13152"/>
                      <a:pt x="14645" y="14667"/>
                    </a:cubicBezTo>
                    <a:cubicBezTo>
                      <a:pt x="13130" y="16183"/>
                      <a:pt x="11057" y="17119"/>
                      <a:pt x="8738" y="17119"/>
                    </a:cubicBezTo>
                    <a:cubicBezTo>
                      <a:pt x="6420" y="17119"/>
                      <a:pt x="4325" y="16183"/>
                      <a:pt x="2809" y="14667"/>
                    </a:cubicBezTo>
                    <a:cubicBezTo>
                      <a:pt x="1293" y="13152"/>
                      <a:pt x="357" y="11056"/>
                      <a:pt x="357" y="8738"/>
                    </a:cubicBezTo>
                    <a:cubicBezTo>
                      <a:pt x="357" y="6442"/>
                      <a:pt x="1293" y="4347"/>
                      <a:pt x="2809" y="2831"/>
                    </a:cubicBezTo>
                    <a:cubicBezTo>
                      <a:pt x="4325" y="1316"/>
                      <a:pt x="6420" y="379"/>
                      <a:pt x="8738" y="379"/>
                    </a:cubicBezTo>
                    <a:close/>
                    <a:moveTo>
                      <a:pt x="8738" y="0"/>
                    </a:moveTo>
                    <a:cubicBezTo>
                      <a:pt x="3901" y="0"/>
                      <a:pt x="1" y="3924"/>
                      <a:pt x="1" y="8738"/>
                    </a:cubicBezTo>
                    <a:cubicBezTo>
                      <a:pt x="1" y="13575"/>
                      <a:pt x="3901" y="17498"/>
                      <a:pt x="8738" y="17498"/>
                    </a:cubicBezTo>
                    <a:cubicBezTo>
                      <a:pt x="13553" y="17498"/>
                      <a:pt x="17476" y="13575"/>
                      <a:pt x="17476" y="8738"/>
                    </a:cubicBezTo>
                    <a:cubicBezTo>
                      <a:pt x="17476" y="3924"/>
                      <a:pt x="13553" y="0"/>
                      <a:pt x="8738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630" name="Google Shape;1630;p32"/>
              <p:cNvSpPr/>
              <p:nvPr/>
            </p:nvSpPr>
            <p:spPr>
              <a:xfrm>
                <a:off x="8219750" y="1043875"/>
                <a:ext cx="270300" cy="270300"/>
              </a:xfrm>
              <a:custGeom>
                <a:avLst/>
                <a:gdLst/>
                <a:ahLst/>
                <a:cxnLst/>
                <a:rect l="l" t="t" r="r" b="b"/>
                <a:pathLst>
                  <a:path w="10812" h="10812" extrusionOk="0">
                    <a:moveTo>
                      <a:pt x="5417" y="1"/>
                    </a:moveTo>
                    <a:cubicBezTo>
                      <a:pt x="2430" y="1"/>
                      <a:pt x="1" y="2431"/>
                      <a:pt x="1" y="5395"/>
                    </a:cubicBezTo>
                    <a:cubicBezTo>
                      <a:pt x="1" y="8382"/>
                      <a:pt x="2430" y="10812"/>
                      <a:pt x="5417" y="10812"/>
                    </a:cubicBezTo>
                    <a:cubicBezTo>
                      <a:pt x="8404" y="10812"/>
                      <a:pt x="10812" y="8382"/>
                      <a:pt x="10812" y="5395"/>
                    </a:cubicBezTo>
                    <a:cubicBezTo>
                      <a:pt x="10812" y="2431"/>
                      <a:pt x="8404" y="1"/>
                      <a:pt x="5417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631" name="Google Shape;1631;p32"/>
              <p:cNvSpPr/>
              <p:nvPr/>
            </p:nvSpPr>
            <p:spPr>
              <a:xfrm>
                <a:off x="8215300" y="1039425"/>
                <a:ext cx="279775" cy="279225"/>
              </a:xfrm>
              <a:custGeom>
                <a:avLst/>
                <a:gdLst/>
                <a:ahLst/>
                <a:cxnLst/>
                <a:rect l="l" t="t" r="r" b="b"/>
                <a:pathLst>
                  <a:path w="11191" h="11169" extrusionOk="0">
                    <a:moveTo>
                      <a:pt x="5595" y="357"/>
                    </a:moveTo>
                    <a:cubicBezTo>
                      <a:pt x="7044" y="357"/>
                      <a:pt x="8337" y="937"/>
                      <a:pt x="9273" y="1895"/>
                    </a:cubicBezTo>
                    <a:cubicBezTo>
                      <a:pt x="10232" y="2832"/>
                      <a:pt x="10811" y="4147"/>
                      <a:pt x="10811" y="5573"/>
                    </a:cubicBezTo>
                    <a:cubicBezTo>
                      <a:pt x="10811" y="7022"/>
                      <a:pt x="10232" y="8337"/>
                      <a:pt x="9273" y="9273"/>
                    </a:cubicBezTo>
                    <a:cubicBezTo>
                      <a:pt x="8337" y="10210"/>
                      <a:pt x="7044" y="10789"/>
                      <a:pt x="5595" y="10789"/>
                    </a:cubicBezTo>
                    <a:cubicBezTo>
                      <a:pt x="4147" y="10789"/>
                      <a:pt x="2854" y="10210"/>
                      <a:pt x="1895" y="9273"/>
                    </a:cubicBezTo>
                    <a:cubicBezTo>
                      <a:pt x="959" y="8337"/>
                      <a:pt x="379" y="7022"/>
                      <a:pt x="379" y="5573"/>
                    </a:cubicBezTo>
                    <a:cubicBezTo>
                      <a:pt x="379" y="4147"/>
                      <a:pt x="959" y="2832"/>
                      <a:pt x="1895" y="1895"/>
                    </a:cubicBezTo>
                    <a:cubicBezTo>
                      <a:pt x="2854" y="937"/>
                      <a:pt x="4147" y="357"/>
                      <a:pt x="5595" y="357"/>
                    </a:cubicBezTo>
                    <a:close/>
                    <a:moveTo>
                      <a:pt x="5595" y="1"/>
                    </a:moveTo>
                    <a:cubicBezTo>
                      <a:pt x="2497" y="1"/>
                      <a:pt x="1" y="2497"/>
                      <a:pt x="1" y="5573"/>
                    </a:cubicBezTo>
                    <a:cubicBezTo>
                      <a:pt x="1" y="8672"/>
                      <a:pt x="2497" y="11168"/>
                      <a:pt x="5595" y="11168"/>
                    </a:cubicBezTo>
                    <a:cubicBezTo>
                      <a:pt x="8671" y="11168"/>
                      <a:pt x="11190" y="8672"/>
                      <a:pt x="11190" y="5573"/>
                    </a:cubicBezTo>
                    <a:cubicBezTo>
                      <a:pt x="11190" y="2497"/>
                      <a:pt x="8671" y="1"/>
                      <a:pt x="5595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</p:grpSp>
        <p:grpSp>
          <p:nvGrpSpPr>
            <p:cNvPr id="1632" name="Google Shape;1632;p32"/>
            <p:cNvGrpSpPr/>
            <p:nvPr/>
          </p:nvGrpSpPr>
          <p:grpSpPr>
            <a:xfrm>
              <a:off x="8274238" y="3720600"/>
              <a:ext cx="292025" cy="292575"/>
              <a:chOff x="7353050" y="316275"/>
              <a:chExt cx="292025" cy="292575"/>
            </a:xfrm>
          </p:grpSpPr>
          <p:sp>
            <p:nvSpPr>
              <p:cNvPr id="1633" name="Google Shape;1633;p32"/>
              <p:cNvSpPr/>
              <p:nvPr/>
            </p:nvSpPr>
            <p:spPr>
              <a:xfrm>
                <a:off x="7358075" y="321275"/>
                <a:ext cx="282550" cy="282550"/>
              </a:xfrm>
              <a:custGeom>
                <a:avLst/>
                <a:gdLst/>
                <a:ahLst/>
                <a:cxnLst/>
                <a:rect l="l" t="t" r="r" b="b"/>
                <a:pathLst>
                  <a:path w="11302" h="11302" extrusionOk="0">
                    <a:moveTo>
                      <a:pt x="5640" y="1"/>
                    </a:moveTo>
                    <a:cubicBezTo>
                      <a:pt x="2519" y="1"/>
                      <a:pt x="0" y="2520"/>
                      <a:pt x="0" y="5640"/>
                    </a:cubicBezTo>
                    <a:cubicBezTo>
                      <a:pt x="0" y="8783"/>
                      <a:pt x="2519" y="11302"/>
                      <a:pt x="5640" y="11302"/>
                    </a:cubicBezTo>
                    <a:cubicBezTo>
                      <a:pt x="8783" y="11302"/>
                      <a:pt x="11301" y="8783"/>
                      <a:pt x="11301" y="5640"/>
                    </a:cubicBezTo>
                    <a:cubicBezTo>
                      <a:pt x="11301" y="2520"/>
                      <a:pt x="8783" y="1"/>
                      <a:pt x="5640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634" name="Google Shape;1634;p32"/>
              <p:cNvSpPr/>
              <p:nvPr/>
            </p:nvSpPr>
            <p:spPr>
              <a:xfrm>
                <a:off x="7353050" y="316275"/>
                <a:ext cx="292025" cy="292575"/>
              </a:xfrm>
              <a:custGeom>
                <a:avLst/>
                <a:gdLst/>
                <a:ahLst/>
                <a:cxnLst/>
                <a:rect l="l" t="t" r="r" b="b"/>
                <a:pathLst>
                  <a:path w="11681" h="11703" extrusionOk="0">
                    <a:moveTo>
                      <a:pt x="5841" y="379"/>
                    </a:moveTo>
                    <a:cubicBezTo>
                      <a:pt x="7356" y="379"/>
                      <a:pt x="8716" y="981"/>
                      <a:pt x="9719" y="1984"/>
                    </a:cubicBezTo>
                    <a:cubicBezTo>
                      <a:pt x="10700" y="2965"/>
                      <a:pt x="11324" y="4347"/>
                      <a:pt x="11324" y="5840"/>
                    </a:cubicBezTo>
                    <a:cubicBezTo>
                      <a:pt x="11324" y="7356"/>
                      <a:pt x="10700" y="8738"/>
                      <a:pt x="9719" y="9719"/>
                    </a:cubicBezTo>
                    <a:cubicBezTo>
                      <a:pt x="8716" y="10699"/>
                      <a:pt x="7356" y="11324"/>
                      <a:pt x="5841" y="11324"/>
                    </a:cubicBezTo>
                    <a:cubicBezTo>
                      <a:pt x="4347" y="11324"/>
                      <a:pt x="2965" y="10699"/>
                      <a:pt x="1984" y="9719"/>
                    </a:cubicBezTo>
                    <a:cubicBezTo>
                      <a:pt x="981" y="8738"/>
                      <a:pt x="380" y="7356"/>
                      <a:pt x="380" y="5840"/>
                    </a:cubicBezTo>
                    <a:cubicBezTo>
                      <a:pt x="380" y="4347"/>
                      <a:pt x="981" y="2965"/>
                      <a:pt x="1984" y="1984"/>
                    </a:cubicBezTo>
                    <a:cubicBezTo>
                      <a:pt x="2965" y="981"/>
                      <a:pt x="4347" y="379"/>
                      <a:pt x="5841" y="379"/>
                    </a:cubicBezTo>
                    <a:close/>
                    <a:moveTo>
                      <a:pt x="5841" y="0"/>
                    </a:moveTo>
                    <a:cubicBezTo>
                      <a:pt x="2631" y="0"/>
                      <a:pt x="1" y="2630"/>
                      <a:pt x="1" y="5840"/>
                    </a:cubicBezTo>
                    <a:cubicBezTo>
                      <a:pt x="1" y="9072"/>
                      <a:pt x="2631" y="11703"/>
                      <a:pt x="5841" y="11703"/>
                    </a:cubicBezTo>
                    <a:cubicBezTo>
                      <a:pt x="9073" y="11703"/>
                      <a:pt x="11681" y="9072"/>
                      <a:pt x="11681" y="5840"/>
                    </a:cubicBezTo>
                    <a:cubicBezTo>
                      <a:pt x="11681" y="2630"/>
                      <a:pt x="9073" y="0"/>
                      <a:pt x="584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635" name="Google Shape;1635;p32"/>
              <p:cNvSpPr/>
              <p:nvPr/>
            </p:nvSpPr>
            <p:spPr>
              <a:xfrm>
                <a:off x="7419925" y="383125"/>
                <a:ext cx="158275" cy="158300"/>
              </a:xfrm>
              <a:custGeom>
                <a:avLst/>
                <a:gdLst/>
                <a:ahLst/>
                <a:cxnLst/>
                <a:rect l="l" t="t" r="r" b="b"/>
                <a:pathLst>
                  <a:path w="6331" h="6332" extrusionOk="0">
                    <a:moveTo>
                      <a:pt x="3166" y="1"/>
                    </a:moveTo>
                    <a:cubicBezTo>
                      <a:pt x="1427" y="1"/>
                      <a:pt x="0" y="1428"/>
                      <a:pt x="0" y="3166"/>
                    </a:cubicBezTo>
                    <a:cubicBezTo>
                      <a:pt x="0" y="4927"/>
                      <a:pt x="1427" y="6331"/>
                      <a:pt x="3166" y="6331"/>
                    </a:cubicBezTo>
                    <a:cubicBezTo>
                      <a:pt x="4927" y="6331"/>
                      <a:pt x="6331" y="4927"/>
                      <a:pt x="6331" y="3166"/>
                    </a:cubicBezTo>
                    <a:cubicBezTo>
                      <a:pt x="6331" y="1428"/>
                      <a:pt x="4927" y="1"/>
                      <a:pt x="3166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636" name="Google Shape;1636;p32"/>
              <p:cNvSpPr/>
              <p:nvPr/>
            </p:nvSpPr>
            <p:spPr>
              <a:xfrm>
                <a:off x="7415475" y="378675"/>
                <a:ext cx="167750" cy="167775"/>
              </a:xfrm>
              <a:custGeom>
                <a:avLst/>
                <a:gdLst/>
                <a:ahLst/>
                <a:cxnLst/>
                <a:rect l="l" t="t" r="r" b="b"/>
                <a:pathLst>
                  <a:path w="6710" h="6711" extrusionOk="0">
                    <a:moveTo>
                      <a:pt x="3344" y="380"/>
                    </a:moveTo>
                    <a:cubicBezTo>
                      <a:pt x="4168" y="380"/>
                      <a:pt x="4926" y="714"/>
                      <a:pt x="5461" y="1249"/>
                    </a:cubicBezTo>
                    <a:cubicBezTo>
                      <a:pt x="5996" y="1784"/>
                      <a:pt x="6330" y="2519"/>
                      <a:pt x="6330" y="3344"/>
                    </a:cubicBezTo>
                    <a:cubicBezTo>
                      <a:pt x="6330" y="4169"/>
                      <a:pt x="5996" y="4927"/>
                      <a:pt x="5461" y="5462"/>
                    </a:cubicBezTo>
                    <a:cubicBezTo>
                      <a:pt x="4926" y="5997"/>
                      <a:pt x="4168" y="6331"/>
                      <a:pt x="3344" y="6331"/>
                    </a:cubicBezTo>
                    <a:cubicBezTo>
                      <a:pt x="2519" y="6331"/>
                      <a:pt x="1783" y="5997"/>
                      <a:pt x="1248" y="5462"/>
                    </a:cubicBezTo>
                    <a:cubicBezTo>
                      <a:pt x="713" y="4927"/>
                      <a:pt x="379" y="4169"/>
                      <a:pt x="379" y="3344"/>
                    </a:cubicBezTo>
                    <a:cubicBezTo>
                      <a:pt x="379" y="2519"/>
                      <a:pt x="713" y="1784"/>
                      <a:pt x="1248" y="1249"/>
                    </a:cubicBezTo>
                    <a:cubicBezTo>
                      <a:pt x="1783" y="714"/>
                      <a:pt x="2519" y="380"/>
                      <a:pt x="3344" y="380"/>
                    </a:cubicBezTo>
                    <a:close/>
                    <a:moveTo>
                      <a:pt x="3344" y="1"/>
                    </a:moveTo>
                    <a:cubicBezTo>
                      <a:pt x="1494" y="1"/>
                      <a:pt x="0" y="1494"/>
                      <a:pt x="0" y="3344"/>
                    </a:cubicBezTo>
                    <a:cubicBezTo>
                      <a:pt x="0" y="5194"/>
                      <a:pt x="1494" y="6710"/>
                      <a:pt x="3344" y="6710"/>
                    </a:cubicBezTo>
                    <a:cubicBezTo>
                      <a:pt x="5194" y="6710"/>
                      <a:pt x="6709" y="5194"/>
                      <a:pt x="6709" y="3344"/>
                    </a:cubicBezTo>
                    <a:cubicBezTo>
                      <a:pt x="6709" y="1494"/>
                      <a:pt x="5194" y="1"/>
                      <a:pt x="3344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</p:grpSp>
        <p:grpSp>
          <p:nvGrpSpPr>
            <p:cNvPr id="1637" name="Google Shape;1637;p32"/>
            <p:cNvGrpSpPr/>
            <p:nvPr/>
          </p:nvGrpSpPr>
          <p:grpSpPr>
            <a:xfrm>
              <a:off x="8332763" y="3212475"/>
              <a:ext cx="175000" cy="175000"/>
              <a:chOff x="8792300" y="321275"/>
              <a:chExt cx="175000" cy="175000"/>
            </a:xfrm>
          </p:grpSpPr>
          <p:sp>
            <p:nvSpPr>
              <p:cNvPr id="1638" name="Google Shape;1638;p32"/>
              <p:cNvSpPr/>
              <p:nvPr/>
            </p:nvSpPr>
            <p:spPr>
              <a:xfrm>
                <a:off x="8796750" y="326300"/>
                <a:ext cx="166100" cy="165525"/>
              </a:xfrm>
              <a:custGeom>
                <a:avLst/>
                <a:gdLst/>
                <a:ahLst/>
                <a:cxnLst/>
                <a:rect l="l" t="t" r="r" b="b"/>
                <a:pathLst>
                  <a:path w="6644" h="6621" extrusionOk="0">
                    <a:moveTo>
                      <a:pt x="3322" y="0"/>
                    </a:moveTo>
                    <a:cubicBezTo>
                      <a:pt x="1494" y="0"/>
                      <a:pt x="1" y="1471"/>
                      <a:pt x="1" y="3299"/>
                    </a:cubicBezTo>
                    <a:cubicBezTo>
                      <a:pt x="1" y="5127"/>
                      <a:pt x="1494" y="6620"/>
                      <a:pt x="3322" y="6620"/>
                    </a:cubicBezTo>
                    <a:cubicBezTo>
                      <a:pt x="5150" y="6620"/>
                      <a:pt x="6643" y="5127"/>
                      <a:pt x="6643" y="3299"/>
                    </a:cubicBezTo>
                    <a:cubicBezTo>
                      <a:pt x="6643" y="1471"/>
                      <a:pt x="5150" y="0"/>
                      <a:pt x="3322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639" name="Google Shape;1639;p32"/>
              <p:cNvSpPr/>
              <p:nvPr/>
            </p:nvSpPr>
            <p:spPr>
              <a:xfrm>
                <a:off x="8792300" y="321275"/>
                <a:ext cx="175000" cy="175000"/>
              </a:xfrm>
              <a:custGeom>
                <a:avLst/>
                <a:gdLst/>
                <a:ahLst/>
                <a:cxnLst/>
                <a:rect l="l" t="t" r="r" b="b"/>
                <a:pathLst>
                  <a:path w="7000" h="7000" extrusionOk="0">
                    <a:moveTo>
                      <a:pt x="3500" y="380"/>
                    </a:moveTo>
                    <a:cubicBezTo>
                      <a:pt x="4369" y="380"/>
                      <a:pt x="5149" y="736"/>
                      <a:pt x="5707" y="1293"/>
                    </a:cubicBezTo>
                    <a:cubicBezTo>
                      <a:pt x="6286" y="1873"/>
                      <a:pt x="6621" y="2653"/>
                      <a:pt x="6621" y="3500"/>
                    </a:cubicBezTo>
                    <a:cubicBezTo>
                      <a:pt x="6621" y="4370"/>
                      <a:pt x="6286" y="5150"/>
                      <a:pt x="5707" y="5729"/>
                    </a:cubicBezTo>
                    <a:cubicBezTo>
                      <a:pt x="5149" y="6286"/>
                      <a:pt x="4369" y="6643"/>
                      <a:pt x="3500" y="6643"/>
                    </a:cubicBezTo>
                    <a:cubicBezTo>
                      <a:pt x="2631" y="6643"/>
                      <a:pt x="1851" y="6286"/>
                      <a:pt x="1293" y="5729"/>
                    </a:cubicBezTo>
                    <a:cubicBezTo>
                      <a:pt x="714" y="5150"/>
                      <a:pt x="379" y="4370"/>
                      <a:pt x="379" y="3500"/>
                    </a:cubicBezTo>
                    <a:cubicBezTo>
                      <a:pt x="379" y="2653"/>
                      <a:pt x="714" y="1873"/>
                      <a:pt x="1293" y="1293"/>
                    </a:cubicBezTo>
                    <a:cubicBezTo>
                      <a:pt x="1851" y="736"/>
                      <a:pt x="2631" y="380"/>
                      <a:pt x="3500" y="380"/>
                    </a:cubicBezTo>
                    <a:close/>
                    <a:moveTo>
                      <a:pt x="3500" y="1"/>
                    </a:moveTo>
                    <a:cubicBezTo>
                      <a:pt x="1561" y="1"/>
                      <a:pt x="0" y="1583"/>
                      <a:pt x="0" y="3500"/>
                    </a:cubicBezTo>
                    <a:cubicBezTo>
                      <a:pt x="0" y="5439"/>
                      <a:pt x="1561" y="7000"/>
                      <a:pt x="3500" y="7000"/>
                    </a:cubicBezTo>
                    <a:cubicBezTo>
                      <a:pt x="5439" y="7000"/>
                      <a:pt x="7000" y="5439"/>
                      <a:pt x="7000" y="3500"/>
                    </a:cubicBezTo>
                    <a:cubicBezTo>
                      <a:pt x="7000" y="1583"/>
                      <a:pt x="5439" y="1"/>
                      <a:pt x="350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640" name="Google Shape;1640;p32"/>
              <p:cNvSpPr/>
              <p:nvPr/>
            </p:nvSpPr>
            <p:spPr>
              <a:xfrm>
                <a:off x="8833525" y="362525"/>
                <a:ext cx="92550" cy="93075"/>
              </a:xfrm>
              <a:custGeom>
                <a:avLst/>
                <a:gdLst/>
                <a:ahLst/>
                <a:cxnLst/>
                <a:rect l="l" t="t" r="r" b="b"/>
                <a:pathLst>
                  <a:path w="3702" h="3723" extrusionOk="0">
                    <a:moveTo>
                      <a:pt x="1851" y="0"/>
                    </a:moveTo>
                    <a:cubicBezTo>
                      <a:pt x="826" y="0"/>
                      <a:pt x="1" y="825"/>
                      <a:pt x="1" y="1850"/>
                    </a:cubicBezTo>
                    <a:cubicBezTo>
                      <a:pt x="1" y="2876"/>
                      <a:pt x="826" y="3723"/>
                      <a:pt x="1851" y="3723"/>
                    </a:cubicBezTo>
                    <a:cubicBezTo>
                      <a:pt x="2876" y="3723"/>
                      <a:pt x="3701" y="2876"/>
                      <a:pt x="3701" y="1850"/>
                    </a:cubicBezTo>
                    <a:cubicBezTo>
                      <a:pt x="3701" y="825"/>
                      <a:pt x="2876" y="0"/>
                      <a:pt x="1851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641" name="Google Shape;1641;p32"/>
              <p:cNvSpPr/>
              <p:nvPr/>
            </p:nvSpPr>
            <p:spPr>
              <a:xfrm>
                <a:off x="8828525" y="358050"/>
                <a:ext cx="102550" cy="102000"/>
              </a:xfrm>
              <a:custGeom>
                <a:avLst/>
                <a:gdLst/>
                <a:ahLst/>
                <a:cxnLst/>
                <a:rect l="l" t="t" r="r" b="b"/>
                <a:pathLst>
                  <a:path w="4102" h="4080" extrusionOk="0">
                    <a:moveTo>
                      <a:pt x="2051" y="357"/>
                    </a:moveTo>
                    <a:cubicBezTo>
                      <a:pt x="2519" y="357"/>
                      <a:pt x="2920" y="558"/>
                      <a:pt x="3232" y="848"/>
                    </a:cubicBezTo>
                    <a:cubicBezTo>
                      <a:pt x="3544" y="1160"/>
                      <a:pt x="3723" y="1583"/>
                      <a:pt x="3723" y="2029"/>
                    </a:cubicBezTo>
                    <a:cubicBezTo>
                      <a:pt x="3723" y="2497"/>
                      <a:pt x="3544" y="2921"/>
                      <a:pt x="3232" y="3211"/>
                    </a:cubicBezTo>
                    <a:cubicBezTo>
                      <a:pt x="2920" y="3523"/>
                      <a:pt x="2519" y="3701"/>
                      <a:pt x="2051" y="3701"/>
                    </a:cubicBezTo>
                    <a:cubicBezTo>
                      <a:pt x="1583" y="3701"/>
                      <a:pt x="1182" y="3523"/>
                      <a:pt x="870" y="3211"/>
                    </a:cubicBezTo>
                    <a:cubicBezTo>
                      <a:pt x="558" y="2921"/>
                      <a:pt x="379" y="2497"/>
                      <a:pt x="379" y="2029"/>
                    </a:cubicBezTo>
                    <a:cubicBezTo>
                      <a:pt x="379" y="1583"/>
                      <a:pt x="558" y="1160"/>
                      <a:pt x="870" y="848"/>
                    </a:cubicBezTo>
                    <a:cubicBezTo>
                      <a:pt x="1182" y="558"/>
                      <a:pt x="1583" y="357"/>
                      <a:pt x="2051" y="357"/>
                    </a:cubicBezTo>
                    <a:close/>
                    <a:moveTo>
                      <a:pt x="2051" y="1"/>
                    </a:moveTo>
                    <a:cubicBezTo>
                      <a:pt x="914" y="1"/>
                      <a:pt x="0" y="915"/>
                      <a:pt x="0" y="2029"/>
                    </a:cubicBezTo>
                    <a:cubicBezTo>
                      <a:pt x="0" y="3166"/>
                      <a:pt x="914" y="4080"/>
                      <a:pt x="2051" y="4080"/>
                    </a:cubicBezTo>
                    <a:cubicBezTo>
                      <a:pt x="3188" y="4080"/>
                      <a:pt x="4102" y="3166"/>
                      <a:pt x="4102" y="2029"/>
                    </a:cubicBezTo>
                    <a:cubicBezTo>
                      <a:pt x="4102" y="915"/>
                      <a:pt x="3188" y="1"/>
                      <a:pt x="205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</p:grpSp>
        <p:cxnSp>
          <p:nvCxnSpPr>
            <p:cNvPr id="1642" name="Google Shape;1642;p32"/>
            <p:cNvCxnSpPr/>
            <p:nvPr/>
          </p:nvCxnSpPr>
          <p:spPr>
            <a:xfrm>
              <a:off x="723725" y="613"/>
              <a:ext cx="0" cy="25014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grpSp>
          <p:nvGrpSpPr>
            <p:cNvPr id="1643" name="Google Shape;1643;p32"/>
            <p:cNvGrpSpPr/>
            <p:nvPr/>
          </p:nvGrpSpPr>
          <p:grpSpPr>
            <a:xfrm rot="10800000">
              <a:off x="432850" y="291788"/>
              <a:ext cx="581800" cy="582350"/>
              <a:chOff x="8064275" y="887850"/>
              <a:chExt cx="581800" cy="582350"/>
            </a:xfrm>
          </p:grpSpPr>
          <p:sp>
            <p:nvSpPr>
              <p:cNvPr id="1644" name="Google Shape;1644;p32"/>
              <p:cNvSpPr/>
              <p:nvPr/>
            </p:nvSpPr>
            <p:spPr>
              <a:xfrm>
                <a:off x="8068750" y="892875"/>
                <a:ext cx="572875" cy="572325"/>
              </a:xfrm>
              <a:custGeom>
                <a:avLst/>
                <a:gdLst/>
                <a:ahLst/>
                <a:cxnLst/>
                <a:rect l="l" t="t" r="r" b="b"/>
                <a:pathLst>
                  <a:path w="22915" h="22893" extrusionOk="0">
                    <a:moveTo>
                      <a:pt x="11457" y="0"/>
                    </a:moveTo>
                    <a:cubicBezTo>
                      <a:pt x="5127" y="0"/>
                      <a:pt x="0" y="5127"/>
                      <a:pt x="0" y="11435"/>
                    </a:cubicBezTo>
                    <a:cubicBezTo>
                      <a:pt x="0" y="17766"/>
                      <a:pt x="5127" y="22892"/>
                      <a:pt x="11457" y="22892"/>
                    </a:cubicBezTo>
                    <a:cubicBezTo>
                      <a:pt x="17788" y="22892"/>
                      <a:pt x="22914" y="17766"/>
                      <a:pt x="22914" y="11435"/>
                    </a:cubicBezTo>
                    <a:cubicBezTo>
                      <a:pt x="22914" y="5127"/>
                      <a:pt x="17788" y="0"/>
                      <a:pt x="11457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645" name="Google Shape;1645;p32"/>
              <p:cNvSpPr/>
              <p:nvPr/>
            </p:nvSpPr>
            <p:spPr>
              <a:xfrm>
                <a:off x="8064275" y="887850"/>
                <a:ext cx="581800" cy="582350"/>
              </a:xfrm>
              <a:custGeom>
                <a:avLst/>
                <a:gdLst/>
                <a:ahLst/>
                <a:cxnLst/>
                <a:rect l="l" t="t" r="r" b="b"/>
                <a:pathLst>
                  <a:path w="23272" h="23294" extrusionOk="0">
                    <a:moveTo>
                      <a:pt x="11636" y="380"/>
                    </a:moveTo>
                    <a:cubicBezTo>
                      <a:pt x="14757" y="380"/>
                      <a:pt x="17566" y="1628"/>
                      <a:pt x="19594" y="3679"/>
                    </a:cubicBezTo>
                    <a:cubicBezTo>
                      <a:pt x="21645" y="5707"/>
                      <a:pt x="22893" y="8538"/>
                      <a:pt x="22893" y="11636"/>
                    </a:cubicBezTo>
                    <a:cubicBezTo>
                      <a:pt x="22893" y="14757"/>
                      <a:pt x="21645" y="17565"/>
                      <a:pt x="19594" y="19616"/>
                    </a:cubicBezTo>
                    <a:cubicBezTo>
                      <a:pt x="17566" y="21644"/>
                      <a:pt x="14757" y="22915"/>
                      <a:pt x="11636" y="22915"/>
                    </a:cubicBezTo>
                    <a:cubicBezTo>
                      <a:pt x="8516" y="22915"/>
                      <a:pt x="5707" y="21644"/>
                      <a:pt x="3657" y="19616"/>
                    </a:cubicBezTo>
                    <a:cubicBezTo>
                      <a:pt x="1628" y="17565"/>
                      <a:pt x="358" y="14757"/>
                      <a:pt x="358" y="11636"/>
                    </a:cubicBezTo>
                    <a:cubicBezTo>
                      <a:pt x="358" y="8538"/>
                      <a:pt x="1628" y="5707"/>
                      <a:pt x="3657" y="3679"/>
                    </a:cubicBezTo>
                    <a:cubicBezTo>
                      <a:pt x="5707" y="1628"/>
                      <a:pt x="8516" y="380"/>
                      <a:pt x="11636" y="380"/>
                    </a:cubicBezTo>
                    <a:close/>
                    <a:moveTo>
                      <a:pt x="11636" y="1"/>
                    </a:moveTo>
                    <a:cubicBezTo>
                      <a:pt x="5217" y="1"/>
                      <a:pt x="1" y="5217"/>
                      <a:pt x="1" y="11636"/>
                    </a:cubicBezTo>
                    <a:cubicBezTo>
                      <a:pt x="1" y="18078"/>
                      <a:pt x="5217" y="23294"/>
                      <a:pt x="11636" y="23294"/>
                    </a:cubicBezTo>
                    <a:cubicBezTo>
                      <a:pt x="18056" y="23294"/>
                      <a:pt x="23272" y="18078"/>
                      <a:pt x="23272" y="11636"/>
                    </a:cubicBezTo>
                    <a:cubicBezTo>
                      <a:pt x="23272" y="5217"/>
                      <a:pt x="18056" y="1"/>
                      <a:pt x="11636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646" name="Google Shape;1646;p32"/>
              <p:cNvSpPr/>
              <p:nvPr/>
            </p:nvSpPr>
            <p:spPr>
              <a:xfrm>
                <a:off x="8141175" y="965325"/>
                <a:ext cx="428000" cy="427425"/>
              </a:xfrm>
              <a:custGeom>
                <a:avLst/>
                <a:gdLst/>
                <a:ahLst/>
                <a:cxnLst/>
                <a:rect l="l" t="t" r="r" b="b"/>
                <a:pathLst>
                  <a:path w="17120" h="17097" extrusionOk="0">
                    <a:moveTo>
                      <a:pt x="8560" y="0"/>
                    </a:moveTo>
                    <a:cubicBezTo>
                      <a:pt x="3835" y="0"/>
                      <a:pt x="1" y="3812"/>
                      <a:pt x="1" y="8537"/>
                    </a:cubicBezTo>
                    <a:cubicBezTo>
                      <a:pt x="1" y="13263"/>
                      <a:pt x="3835" y="17097"/>
                      <a:pt x="8560" y="17097"/>
                    </a:cubicBezTo>
                    <a:cubicBezTo>
                      <a:pt x="13286" y="17097"/>
                      <a:pt x="17120" y="13263"/>
                      <a:pt x="17120" y="8537"/>
                    </a:cubicBezTo>
                    <a:cubicBezTo>
                      <a:pt x="17120" y="3812"/>
                      <a:pt x="13286" y="0"/>
                      <a:pt x="8560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647" name="Google Shape;1647;p32"/>
              <p:cNvSpPr/>
              <p:nvPr/>
            </p:nvSpPr>
            <p:spPr>
              <a:xfrm>
                <a:off x="8136725" y="960300"/>
                <a:ext cx="436925" cy="437475"/>
              </a:xfrm>
              <a:custGeom>
                <a:avLst/>
                <a:gdLst/>
                <a:ahLst/>
                <a:cxnLst/>
                <a:rect l="l" t="t" r="r" b="b"/>
                <a:pathLst>
                  <a:path w="17477" h="17499" extrusionOk="0">
                    <a:moveTo>
                      <a:pt x="8738" y="379"/>
                    </a:moveTo>
                    <a:cubicBezTo>
                      <a:pt x="11057" y="379"/>
                      <a:pt x="13130" y="1316"/>
                      <a:pt x="14645" y="2831"/>
                    </a:cubicBezTo>
                    <a:cubicBezTo>
                      <a:pt x="16161" y="4347"/>
                      <a:pt x="17097" y="6442"/>
                      <a:pt x="17097" y="8738"/>
                    </a:cubicBezTo>
                    <a:cubicBezTo>
                      <a:pt x="17097" y="11056"/>
                      <a:pt x="16161" y="13152"/>
                      <a:pt x="14645" y="14667"/>
                    </a:cubicBezTo>
                    <a:cubicBezTo>
                      <a:pt x="13130" y="16183"/>
                      <a:pt x="11057" y="17119"/>
                      <a:pt x="8738" y="17119"/>
                    </a:cubicBezTo>
                    <a:cubicBezTo>
                      <a:pt x="6420" y="17119"/>
                      <a:pt x="4325" y="16183"/>
                      <a:pt x="2809" y="14667"/>
                    </a:cubicBezTo>
                    <a:cubicBezTo>
                      <a:pt x="1293" y="13152"/>
                      <a:pt x="357" y="11056"/>
                      <a:pt x="357" y="8738"/>
                    </a:cubicBezTo>
                    <a:cubicBezTo>
                      <a:pt x="357" y="6442"/>
                      <a:pt x="1293" y="4347"/>
                      <a:pt x="2809" y="2831"/>
                    </a:cubicBezTo>
                    <a:cubicBezTo>
                      <a:pt x="4325" y="1316"/>
                      <a:pt x="6420" y="379"/>
                      <a:pt x="8738" y="379"/>
                    </a:cubicBezTo>
                    <a:close/>
                    <a:moveTo>
                      <a:pt x="8738" y="0"/>
                    </a:moveTo>
                    <a:cubicBezTo>
                      <a:pt x="3901" y="0"/>
                      <a:pt x="1" y="3924"/>
                      <a:pt x="1" y="8738"/>
                    </a:cubicBezTo>
                    <a:cubicBezTo>
                      <a:pt x="1" y="13575"/>
                      <a:pt x="3901" y="17498"/>
                      <a:pt x="8738" y="17498"/>
                    </a:cubicBezTo>
                    <a:cubicBezTo>
                      <a:pt x="13553" y="17498"/>
                      <a:pt x="17476" y="13575"/>
                      <a:pt x="17476" y="8738"/>
                    </a:cubicBezTo>
                    <a:cubicBezTo>
                      <a:pt x="17476" y="3924"/>
                      <a:pt x="13553" y="0"/>
                      <a:pt x="8738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648" name="Google Shape;1648;p32"/>
              <p:cNvSpPr/>
              <p:nvPr/>
            </p:nvSpPr>
            <p:spPr>
              <a:xfrm>
                <a:off x="8219750" y="1043875"/>
                <a:ext cx="270300" cy="270300"/>
              </a:xfrm>
              <a:custGeom>
                <a:avLst/>
                <a:gdLst/>
                <a:ahLst/>
                <a:cxnLst/>
                <a:rect l="l" t="t" r="r" b="b"/>
                <a:pathLst>
                  <a:path w="10812" h="10812" extrusionOk="0">
                    <a:moveTo>
                      <a:pt x="5417" y="1"/>
                    </a:moveTo>
                    <a:cubicBezTo>
                      <a:pt x="2430" y="1"/>
                      <a:pt x="1" y="2431"/>
                      <a:pt x="1" y="5395"/>
                    </a:cubicBezTo>
                    <a:cubicBezTo>
                      <a:pt x="1" y="8382"/>
                      <a:pt x="2430" y="10812"/>
                      <a:pt x="5417" y="10812"/>
                    </a:cubicBezTo>
                    <a:cubicBezTo>
                      <a:pt x="8404" y="10812"/>
                      <a:pt x="10812" y="8382"/>
                      <a:pt x="10812" y="5395"/>
                    </a:cubicBezTo>
                    <a:cubicBezTo>
                      <a:pt x="10812" y="2431"/>
                      <a:pt x="8404" y="1"/>
                      <a:pt x="5417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649" name="Google Shape;1649;p32"/>
              <p:cNvSpPr/>
              <p:nvPr/>
            </p:nvSpPr>
            <p:spPr>
              <a:xfrm>
                <a:off x="8215300" y="1039425"/>
                <a:ext cx="279775" cy="279225"/>
              </a:xfrm>
              <a:custGeom>
                <a:avLst/>
                <a:gdLst/>
                <a:ahLst/>
                <a:cxnLst/>
                <a:rect l="l" t="t" r="r" b="b"/>
                <a:pathLst>
                  <a:path w="11191" h="11169" extrusionOk="0">
                    <a:moveTo>
                      <a:pt x="5595" y="357"/>
                    </a:moveTo>
                    <a:cubicBezTo>
                      <a:pt x="7044" y="357"/>
                      <a:pt x="8337" y="937"/>
                      <a:pt x="9273" y="1895"/>
                    </a:cubicBezTo>
                    <a:cubicBezTo>
                      <a:pt x="10232" y="2832"/>
                      <a:pt x="10811" y="4147"/>
                      <a:pt x="10811" y="5573"/>
                    </a:cubicBezTo>
                    <a:cubicBezTo>
                      <a:pt x="10811" y="7022"/>
                      <a:pt x="10232" y="8337"/>
                      <a:pt x="9273" y="9273"/>
                    </a:cubicBezTo>
                    <a:cubicBezTo>
                      <a:pt x="8337" y="10210"/>
                      <a:pt x="7044" y="10789"/>
                      <a:pt x="5595" y="10789"/>
                    </a:cubicBezTo>
                    <a:cubicBezTo>
                      <a:pt x="4147" y="10789"/>
                      <a:pt x="2854" y="10210"/>
                      <a:pt x="1895" y="9273"/>
                    </a:cubicBezTo>
                    <a:cubicBezTo>
                      <a:pt x="959" y="8337"/>
                      <a:pt x="379" y="7022"/>
                      <a:pt x="379" y="5573"/>
                    </a:cubicBezTo>
                    <a:cubicBezTo>
                      <a:pt x="379" y="4147"/>
                      <a:pt x="959" y="2832"/>
                      <a:pt x="1895" y="1895"/>
                    </a:cubicBezTo>
                    <a:cubicBezTo>
                      <a:pt x="2854" y="937"/>
                      <a:pt x="4147" y="357"/>
                      <a:pt x="5595" y="357"/>
                    </a:cubicBezTo>
                    <a:close/>
                    <a:moveTo>
                      <a:pt x="5595" y="1"/>
                    </a:moveTo>
                    <a:cubicBezTo>
                      <a:pt x="2497" y="1"/>
                      <a:pt x="1" y="2497"/>
                      <a:pt x="1" y="5573"/>
                    </a:cubicBezTo>
                    <a:cubicBezTo>
                      <a:pt x="1" y="8672"/>
                      <a:pt x="2497" y="11168"/>
                      <a:pt x="5595" y="11168"/>
                    </a:cubicBezTo>
                    <a:cubicBezTo>
                      <a:pt x="8671" y="11168"/>
                      <a:pt x="11190" y="8672"/>
                      <a:pt x="11190" y="5573"/>
                    </a:cubicBezTo>
                    <a:cubicBezTo>
                      <a:pt x="11190" y="2497"/>
                      <a:pt x="8671" y="1"/>
                      <a:pt x="5595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</p:grpSp>
        <p:grpSp>
          <p:nvGrpSpPr>
            <p:cNvPr id="1650" name="Google Shape;1650;p32"/>
            <p:cNvGrpSpPr/>
            <p:nvPr/>
          </p:nvGrpSpPr>
          <p:grpSpPr>
            <a:xfrm rot="10800000">
              <a:off x="577738" y="1153138"/>
              <a:ext cx="292025" cy="292575"/>
              <a:chOff x="7353050" y="316275"/>
              <a:chExt cx="292025" cy="292575"/>
            </a:xfrm>
          </p:grpSpPr>
          <p:sp>
            <p:nvSpPr>
              <p:cNvPr id="1651" name="Google Shape;1651;p32"/>
              <p:cNvSpPr/>
              <p:nvPr/>
            </p:nvSpPr>
            <p:spPr>
              <a:xfrm>
                <a:off x="7358075" y="321275"/>
                <a:ext cx="282550" cy="282550"/>
              </a:xfrm>
              <a:custGeom>
                <a:avLst/>
                <a:gdLst/>
                <a:ahLst/>
                <a:cxnLst/>
                <a:rect l="l" t="t" r="r" b="b"/>
                <a:pathLst>
                  <a:path w="11302" h="11302" extrusionOk="0">
                    <a:moveTo>
                      <a:pt x="5640" y="1"/>
                    </a:moveTo>
                    <a:cubicBezTo>
                      <a:pt x="2519" y="1"/>
                      <a:pt x="0" y="2520"/>
                      <a:pt x="0" y="5640"/>
                    </a:cubicBezTo>
                    <a:cubicBezTo>
                      <a:pt x="0" y="8783"/>
                      <a:pt x="2519" y="11302"/>
                      <a:pt x="5640" y="11302"/>
                    </a:cubicBezTo>
                    <a:cubicBezTo>
                      <a:pt x="8783" y="11302"/>
                      <a:pt x="11301" y="8783"/>
                      <a:pt x="11301" y="5640"/>
                    </a:cubicBezTo>
                    <a:cubicBezTo>
                      <a:pt x="11301" y="2520"/>
                      <a:pt x="8783" y="1"/>
                      <a:pt x="5640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652" name="Google Shape;1652;p32"/>
              <p:cNvSpPr/>
              <p:nvPr/>
            </p:nvSpPr>
            <p:spPr>
              <a:xfrm>
                <a:off x="7353050" y="316275"/>
                <a:ext cx="292025" cy="292575"/>
              </a:xfrm>
              <a:custGeom>
                <a:avLst/>
                <a:gdLst/>
                <a:ahLst/>
                <a:cxnLst/>
                <a:rect l="l" t="t" r="r" b="b"/>
                <a:pathLst>
                  <a:path w="11681" h="11703" extrusionOk="0">
                    <a:moveTo>
                      <a:pt x="5841" y="379"/>
                    </a:moveTo>
                    <a:cubicBezTo>
                      <a:pt x="7356" y="379"/>
                      <a:pt x="8716" y="981"/>
                      <a:pt x="9719" y="1984"/>
                    </a:cubicBezTo>
                    <a:cubicBezTo>
                      <a:pt x="10700" y="2965"/>
                      <a:pt x="11324" y="4347"/>
                      <a:pt x="11324" y="5840"/>
                    </a:cubicBezTo>
                    <a:cubicBezTo>
                      <a:pt x="11324" y="7356"/>
                      <a:pt x="10700" y="8738"/>
                      <a:pt x="9719" y="9719"/>
                    </a:cubicBezTo>
                    <a:cubicBezTo>
                      <a:pt x="8716" y="10699"/>
                      <a:pt x="7356" y="11324"/>
                      <a:pt x="5841" y="11324"/>
                    </a:cubicBezTo>
                    <a:cubicBezTo>
                      <a:pt x="4347" y="11324"/>
                      <a:pt x="2965" y="10699"/>
                      <a:pt x="1984" y="9719"/>
                    </a:cubicBezTo>
                    <a:cubicBezTo>
                      <a:pt x="981" y="8738"/>
                      <a:pt x="380" y="7356"/>
                      <a:pt x="380" y="5840"/>
                    </a:cubicBezTo>
                    <a:cubicBezTo>
                      <a:pt x="380" y="4347"/>
                      <a:pt x="981" y="2965"/>
                      <a:pt x="1984" y="1984"/>
                    </a:cubicBezTo>
                    <a:cubicBezTo>
                      <a:pt x="2965" y="981"/>
                      <a:pt x="4347" y="379"/>
                      <a:pt x="5841" y="379"/>
                    </a:cubicBezTo>
                    <a:close/>
                    <a:moveTo>
                      <a:pt x="5841" y="0"/>
                    </a:moveTo>
                    <a:cubicBezTo>
                      <a:pt x="2631" y="0"/>
                      <a:pt x="1" y="2630"/>
                      <a:pt x="1" y="5840"/>
                    </a:cubicBezTo>
                    <a:cubicBezTo>
                      <a:pt x="1" y="9072"/>
                      <a:pt x="2631" y="11703"/>
                      <a:pt x="5841" y="11703"/>
                    </a:cubicBezTo>
                    <a:cubicBezTo>
                      <a:pt x="9073" y="11703"/>
                      <a:pt x="11681" y="9072"/>
                      <a:pt x="11681" y="5840"/>
                    </a:cubicBezTo>
                    <a:cubicBezTo>
                      <a:pt x="11681" y="2630"/>
                      <a:pt x="9073" y="0"/>
                      <a:pt x="584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653" name="Google Shape;1653;p32"/>
              <p:cNvSpPr/>
              <p:nvPr/>
            </p:nvSpPr>
            <p:spPr>
              <a:xfrm>
                <a:off x="7419925" y="383125"/>
                <a:ext cx="158275" cy="158300"/>
              </a:xfrm>
              <a:custGeom>
                <a:avLst/>
                <a:gdLst/>
                <a:ahLst/>
                <a:cxnLst/>
                <a:rect l="l" t="t" r="r" b="b"/>
                <a:pathLst>
                  <a:path w="6331" h="6332" extrusionOk="0">
                    <a:moveTo>
                      <a:pt x="3166" y="1"/>
                    </a:moveTo>
                    <a:cubicBezTo>
                      <a:pt x="1427" y="1"/>
                      <a:pt x="0" y="1428"/>
                      <a:pt x="0" y="3166"/>
                    </a:cubicBezTo>
                    <a:cubicBezTo>
                      <a:pt x="0" y="4927"/>
                      <a:pt x="1427" y="6331"/>
                      <a:pt x="3166" y="6331"/>
                    </a:cubicBezTo>
                    <a:cubicBezTo>
                      <a:pt x="4927" y="6331"/>
                      <a:pt x="6331" y="4927"/>
                      <a:pt x="6331" y="3166"/>
                    </a:cubicBezTo>
                    <a:cubicBezTo>
                      <a:pt x="6331" y="1428"/>
                      <a:pt x="4927" y="1"/>
                      <a:pt x="3166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654" name="Google Shape;1654;p32"/>
              <p:cNvSpPr/>
              <p:nvPr/>
            </p:nvSpPr>
            <p:spPr>
              <a:xfrm>
                <a:off x="7415475" y="378675"/>
                <a:ext cx="167750" cy="167775"/>
              </a:xfrm>
              <a:custGeom>
                <a:avLst/>
                <a:gdLst/>
                <a:ahLst/>
                <a:cxnLst/>
                <a:rect l="l" t="t" r="r" b="b"/>
                <a:pathLst>
                  <a:path w="6710" h="6711" extrusionOk="0">
                    <a:moveTo>
                      <a:pt x="3344" y="380"/>
                    </a:moveTo>
                    <a:cubicBezTo>
                      <a:pt x="4168" y="380"/>
                      <a:pt x="4926" y="714"/>
                      <a:pt x="5461" y="1249"/>
                    </a:cubicBezTo>
                    <a:cubicBezTo>
                      <a:pt x="5996" y="1784"/>
                      <a:pt x="6330" y="2519"/>
                      <a:pt x="6330" y="3344"/>
                    </a:cubicBezTo>
                    <a:cubicBezTo>
                      <a:pt x="6330" y="4169"/>
                      <a:pt x="5996" y="4927"/>
                      <a:pt x="5461" y="5462"/>
                    </a:cubicBezTo>
                    <a:cubicBezTo>
                      <a:pt x="4926" y="5997"/>
                      <a:pt x="4168" y="6331"/>
                      <a:pt x="3344" y="6331"/>
                    </a:cubicBezTo>
                    <a:cubicBezTo>
                      <a:pt x="2519" y="6331"/>
                      <a:pt x="1783" y="5997"/>
                      <a:pt x="1248" y="5462"/>
                    </a:cubicBezTo>
                    <a:cubicBezTo>
                      <a:pt x="713" y="4927"/>
                      <a:pt x="379" y="4169"/>
                      <a:pt x="379" y="3344"/>
                    </a:cubicBezTo>
                    <a:cubicBezTo>
                      <a:pt x="379" y="2519"/>
                      <a:pt x="713" y="1784"/>
                      <a:pt x="1248" y="1249"/>
                    </a:cubicBezTo>
                    <a:cubicBezTo>
                      <a:pt x="1783" y="714"/>
                      <a:pt x="2519" y="380"/>
                      <a:pt x="3344" y="380"/>
                    </a:cubicBezTo>
                    <a:close/>
                    <a:moveTo>
                      <a:pt x="3344" y="1"/>
                    </a:moveTo>
                    <a:cubicBezTo>
                      <a:pt x="1494" y="1"/>
                      <a:pt x="0" y="1494"/>
                      <a:pt x="0" y="3344"/>
                    </a:cubicBezTo>
                    <a:cubicBezTo>
                      <a:pt x="0" y="5194"/>
                      <a:pt x="1494" y="6710"/>
                      <a:pt x="3344" y="6710"/>
                    </a:cubicBezTo>
                    <a:cubicBezTo>
                      <a:pt x="5194" y="6710"/>
                      <a:pt x="6709" y="5194"/>
                      <a:pt x="6709" y="3344"/>
                    </a:cubicBezTo>
                    <a:cubicBezTo>
                      <a:pt x="6709" y="1494"/>
                      <a:pt x="5194" y="1"/>
                      <a:pt x="3344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</p:grpSp>
        <p:grpSp>
          <p:nvGrpSpPr>
            <p:cNvPr id="1655" name="Google Shape;1655;p32"/>
            <p:cNvGrpSpPr/>
            <p:nvPr/>
          </p:nvGrpSpPr>
          <p:grpSpPr>
            <a:xfrm rot="10800000">
              <a:off x="636238" y="1778838"/>
              <a:ext cx="175000" cy="175000"/>
              <a:chOff x="8792300" y="321275"/>
              <a:chExt cx="175000" cy="175000"/>
            </a:xfrm>
          </p:grpSpPr>
          <p:sp>
            <p:nvSpPr>
              <p:cNvPr id="1656" name="Google Shape;1656;p32"/>
              <p:cNvSpPr/>
              <p:nvPr/>
            </p:nvSpPr>
            <p:spPr>
              <a:xfrm>
                <a:off x="8796750" y="326300"/>
                <a:ext cx="166100" cy="165525"/>
              </a:xfrm>
              <a:custGeom>
                <a:avLst/>
                <a:gdLst/>
                <a:ahLst/>
                <a:cxnLst/>
                <a:rect l="l" t="t" r="r" b="b"/>
                <a:pathLst>
                  <a:path w="6644" h="6621" extrusionOk="0">
                    <a:moveTo>
                      <a:pt x="3322" y="0"/>
                    </a:moveTo>
                    <a:cubicBezTo>
                      <a:pt x="1494" y="0"/>
                      <a:pt x="1" y="1471"/>
                      <a:pt x="1" y="3299"/>
                    </a:cubicBezTo>
                    <a:cubicBezTo>
                      <a:pt x="1" y="5127"/>
                      <a:pt x="1494" y="6620"/>
                      <a:pt x="3322" y="6620"/>
                    </a:cubicBezTo>
                    <a:cubicBezTo>
                      <a:pt x="5150" y="6620"/>
                      <a:pt x="6643" y="5127"/>
                      <a:pt x="6643" y="3299"/>
                    </a:cubicBezTo>
                    <a:cubicBezTo>
                      <a:pt x="6643" y="1471"/>
                      <a:pt x="5150" y="0"/>
                      <a:pt x="3322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657" name="Google Shape;1657;p32"/>
              <p:cNvSpPr/>
              <p:nvPr/>
            </p:nvSpPr>
            <p:spPr>
              <a:xfrm>
                <a:off x="8792300" y="321275"/>
                <a:ext cx="175000" cy="175000"/>
              </a:xfrm>
              <a:custGeom>
                <a:avLst/>
                <a:gdLst/>
                <a:ahLst/>
                <a:cxnLst/>
                <a:rect l="l" t="t" r="r" b="b"/>
                <a:pathLst>
                  <a:path w="7000" h="7000" extrusionOk="0">
                    <a:moveTo>
                      <a:pt x="3500" y="380"/>
                    </a:moveTo>
                    <a:cubicBezTo>
                      <a:pt x="4369" y="380"/>
                      <a:pt x="5149" y="736"/>
                      <a:pt x="5707" y="1293"/>
                    </a:cubicBezTo>
                    <a:cubicBezTo>
                      <a:pt x="6286" y="1873"/>
                      <a:pt x="6621" y="2653"/>
                      <a:pt x="6621" y="3500"/>
                    </a:cubicBezTo>
                    <a:cubicBezTo>
                      <a:pt x="6621" y="4370"/>
                      <a:pt x="6286" y="5150"/>
                      <a:pt x="5707" y="5729"/>
                    </a:cubicBezTo>
                    <a:cubicBezTo>
                      <a:pt x="5149" y="6286"/>
                      <a:pt x="4369" y="6643"/>
                      <a:pt x="3500" y="6643"/>
                    </a:cubicBezTo>
                    <a:cubicBezTo>
                      <a:pt x="2631" y="6643"/>
                      <a:pt x="1851" y="6286"/>
                      <a:pt x="1293" y="5729"/>
                    </a:cubicBezTo>
                    <a:cubicBezTo>
                      <a:pt x="714" y="5150"/>
                      <a:pt x="379" y="4370"/>
                      <a:pt x="379" y="3500"/>
                    </a:cubicBezTo>
                    <a:cubicBezTo>
                      <a:pt x="379" y="2653"/>
                      <a:pt x="714" y="1873"/>
                      <a:pt x="1293" y="1293"/>
                    </a:cubicBezTo>
                    <a:cubicBezTo>
                      <a:pt x="1851" y="736"/>
                      <a:pt x="2631" y="380"/>
                      <a:pt x="3500" y="380"/>
                    </a:cubicBezTo>
                    <a:close/>
                    <a:moveTo>
                      <a:pt x="3500" y="1"/>
                    </a:moveTo>
                    <a:cubicBezTo>
                      <a:pt x="1561" y="1"/>
                      <a:pt x="0" y="1583"/>
                      <a:pt x="0" y="3500"/>
                    </a:cubicBezTo>
                    <a:cubicBezTo>
                      <a:pt x="0" y="5439"/>
                      <a:pt x="1561" y="7000"/>
                      <a:pt x="3500" y="7000"/>
                    </a:cubicBezTo>
                    <a:cubicBezTo>
                      <a:pt x="5439" y="7000"/>
                      <a:pt x="7000" y="5439"/>
                      <a:pt x="7000" y="3500"/>
                    </a:cubicBezTo>
                    <a:cubicBezTo>
                      <a:pt x="7000" y="1583"/>
                      <a:pt x="5439" y="1"/>
                      <a:pt x="350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658" name="Google Shape;1658;p32"/>
              <p:cNvSpPr/>
              <p:nvPr/>
            </p:nvSpPr>
            <p:spPr>
              <a:xfrm>
                <a:off x="8833525" y="362525"/>
                <a:ext cx="92550" cy="93075"/>
              </a:xfrm>
              <a:custGeom>
                <a:avLst/>
                <a:gdLst/>
                <a:ahLst/>
                <a:cxnLst/>
                <a:rect l="l" t="t" r="r" b="b"/>
                <a:pathLst>
                  <a:path w="3702" h="3723" extrusionOk="0">
                    <a:moveTo>
                      <a:pt x="1851" y="0"/>
                    </a:moveTo>
                    <a:cubicBezTo>
                      <a:pt x="826" y="0"/>
                      <a:pt x="1" y="825"/>
                      <a:pt x="1" y="1850"/>
                    </a:cubicBezTo>
                    <a:cubicBezTo>
                      <a:pt x="1" y="2876"/>
                      <a:pt x="826" y="3723"/>
                      <a:pt x="1851" y="3723"/>
                    </a:cubicBezTo>
                    <a:cubicBezTo>
                      <a:pt x="2876" y="3723"/>
                      <a:pt x="3701" y="2876"/>
                      <a:pt x="3701" y="1850"/>
                    </a:cubicBezTo>
                    <a:cubicBezTo>
                      <a:pt x="3701" y="825"/>
                      <a:pt x="2876" y="0"/>
                      <a:pt x="1851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659" name="Google Shape;1659;p32"/>
              <p:cNvSpPr/>
              <p:nvPr/>
            </p:nvSpPr>
            <p:spPr>
              <a:xfrm>
                <a:off x="8828525" y="358050"/>
                <a:ext cx="102550" cy="102000"/>
              </a:xfrm>
              <a:custGeom>
                <a:avLst/>
                <a:gdLst/>
                <a:ahLst/>
                <a:cxnLst/>
                <a:rect l="l" t="t" r="r" b="b"/>
                <a:pathLst>
                  <a:path w="4102" h="4080" extrusionOk="0">
                    <a:moveTo>
                      <a:pt x="2051" y="357"/>
                    </a:moveTo>
                    <a:cubicBezTo>
                      <a:pt x="2519" y="357"/>
                      <a:pt x="2920" y="558"/>
                      <a:pt x="3232" y="848"/>
                    </a:cubicBezTo>
                    <a:cubicBezTo>
                      <a:pt x="3544" y="1160"/>
                      <a:pt x="3723" y="1583"/>
                      <a:pt x="3723" y="2029"/>
                    </a:cubicBezTo>
                    <a:cubicBezTo>
                      <a:pt x="3723" y="2497"/>
                      <a:pt x="3544" y="2921"/>
                      <a:pt x="3232" y="3211"/>
                    </a:cubicBezTo>
                    <a:cubicBezTo>
                      <a:pt x="2920" y="3523"/>
                      <a:pt x="2519" y="3701"/>
                      <a:pt x="2051" y="3701"/>
                    </a:cubicBezTo>
                    <a:cubicBezTo>
                      <a:pt x="1583" y="3701"/>
                      <a:pt x="1182" y="3523"/>
                      <a:pt x="870" y="3211"/>
                    </a:cubicBezTo>
                    <a:cubicBezTo>
                      <a:pt x="558" y="2921"/>
                      <a:pt x="379" y="2497"/>
                      <a:pt x="379" y="2029"/>
                    </a:cubicBezTo>
                    <a:cubicBezTo>
                      <a:pt x="379" y="1583"/>
                      <a:pt x="558" y="1160"/>
                      <a:pt x="870" y="848"/>
                    </a:cubicBezTo>
                    <a:cubicBezTo>
                      <a:pt x="1182" y="558"/>
                      <a:pt x="1583" y="357"/>
                      <a:pt x="2051" y="357"/>
                    </a:cubicBezTo>
                    <a:close/>
                    <a:moveTo>
                      <a:pt x="2051" y="1"/>
                    </a:moveTo>
                    <a:cubicBezTo>
                      <a:pt x="914" y="1"/>
                      <a:pt x="0" y="915"/>
                      <a:pt x="0" y="2029"/>
                    </a:cubicBezTo>
                    <a:cubicBezTo>
                      <a:pt x="0" y="3166"/>
                      <a:pt x="914" y="4080"/>
                      <a:pt x="2051" y="4080"/>
                    </a:cubicBezTo>
                    <a:cubicBezTo>
                      <a:pt x="3188" y="4080"/>
                      <a:pt x="4102" y="3166"/>
                      <a:pt x="4102" y="2029"/>
                    </a:cubicBezTo>
                    <a:cubicBezTo>
                      <a:pt x="4102" y="915"/>
                      <a:pt x="3188" y="1"/>
                      <a:pt x="205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</p:grpSp>
        <p:grpSp>
          <p:nvGrpSpPr>
            <p:cNvPr id="1660" name="Google Shape;1660;p32"/>
            <p:cNvGrpSpPr/>
            <p:nvPr/>
          </p:nvGrpSpPr>
          <p:grpSpPr>
            <a:xfrm>
              <a:off x="432850" y="2003163"/>
              <a:ext cx="175013" cy="27000"/>
              <a:chOff x="5662375" y="212375"/>
              <a:chExt cx="175013" cy="27000"/>
            </a:xfrm>
          </p:grpSpPr>
          <p:sp>
            <p:nvSpPr>
              <p:cNvPr id="1661" name="Google Shape;1661;p32"/>
              <p:cNvSpPr/>
              <p:nvPr/>
            </p:nvSpPr>
            <p:spPr>
              <a:xfrm>
                <a:off x="5662375" y="212375"/>
                <a:ext cx="27000" cy="27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662" name="Google Shape;1662;p32"/>
              <p:cNvSpPr/>
              <p:nvPr/>
            </p:nvSpPr>
            <p:spPr>
              <a:xfrm>
                <a:off x="5736381" y="212375"/>
                <a:ext cx="27000" cy="27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663" name="Google Shape;1663;p32"/>
              <p:cNvSpPr/>
              <p:nvPr/>
            </p:nvSpPr>
            <p:spPr>
              <a:xfrm>
                <a:off x="5810388" y="212375"/>
                <a:ext cx="27000" cy="27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</p:grpSp>
        <p:grpSp>
          <p:nvGrpSpPr>
            <p:cNvPr id="1664" name="Google Shape;1664;p32"/>
            <p:cNvGrpSpPr/>
            <p:nvPr/>
          </p:nvGrpSpPr>
          <p:grpSpPr>
            <a:xfrm>
              <a:off x="788100" y="208488"/>
              <a:ext cx="175013" cy="27000"/>
              <a:chOff x="5662375" y="212375"/>
              <a:chExt cx="175013" cy="27000"/>
            </a:xfrm>
          </p:grpSpPr>
          <p:sp>
            <p:nvSpPr>
              <p:cNvPr id="1665" name="Google Shape;1665;p32"/>
              <p:cNvSpPr/>
              <p:nvPr/>
            </p:nvSpPr>
            <p:spPr>
              <a:xfrm>
                <a:off x="5662375" y="212375"/>
                <a:ext cx="27000" cy="27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666" name="Google Shape;1666;p32"/>
              <p:cNvSpPr/>
              <p:nvPr/>
            </p:nvSpPr>
            <p:spPr>
              <a:xfrm>
                <a:off x="5736381" y="212375"/>
                <a:ext cx="27000" cy="27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667" name="Google Shape;1667;p32"/>
              <p:cNvSpPr/>
              <p:nvPr/>
            </p:nvSpPr>
            <p:spPr>
              <a:xfrm>
                <a:off x="5810388" y="212375"/>
                <a:ext cx="27000" cy="27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</p:grpSp>
        <p:grpSp>
          <p:nvGrpSpPr>
            <p:cNvPr id="1668" name="Google Shape;1668;p32"/>
            <p:cNvGrpSpPr/>
            <p:nvPr/>
          </p:nvGrpSpPr>
          <p:grpSpPr>
            <a:xfrm>
              <a:off x="8129350" y="4988725"/>
              <a:ext cx="175013" cy="27000"/>
              <a:chOff x="5662375" y="212375"/>
              <a:chExt cx="175013" cy="27000"/>
            </a:xfrm>
          </p:grpSpPr>
          <p:sp>
            <p:nvSpPr>
              <p:cNvPr id="1669" name="Google Shape;1669;p32"/>
              <p:cNvSpPr/>
              <p:nvPr/>
            </p:nvSpPr>
            <p:spPr>
              <a:xfrm>
                <a:off x="5662375" y="212375"/>
                <a:ext cx="27000" cy="27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670" name="Google Shape;1670;p32"/>
              <p:cNvSpPr/>
              <p:nvPr/>
            </p:nvSpPr>
            <p:spPr>
              <a:xfrm>
                <a:off x="5736381" y="212375"/>
                <a:ext cx="27000" cy="27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671" name="Google Shape;1671;p32"/>
              <p:cNvSpPr/>
              <p:nvPr/>
            </p:nvSpPr>
            <p:spPr>
              <a:xfrm>
                <a:off x="5810388" y="212375"/>
                <a:ext cx="27000" cy="27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</p:grpSp>
        <p:grpSp>
          <p:nvGrpSpPr>
            <p:cNvPr id="1672" name="Google Shape;1672;p32"/>
            <p:cNvGrpSpPr/>
            <p:nvPr/>
          </p:nvGrpSpPr>
          <p:grpSpPr>
            <a:xfrm>
              <a:off x="8497550" y="3429425"/>
              <a:ext cx="175013" cy="27000"/>
              <a:chOff x="5662375" y="212375"/>
              <a:chExt cx="175013" cy="27000"/>
            </a:xfrm>
          </p:grpSpPr>
          <p:sp>
            <p:nvSpPr>
              <p:cNvPr id="1673" name="Google Shape;1673;p32"/>
              <p:cNvSpPr/>
              <p:nvPr/>
            </p:nvSpPr>
            <p:spPr>
              <a:xfrm>
                <a:off x="5662375" y="212375"/>
                <a:ext cx="27000" cy="27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674" name="Google Shape;1674;p32"/>
              <p:cNvSpPr/>
              <p:nvPr/>
            </p:nvSpPr>
            <p:spPr>
              <a:xfrm>
                <a:off x="5736381" y="212375"/>
                <a:ext cx="27000" cy="27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675" name="Google Shape;1675;p32"/>
              <p:cNvSpPr/>
              <p:nvPr/>
            </p:nvSpPr>
            <p:spPr>
              <a:xfrm>
                <a:off x="5810388" y="212375"/>
                <a:ext cx="27000" cy="27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</p:grpSp>
        <p:cxnSp>
          <p:nvCxnSpPr>
            <p:cNvPr id="1676" name="Google Shape;1676;p32"/>
            <p:cNvCxnSpPr/>
            <p:nvPr/>
          </p:nvCxnSpPr>
          <p:spPr>
            <a:xfrm>
              <a:off x="8407225" y="0"/>
              <a:ext cx="0" cy="21609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677" name="Google Shape;1677;p32"/>
            <p:cNvCxnSpPr/>
            <p:nvPr/>
          </p:nvCxnSpPr>
          <p:spPr>
            <a:xfrm>
              <a:off x="718025" y="2985634"/>
              <a:ext cx="0" cy="21609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sp>
          <p:nvSpPr>
            <p:cNvPr id="1678" name="Google Shape;1678;p32"/>
            <p:cNvSpPr/>
            <p:nvPr/>
          </p:nvSpPr>
          <p:spPr>
            <a:xfrm>
              <a:off x="671825" y="4587888"/>
              <a:ext cx="92400" cy="92400"/>
            </a:xfrm>
            <a:prstGeom prst="ellipse">
              <a:avLst/>
            </a:prstGeom>
            <a:solidFill>
              <a:schemeClr val="dk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679" name="Google Shape;1679;p32"/>
            <p:cNvSpPr/>
            <p:nvPr/>
          </p:nvSpPr>
          <p:spPr>
            <a:xfrm>
              <a:off x="671825" y="3940338"/>
              <a:ext cx="92400" cy="92400"/>
            </a:xfrm>
            <a:prstGeom prst="ellipse">
              <a:avLst/>
            </a:prstGeom>
            <a:solidFill>
              <a:schemeClr val="dk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680" name="Google Shape;1680;p32"/>
            <p:cNvSpPr/>
            <p:nvPr/>
          </p:nvSpPr>
          <p:spPr>
            <a:xfrm>
              <a:off x="8361025" y="1453500"/>
              <a:ext cx="92400" cy="92400"/>
            </a:xfrm>
            <a:prstGeom prst="ellipse">
              <a:avLst/>
            </a:prstGeom>
            <a:solidFill>
              <a:schemeClr val="dk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681" name="Google Shape;1681;p32"/>
            <p:cNvSpPr/>
            <p:nvPr/>
          </p:nvSpPr>
          <p:spPr>
            <a:xfrm>
              <a:off x="8361025" y="234875"/>
              <a:ext cx="92400" cy="92400"/>
            </a:xfrm>
            <a:prstGeom prst="ellipse">
              <a:avLst/>
            </a:prstGeom>
            <a:solidFill>
              <a:schemeClr val="dk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sp>
        <p:nvSpPr>
          <p:cNvPr id="64" name="Content Placeholder 2">
            <a:extLst>
              <a:ext uri="{FF2B5EF4-FFF2-40B4-BE49-F238E27FC236}">
                <a16:creationId xmlns:a16="http://schemas.microsoft.com/office/drawing/2014/main" id="{57229365-A095-8143-BC80-3B545AE69BFF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1524000" y="1612628"/>
            <a:ext cx="4474558" cy="4736434"/>
          </a:xfrm>
          <a:prstGeom prst="rect">
            <a:avLst/>
          </a:prstGeom>
        </p:spPr>
        <p:txBody>
          <a:bodyPr/>
          <a:lstStyle>
            <a:lvl1pPr marL="285750" indent="-285750">
              <a:lnSpc>
                <a:spcPct val="100000"/>
              </a:lnSpc>
              <a:buFont typeface="Arial" panose="020B0604020202020204" pitchFamily="34" charset="0"/>
              <a:buChar char="•"/>
              <a:tabLst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560388" indent="-285750">
              <a:lnSpc>
                <a:spcPct val="100000"/>
              </a:lnSpc>
              <a:buFont typeface="Arial" panose="020B0604020202020204" pitchFamily="34" charset="0"/>
              <a:buChar char="•"/>
              <a:tabLst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 marL="738188" indent="-285750">
              <a:lnSpc>
                <a:spcPct val="100000"/>
              </a:lnSpc>
              <a:buFont typeface="Arial" panose="020B0604020202020204" pitchFamily="34" charset="0"/>
              <a:buChar char="•"/>
              <a:tabLst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 marL="960438" indent="-285750">
              <a:lnSpc>
                <a:spcPct val="100000"/>
              </a:lnSpc>
              <a:buFont typeface="Arial" panose="020B0604020202020204" pitchFamily="34" charset="0"/>
              <a:buChar char="•"/>
              <a:tabLst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 marL="1182687" indent="-285750">
              <a:lnSpc>
                <a:spcPct val="100000"/>
              </a:lnSpc>
              <a:buFont typeface="Arial" panose="020B0604020202020204" pitchFamily="34" charset="0"/>
              <a:buChar char="•"/>
              <a:tabLst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6" name="Content Placeholder 2">
            <a:extLst>
              <a:ext uri="{FF2B5EF4-FFF2-40B4-BE49-F238E27FC236}">
                <a16:creationId xmlns:a16="http://schemas.microsoft.com/office/drawing/2014/main" id="{898A937C-CD73-F142-8B2B-F42D88FC8D40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6342792" y="1611679"/>
            <a:ext cx="4541287" cy="4736434"/>
          </a:xfrm>
          <a:prstGeom prst="rect">
            <a:avLst/>
          </a:prstGeom>
        </p:spPr>
        <p:txBody>
          <a:bodyPr/>
          <a:lstStyle>
            <a:lvl1pPr marL="285750" indent="-285750">
              <a:lnSpc>
                <a:spcPct val="100000"/>
              </a:lnSpc>
              <a:buFont typeface="Arial" panose="020B0604020202020204" pitchFamily="34" charset="0"/>
              <a:buChar char="•"/>
              <a:tabLst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560388" indent="-285750">
              <a:lnSpc>
                <a:spcPct val="100000"/>
              </a:lnSpc>
              <a:buFont typeface="Arial" panose="020B0604020202020204" pitchFamily="34" charset="0"/>
              <a:buChar char="•"/>
              <a:tabLst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 marL="738188" indent="-285750">
              <a:lnSpc>
                <a:spcPct val="100000"/>
              </a:lnSpc>
              <a:buFont typeface="Arial" panose="020B0604020202020204" pitchFamily="34" charset="0"/>
              <a:buChar char="•"/>
              <a:tabLst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 marL="960438" indent="-285750">
              <a:lnSpc>
                <a:spcPct val="100000"/>
              </a:lnSpc>
              <a:buFont typeface="Arial" panose="020B0604020202020204" pitchFamily="34" charset="0"/>
              <a:buChar char="•"/>
              <a:tabLst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 marL="1182687" indent="-285750">
              <a:lnSpc>
                <a:spcPct val="100000"/>
              </a:lnSpc>
              <a:buFont typeface="Arial" panose="020B0604020202020204" pitchFamily="34" charset="0"/>
              <a:buChar char="•"/>
              <a:tabLst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320079350"/>
      </p:ext>
    </p:extLst>
  </p:cSld>
  <p:clrMapOvr>
    <a:masterClrMapping/>
  </p:clrMapOvr>
  <p:hf sldNum="0" hdr="0" ftr="0" dt="0"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5">
            <a:extLst>
              <a:ext uri="{FF2B5EF4-FFF2-40B4-BE49-F238E27FC236}">
                <a16:creationId xmlns:a16="http://schemas.microsoft.com/office/drawing/2014/main" id="{4415B403-1245-4A40-8467-5A79D745263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84000" y="6557964"/>
            <a:ext cx="609600" cy="4524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>
                <a:solidFill>
                  <a:schemeClr val="bg2"/>
                </a:solidFill>
                <a:latin typeface="+mn-lt"/>
              </a:defRPr>
            </a:lvl1pPr>
          </a:lstStyle>
          <a:p>
            <a:fld id="{EBE3AD81-3AD4-9C46-856E-C08CF1183C6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8709444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gray">
          <a:xfrm>
            <a:off x="431803" y="770467"/>
            <a:ext cx="11328400" cy="295466"/>
          </a:xfrm>
        </p:spPr>
        <p:txBody>
          <a:bodyPr/>
          <a:lstStyle>
            <a:lvl1pPr>
              <a:lnSpc>
                <a:spcPct val="80000"/>
              </a:lnSpc>
              <a:defRPr/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4" hasCustomPrompt="1"/>
          </p:nvPr>
        </p:nvSpPr>
        <p:spPr bwMode="gray">
          <a:xfrm>
            <a:off x="431803" y="1170715"/>
            <a:ext cx="11328400" cy="204608"/>
          </a:xfrm>
        </p:spPr>
        <p:txBody>
          <a:bodyPr>
            <a:spAutoFit/>
          </a:bodyPr>
          <a:lstStyle>
            <a:lvl1pPr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defRPr sz="1662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[SUBTITLE]</a:t>
            </a:r>
          </a:p>
        </p:txBody>
      </p:sp>
    </p:spTree>
    <p:extLst>
      <p:ext uri="{BB962C8B-B14F-4D97-AF65-F5344CB8AC3E}">
        <p14:creationId xmlns:p14="http://schemas.microsoft.com/office/powerpoint/2010/main" val="2150678773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2167" y="228600"/>
            <a:ext cx="11387667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5" name="Rectangle 154"/>
          <p:cNvSpPr>
            <a:spLocks noGrp="1" noChangeArrowheads="1"/>
          </p:cNvSpPr>
          <p:nvPr>
            <p:ph type="dt" sz="half" idx="10"/>
          </p:nvPr>
        </p:nvSpPr>
        <p:spPr>
          <a:xfrm>
            <a:off x="402167" y="6245225"/>
            <a:ext cx="3052233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d-ID"/>
              <a:t>18-02-2010</a:t>
            </a:r>
            <a:endParaRPr lang="en-US"/>
          </a:p>
        </p:txBody>
      </p:sp>
      <p:sp>
        <p:nvSpPr>
          <p:cNvPr id="6" name="Rectangle 155"/>
          <p:cNvSpPr>
            <a:spLocks noGrp="1" noChangeArrowheads="1"/>
          </p:cNvSpPr>
          <p:nvPr>
            <p:ph type="ftr" sz="quarter" idx="11"/>
          </p:nvPr>
        </p:nvSpPr>
        <p:spPr>
          <a:xfrm>
            <a:off x="4165600" y="6245225"/>
            <a:ext cx="38608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Konsep IFRS</a:t>
            </a:r>
          </a:p>
        </p:txBody>
      </p:sp>
      <p:sp>
        <p:nvSpPr>
          <p:cNvPr id="7" name="Rectangle 15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10930467" y="6426197"/>
            <a:ext cx="1244600" cy="486231"/>
          </a:xfrm>
          <a:ln/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54854736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 2">
  <p:cSld name="Main point 2">
    <p:spTree>
      <p:nvGrpSpPr>
        <p:cNvPr id="1" name="Shape 15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0" name="Google Shape;1550;p31"/>
          <p:cNvSpPr txBox="1">
            <a:spLocks noGrp="1"/>
          </p:cNvSpPr>
          <p:nvPr>
            <p:ph type="title"/>
          </p:nvPr>
        </p:nvSpPr>
        <p:spPr>
          <a:xfrm>
            <a:off x="3780730" y="1801594"/>
            <a:ext cx="5206000" cy="2781929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54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9pPr>
          </a:lstStyle>
          <a:p>
            <a:r>
              <a:rPr lang="en-US" dirty="0"/>
              <a:t>Click to edit Master title style</a:t>
            </a:r>
            <a:endParaRPr dirty="0"/>
          </a:p>
        </p:txBody>
      </p:sp>
      <p:sp>
        <p:nvSpPr>
          <p:cNvPr id="1618" name="Google Shape;1618;p31"/>
          <p:cNvSpPr txBox="1">
            <a:spLocks noGrp="1"/>
          </p:cNvSpPr>
          <p:nvPr>
            <p:ph type="subTitle" idx="1"/>
          </p:nvPr>
        </p:nvSpPr>
        <p:spPr>
          <a:xfrm>
            <a:off x="3818108" y="4137763"/>
            <a:ext cx="5242013" cy="81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1254907818"/>
      </p:ext>
    </p:extLst>
  </p:cSld>
  <p:clrMapOvr>
    <a:masterClrMapping/>
  </p:clrMapOvr>
  <p:hf sldNum="0" hdr="0" ftr="0" dt="0"/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225425" indent="9525">
              <a:defRPr/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marL="228600" indent="-228600">
              <a:spcBef>
                <a:spcPts val="600"/>
              </a:spcBef>
              <a:defRPr sz="2000"/>
            </a:lvl1pPr>
            <a:lvl2pPr marL="579438" indent="-230188">
              <a:spcBef>
                <a:spcPts val="600"/>
              </a:spcBef>
              <a:defRPr sz="1800"/>
            </a:lvl2pPr>
            <a:lvl3pPr marL="912813" indent="-228600">
              <a:spcBef>
                <a:spcPts val="600"/>
              </a:spcBef>
              <a:defRPr/>
            </a:lvl3pPr>
            <a:lvl4pPr marL="1263650" indent="-228600">
              <a:spcBef>
                <a:spcPts val="600"/>
              </a:spcBef>
              <a:defRPr sz="1800"/>
            </a:lvl4pPr>
            <a:lvl5pPr marL="1600200" indent="-228600">
              <a:spcBef>
                <a:spcPts val="600"/>
              </a:spcBef>
              <a:defRPr sz="1800"/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914400" y="6248400"/>
            <a:ext cx="25400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spcBef>
                <a:spcPct val="20000"/>
              </a:spcBef>
              <a:buFontTx/>
              <a:buNone/>
              <a:defRPr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id-ID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4165600" y="6248400"/>
            <a:ext cx="3860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spcBef>
                <a:spcPct val="20000"/>
              </a:spcBef>
              <a:buFontTx/>
              <a:buNone/>
              <a:defRPr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id-ID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8128000" y="6248400"/>
            <a:ext cx="25400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spcBef>
                <a:spcPct val="20000"/>
              </a:spcBef>
              <a:buFontTx/>
              <a:buNone/>
              <a:defRPr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77F2261C-A3A6-49AD-9868-D49A006EF5B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4091197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userDrawn="1">
  <p:cSld name="Title only">
    <p:spTree>
      <p:nvGrpSpPr>
        <p:cNvPr id="1" name="Shape 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4" name="Google Shape;244;p6"/>
          <p:cNvGrpSpPr/>
          <p:nvPr/>
        </p:nvGrpSpPr>
        <p:grpSpPr>
          <a:xfrm>
            <a:off x="577134" y="0"/>
            <a:ext cx="11037733" cy="6887600"/>
            <a:chOff x="432850" y="0"/>
            <a:chExt cx="8278300" cy="5165700"/>
          </a:xfrm>
        </p:grpSpPr>
        <p:cxnSp>
          <p:nvCxnSpPr>
            <p:cNvPr id="245" name="Google Shape;245;p6"/>
            <p:cNvCxnSpPr/>
            <p:nvPr/>
          </p:nvCxnSpPr>
          <p:spPr>
            <a:xfrm rot="10800000">
              <a:off x="8420275" y="2664300"/>
              <a:ext cx="0" cy="25014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grpSp>
          <p:nvGrpSpPr>
            <p:cNvPr id="246" name="Google Shape;246;p6"/>
            <p:cNvGrpSpPr/>
            <p:nvPr/>
          </p:nvGrpSpPr>
          <p:grpSpPr>
            <a:xfrm>
              <a:off x="8129350" y="4292175"/>
              <a:ext cx="581800" cy="582350"/>
              <a:chOff x="8064275" y="887850"/>
              <a:chExt cx="581800" cy="582350"/>
            </a:xfrm>
          </p:grpSpPr>
          <p:sp>
            <p:nvSpPr>
              <p:cNvPr id="247" name="Google Shape;247;p6"/>
              <p:cNvSpPr/>
              <p:nvPr/>
            </p:nvSpPr>
            <p:spPr>
              <a:xfrm>
                <a:off x="8068750" y="892875"/>
                <a:ext cx="572875" cy="572325"/>
              </a:xfrm>
              <a:custGeom>
                <a:avLst/>
                <a:gdLst/>
                <a:ahLst/>
                <a:cxnLst/>
                <a:rect l="l" t="t" r="r" b="b"/>
                <a:pathLst>
                  <a:path w="22915" h="22893" extrusionOk="0">
                    <a:moveTo>
                      <a:pt x="11457" y="0"/>
                    </a:moveTo>
                    <a:cubicBezTo>
                      <a:pt x="5127" y="0"/>
                      <a:pt x="0" y="5127"/>
                      <a:pt x="0" y="11435"/>
                    </a:cubicBezTo>
                    <a:cubicBezTo>
                      <a:pt x="0" y="17766"/>
                      <a:pt x="5127" y="22892"/>
                      <a:pt x="11457" y="22892"/>
                    </a:cubicBezTo>
                    <a:cubicBezTo>
                      <a:pt x="17788" y="22892"/>
                      <a:pt x="22914" y="17766"/>
                      <a:pt x="22914" y="11435"/>
                    </a:cubicBezTo>
                    <a:cubicBezTo>
                      <a:pt x="22914" y="5127"/>
                      <a:pt x="17788" y="0"/>
                      <a:pt x="11457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248" name="Google Shape;248;p6"/>
              <p:cNvSpPr/>
              <p:nvPr/>
            </p:nvSpPr>
            <p:spPr>
              <a:xfrm>
                <a:off x="8064275" y="887850"/>
                <a:ext cx="581800" cy="582350"/>
              </a:xfrm>
              <a:custGeom>
                <a:avLst/>
                <a:gdLst/>
                <a:ahLst/>
                <a:cxnLst/>
                <a:rect l="l" t="t" r="r" b="b"/>
                <a:pathLst>
                  <a:path w="23272" h="23294" extrusionOk="0">
                    <a:moveTo>
                      <a:pt x="11636" y="380"/>
                    </a:moveTo>
                    <a:cubicBezTo>
                      <a:pt x="14757" y="380"/>
                      <a:pt x="17566" y="1628"/>
                      <a:pt x="19594" y="3679"/>
                    </a:cubicBezTo>
                    <a:cubicBezTo>
                      <a:pt x="21645" y="5707"/>
                      <a:pt x="22893" y="8538"/>
                      <a:pt x="22893" y="11636"/>
                    </a:cubicBezTo>
                    <a:cubicBezTo>
                      <a:pt x="22893" y="14757"/>
                      <a:pt x="21645" y="17565"/>
                      <a:pt x="19594" y="19616"/>
                    </a:cubicBezTo>
                    <a:cubicBezTo>
                      <a:pt x="17566" y="21644"/>
                      <a:pt x="14757" y="22915"/>
                      <a:pt x="11636" y="22915"/>
                    </a:cubicBezTo>
                    <a:cubicBezTo>
                      <a:pt x="8516" y="22915"/>
                      <a:pt x="5707" y="21644"/>
                      <a:pt x="3657" y="19616"/>
                    </a:cubicBezTo>
                    <a:cubicBezTo>
                      <a:pt x="1628" y="17565"/>
                      <a:pt x="358" y="14757"/>
                      <a:pt x="358" y="11636"/>
                    </a:cubicBezTo>
                    <a:cubicBezTo>
                      <a:pt x="358" y="8538"/>
                      <a:pt x="1628" y="5707"/>
                      <a:pt x="3657" y="3679"/>
                    </a:cubicBezTo>
                    <a:cubicBezTo>
                      <a:pt x="5707" y="1628"/>
                      <a:pt x="8516" y="380"/>
                      <a:pt x="11636" y="380"/>
                    </a:cubicBezTo>
                    <a:close/>
                    <a:moveTo>
                      <a:pt x="11636" y="1"/>
                    </a:moveTo>
                    <a:cubicBezTo>
                      <a:pt x="5217" y="1"/>
                      <a:pt x="1" y="5217"/>
                      <a:pt x="1" y="11636"/>
                    </a:cubicBezTo>
                    <a:cubicBezTo>
                      <a:pt x="1" y="18078"/>
                      <a:pt x="5217" y="23294"/>
                      <a:pt x="11636" y="23294"/>
                    </a:cubicBezTo>
                    <a:cubicBezTo>
                      <a:pt x="18056" y="23294"/>
                      <a:pt x="23272" y="18078"/>
                      <a:pt x="23272" y="11636"/>
                    </a:cubicBezTo>
                    <a:cubicBezTo>
                      <a:pt x="23272" y="5217"/>
                      <a:pt x="18056" y="1"/>
                      <a:pt x="11636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249" name="Google Shape;249;p6"/>
              <p:cNvSpPr/>
              <p:nvPr/>
            </p:nvSpPr>
            <p:spPr>
              <a:xfrm>
                <a:off x="8141175" y="965325"/>
                <a:ext cx="428000" cy="427425"/>
              </a:xfrm>
              <a:custGeom>
                <a:avLst/>
                <a:gdLst/>
                <a:ahLst/>
                <a:cxnLst/>
                <a:rect l="l" t="t" r="r" b="b"/>
                <a:pathLst>
                  <a:path w="17120" h="17097" extrusionOk="0">
                    <a:moveTo>
                      <a:pt x="8560" y="0"/>
                    </a:moveTo>
                    <a:cubicBezTo>
                      <a:pt x="3835" y="0"/>
                      <a:pt x="1" y="3812"/>
                      <a:pt x="1" y="8537"/>
                    </a:cubicBezTo>
                    <a:cubicBezTo>
                      <a:pt x="1" y="13263"/>
                      <a:pt x="3835" y="17097"/>
                      <a:pt x="8560" y="17097"/>
                    </a:cubicBezTo>
                    <a:cubicBezTo>
                      <a:pt x="13286" y="17097"/>
                      <a:pt x="17120" y="13263"/>
                      <a:pt x="17120" y="8537"/>
                    </a:cubicBezTo>
                    <a:cubicBezTo>
                      <a:pt x="17120" y="3812"/>
                      <a:pt x="13286" y="0"/>
                      <a:pt x="8560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250" name="Google Shape;250;p6"/>
              <p:cNvSpPr/>
              <p:nvPr/>
            </p:nvSpPr>
            <p:spPr>
              <a:xfrm>
                <a:off x="8136725" y="960300"/>
                <a:ext cx="436925" cy="437475"/>
              </a:xfrm>
              <a:custGeom>
                <a:avLst/>
                <a:gdLst/>
                <a:ahLst/>
                <a:cxnLst/>
                <a:rect l="l" t="t" r="r" b="b"/>
                <a:pathLst>
                  <a:path w="17477" h="17499" extrusionOk="0">
                    <a:moveTo>
                      <a:pt x="8738" y="379"/>
                    </a:moveTo>
                    <a:cubicBezTo>
                      <a:pt x="11057" y="379"/>
                      <a:pt x="13130" y="1316"/>
                      <a:pt x="14645" y="2831"/>
                    </a:cubicBezTo>
                    <a:cubicBezTo>
                      <a:pt x="16161" y="4347"/>
                      <a:pt x="17097" y="6442"/>
                      <a:pt x="17097" y="8738"/>
                    </a:cubicBezTo>
                    <a:cubicBezTo>
                      <a:pt x="17097" y="11056"/>
                      <a:pt x="16161" y="13152"/>
                      <a:pt x="14645" y="14667"/>
                    </a:cubicBezTo>
                    <a:cubicBezTo>
                      <a:pt x="13130" y="16183"/>
                      <a:pt x="11057" y="17119"/>
                      <a:pt x="8738" y="17119"/>
                    </a:cubicBezTo>
                    <a:cubicBezTo>
                      <a:pt x="6420" y="17119"/>
                      <a:pt x="4325" y="16183"/>
                      <a:pt x="2809" y="14667"/>
                    </a:cubicBezTo>
                    <a:cubicBezTo>
                      <a:pt x="1293" y="13152"/>
                      <a:pt x="357" y="11056"/>
                      <a:pt x="357" y="8738"/>
                    </a:cubicBezTo>
                    <a:cubicBezTo>
                      <a:pt x="357" y="6442"/>
                      <a:pt x="1293" y="4347"/>
                      <a:pt x="2809" y="2831"/>
                    </a:cubicBezTo>
                    <a:cubicBezTo>
                      <a:pt x="4325" y="1316"/>
                      <a:pt x="6420" y="379"/>
                      <a:pt x="8738" y="379"/>
                    </a:cubicBezTo>
                    <a:close/>
                    <a:moveTo>
                      <a:pt x="8738" y="0"/>
                    </a:moveTo>
                    <a:cubicBezTo>
                      <a:pt x="3901" y="0"/>
                      <a:pt x="1" y="3924"/>
                      <a:pt x="1" y="8738"/>
                    </a:cubicBezTo>
                    <a:cubicBezTo>
                      <a:pt x="1" y="13575"/>
                      <a:pt x="3901" y="17498"/>
                      <a:pt x="8738" y="17498"/>
                    </a:cubicBezTo>
                    <a:cubicBezTo>
                      <a:pt x="13553" y="17498"/>
                      <a:pt x="17476" y="13575"/>
                      <a:pt x="17476" y="8738"/>
                    </a:cubicBezTo>
                    <a:cubicBezTo>
                      <a:pt x="17476" y="3924"/>
                      <a:pt x="13553" y="0"/>
                      <a:pt x="8738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251" name="Google Shape;251;p6"/>
              <p:cNvSpPr/>
              <p:nvPr/>
            </p:nvSpPr>
            <p:spPr>
              <a:xfrm>
                <a:off x="8219750" y="1043875"/>
                <a:ext cx="270300" cy="270300"/>
              </a:xfrm>
              <a:custGeom>
                <a:avLst/>
                <a:gdLst/>
                <a:ahLst/>
                <a:cxnLst/>
                <a:rect l="l" t="t" r="r" b="b"/>
                <a:pathLst>
                  <a:path w="10812" h="10812" extrusionOk="0">
                    <a:moveTo>
                      <a:pt x="5417" y="1"/>
                    </a:moveTo>
                    <a:cubicBezTo>
                      <a:pt x="2430" y="1"/>
                      <a:pt x="1" y="2431"/>
                      <a:pt x="1" y="5395"/>
                    </a:cubicBezTo>
                    <a:cubicBezTo>
                      <a:pt x="1" y="8382"/>
                      <a:pt x="2430" y="10812"/>
                      <a:pt x="5417" y="10812"/>
                    </a:cubicBezTo>
                    <a:cubicBezTo>
                      <a:pt x="8404" y="10812"/>
                      <a:pt x="10812" y="8382"/>
                      <a:pt x="10812" y="5395"/>
                    </a:cubicBezTo>
                    <a:cubicBezTo>
                      <a:pt x="10812" y="2431"/>
                      <a:pt x="8404" y="1"/>
                      <a:pt x="5417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252" name="Google Shape;252;p6"/>
              <p:cNvSpPr/>
              <p:nvPr/>
            </p:nvSpPr>
            <p:spPr>
              <a:xfrm>
                <a:off x="8215300" y="1039425"/>
                <a:ext cx="279775" cy="279225"/>
              </a:xfrm>
              <a:custGeom>
                <a:avLst/>
                <a:gdLst/>
                <a:ahLst/>
                <a:cxnLst/>
                <a:rect l="l" t="t" r="r" b="b"/>
                <a:pathLst>
                  <a:path w="11191" h="11169" extrusionOk="0">
                    <a:moveTo>
                      <a:pt x="5595" y="357"/>
                    </a:moveTo>
                    <a:cubicBezTo>
                      <a:pt x="7044" y="357"/>
                      <a:pt x="8337" y="937"/>
                      <a:pt x="9273" y="1895"/>
                    </a:cubicBezTo>
                    <a:cubicBezTo>
                      <a:pt x="10232" y="2832"/>
                      <a:pt x="10811" y="4147"/>
                      <a:pt x="10811" y="5573"/>
                    </a:cubicBezTo>
                    <a:cubicBezTo>
                      <a:pt x="10811" y="7022"/>
                      <a:pt x="10232" y="8337"/>
                      <a:pt x="9273" y="9273"/>
                    </a:cubicBezTo>
                    <a:cubicBezTo>
                      <a:pt x="8337" y="10210"/>
                      <a:pt x="7044" y="10789"/>
                      <a:pt x="5595" y="10789"/>
                    </a:cubicBezTo>
                    <a:cubicBezTo>
                      <a:pt x="4147" y="10789"/>
                      <a:pt x="2854" y="10210"/>
                      <a:pt x="1895" y="9273"/>
                    </a:cubicBezTo>
                    <a:cubicBezTo>
                      <a:pt x="959" y="8337"/>
                      <a:pt x="379" y="7022"/>
                      <a:pt x="379" y="5573"/>
                    </a:cubicBezTo>
                    <a:cubicBezTo>
                      <a:pt x="379" y="4147"/>
                      <a:pt x="959" y="2832"/>
                      <a:pt x="1895" y="1895"/>
                    </a:cubicBezTo>
                    <a:cubicBezTo>
                      <a:pt x="2854" y="937"/>
                      <a:pt x="4147" y="357"/>
                      <a:pt x="5595" y="357"/>
                    </a:cubicBezTo>
                    <a:close/>
                    <a:moveTo>
                      <a:pt x="5595" y="1"/>
                    </a:moveTo>
                    <a:cubicBezTo>
                      <a:pt x="2497" y="1"/>
                      <a:pt x="1" y="2497"/>
                      <a:pt x="1" y="5573"/>
                    </a:cubicBezTo>
                    <a:cubicBezTo>
                      <a:pt x="1" y="8672"/>
                      <a:pt x="2497" y="11168"/>
                      <a:pt x="5595" y="11168"/>
                    </a:cubicBezTo>
                    <a:cubicBezTo>
                      <a:pt x="8671" y="11168"/>
                      <a:pt x="11190" y="8672"/>
                      <a:pt x="11190" y="5573"/>
                    </a:cubicBezTo>
                    <a:cubicBezTo>
                      <a:pt x="11190" y="2497"/>
                      <a:pt x="8671" y="1"/>
                      <a:pt x="5595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</p:grpSp>
        <p:grpSp>
          <p:nvGrpSpPr>
            <p:cNvPr id="253" name="Google Shape;253;p6"/>
            <p:cNvGrpSpPr/>
            <p:nvPr/>
          </p:nvGrpSpPr>
          <p:grpSpPr>
            <a:xfrm>
              <a:off x="8274238" y="3720600"/>
              <a:ext cx="292025" cy="292575"/>
              <a:chOff x="7353050" y="316275"/>
              <a:chExt cx="292025" cy="292575"/>
            </a:xfrm>
          </p:grpSpPr>
          <p:sp>
            <p:nvSpPr>
              <p:cNvPr id="254" name="Google Shape;254;p6"/>
              <p:cNvSpPr/>
              <p:nvPr/>
            </p:nvSpPr>
            <p:spPr>
              <a:xfrm>
                <a:off x="7358075" y="321275"/>
                <a:ext cx="282550" cy="282550"/>
              </a:xfrm>
              <a:custGeom>
                <a:avLst/>
                <a:gdLst/>
                <a:ahLst/>
                <a:cxnLst/>
                <a:rect l="l" t="t" r="r" b="b"/>
                <a:pathLst>
                  <a:path w="11302" h="11302" extrusionOk="0">
                    <a:moveTo>
                      <a:pt x="5640" y="1"/>
                    </a:moveTo>
                    <a:cubicBezTo>
                      <a:pt x="2519" y="1"/>
                      <a:pt x="0" y="2520"/>
                      <a:pt x="0" y="5640"/>
                    </a:cubicBezTo>
                    <a:cubicBezTo>
                      <a:pt x="0" y="8783"/>
                      <a:pt x="2519" y="11302"/>
                      <a:pt x="5640" y="11302"/>
                    </a:cubicBezTo>
                    <a:cubicBezTo>
                      <a:pt x="8783" y="11302"/>
                      <a:pt x="11301" y="8783"/>
                      <a:pt x="11301" y="5640"/>
                    </a:cubicBezTo>
                    <a:cubicBezTo>
                      <a:pt x="11301" y="2520"/>
                      <a:pt x="8783" y="1"/>
                      <a:pt x="5640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255" name="Google Shape;255;p6"/>
              <p:cNvSpPr/>
              <p:nvPr/>
            </p:nvSpPr>
            <p:spPr>
              <a:xfrm>
                <a:off x="7353050" y="316275"/>
                <a:ext cx="292025" cy="292575"/>
              </a:xfrm>
              <a:custGeom>
                <a:avLst/>
                <a:gdLst/>
                <a:ahLst/>
                <a:cxnLst/>
                <a:rect l="l" t="t" r="r" b="b"/>
                <a:pathLst>
                  <a:path w="11681" h="11703" extrusionOk="0">
                    <a:moveTo>
                      <a:pt x="5841" y="379"/>
                    </a:moveTo>
                    <a:cubicBezTo>
                      <a:pt x="7356" y="379"/>
                      <a:pt x="8716" y="981"/>
                      <a:pt x="9719" y="1984"/>
                    </a:cubicBezTo>
                    <a:cubicBezTo>
                      <a:pt x="10700" y="2965"/>
                      <a:pt x="11324" y="4347"/>
                      <a:pt x="11324" y="5840"/>
                    </a:cubicBezTo>
                    <a:cubicBezTo>
                      <a:pt x="11324" y="7356"/>
                      <a:pt x="10700" y="8738"/>
                      <a:pt x="9719" y="9719"/>
                    </a:cubicBezTo>
                    <a:cubicBezTo>
                      <a:pt x="8716" y="10699"/>
                      <a:pt x="7356" y="11324"/>
                      <a:pt x="5841" y="11324"/>
                    </a:cubicBezTo>
                    <a:cubicBezTo>
                      <a:pt x="4347" y="11324"/>
                      <a:pt x="2965" y="10699"/>
                      <a:pt x="1984" y="9719"/>
                    </a:cubicBezTo>
                    <a:cubicBezTo>
                      <a:pt x="981" y="8738"/>
                      <a:pt x="380" y="7356"/>
                      <a:pt x="380" y="5840"/>
                    </a:cubicBezTo>
                    <a:cubicBezTo>
                      <a:pt x="380" y="4347"/>
                      <a:pt x="981" y="2965"/>
                      <a:pt x="1984" y="1984"/>
                    </a:cubicBezTo>
                    <a:cubicBezTo>
                      <a:pt x="2965" y="981"/>
                      <a:pt x="4347" y="379"/>
                      <a:pt x="5841" y="379"/>
                    </a:cubicBezTo>
                    <a:close/>
                    <a:moveTo>
                      <a:pt x="5841" y="0"/>
                    </a:moveTo>
                    <a:cubicBezTo>
                      <a:pt x="2631" y="0"/>
                      <a:pt x="1" y="2630"/>
                      <a:pt x="1" y="5840"/>
                    </a:cubicBezTo>
                    <a:cubicBezTo>
                      <a:pt x="1" y="9072"/>
                      <a:pt x="2631" y="11703"/>
                      <a:pt x="5841" y="11703"/>
                    </a:cubicBezTo>
                    <a:cubicBezTo>
                      <a:pt x="9073" y="11703"/>
                      <a:pt x="11681" y="9072"/>
                      <a:pt x="11681" y="5840"/>
                    </a:cubicBezTo>
                    <a:cubicBezTo>
                      <a:pt x="11681" y="2630"/>
                      <a:pt x="9073" y="0"/>
                      <a:pt x="584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256" name="Google Shape;256;p6"/>
              <p:cNvSpPr/>
              <p:nvPr/>
            </p:nvSpPr>
            <p:spPr>
              <a:xfrm>
                <a:off x="7419925" y="383125"/>
                <a:ext cx="158275" cy="158300"/>
              </a:xfrm>
              <a:custGeom>
                <a:avLst/>
                <a:gdLst/>
                <a:ahLst/>
                <a:cxnLst/>
                <a:rect l="l" t="t" r="r" b="b"/>
                <a:pathLst>
                  <a:path w="6331" h="6332" extrusionOk="0">
                    <a:moveTo>
                      <a:pt x="3166" y="1"/>
                    </a:moveTo>
                    <a:cubicBezTo>
                      <a:pt x="1427" y="1"/>
                      <a:pt x="0" y="1428"/>
                      <a:pt x="0" y="3166"/>
                    </a:cubicBezTo>
                    <a:cubicBezTo>
                      <a:pt x="0" y="4927"/>
                      <a:pt x="1427" y="6331"/>
                      <a:pt x="3166" y="6331"/>
                    </a:cubicBezTo>
                    <a:cubicBezTo>
                      <a:pt x="4927" y="6331"/>
                      <a:pt x="6331" y="4927"/>
                      <a:pt x="6331" y="3166"/>
                    </a:cubicBezTo>
                    <a:cubicBezTo>
                      <a:pt x="6331" y="1428"/>
                      <a:pt x="4927" y="1"/>
                      <a:pt x="3166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257" name="Google Shape;257;p6"/>
              <p:cNvSpPr/>
              <p:nvPr/>
            </p:nvSpPr>
            <p:spPr>
              <a:xfrm>
                <a:off x="7415475" y="378675"/>
                <a:ext cx="167750" cy="167775"/>
              </a:xfrm>
              <a:custGeom>
                <a:avLst/>
                <a:gdLst/>
                <a:ahLst/>
                <a:cxnLst/>
                <a:rect l="l" t="t" r="r" b="b"/>
                <a:pathLst>
                  <a:path w="6710" h="6711" extrusionOk="0">
                    <a:moveTo>
                      <a:pt x="3344" y="380"/>
                    </a:moveTo>
                    <a:cubicBezTo>
                      <a:pt x="4168" y="380"/>
                      <a:pt x="4926" y="714"/>
                      <a:pt x="5461" y="1249"/>
                    </a:cubicBezTo>
                    <a:cubicBezTo>
                      <a:pt x="5996" y="1784"/>
                      <a:pt x="6330" y="2519"/>
                      <a:pt x="6330" y="3344"/>
                    </a:cubicBezTo>
                    <a:cubicBezTo>
                      <a:pt x="6330" y="4169"/>
                      <a:pt x="5996" y="4927"/>
                      <a:pt x="5461" y="5462"/>
                    </a:cubicBezTo>
                    <a:cubicBezTo>
                      <a:pt x="4926" y="5997"/>
                      <a:pt x="4168" y="6331"/>
                      <a:pt x="3344" y="6331"/>
                    </a:cubicBezTo>
                    <a:cubicBezTo>
                      <a:pt x="2519" y="6331"/>
                      <a:pt x="1783" y="5997"/>
                      <a:pt x="1248" y="5462"/>
                    </a:cubicBezTo>
                    <a:cubicBezTo>
                      <a:pt x="713" y="4927"/>
                      <a:pt x="379" y="4169"/>
                      <a:pt x="379" y="3344"/>
                    </a:cubicBezTo>
                    <a:cubicBezTo>
                      <a:pt x="379" y="2519"/>
                      <a:pt x="713" y="1784"/>
                      <a:pt x="1248" y="1249"/>
                    </a:cubicBezTo>
                    <a:cubicBezTo>
                      <a:pt x="1783" y="714"/>
                      <a:pt x="2519" y="380"/>
                      <a:pt x="3344" y="380"/>
                    </a:cubicBezTo>
                    <a:close/>
                    <a:moveTo>
                      <a:pt x="3344" y="1"/>
                    </a:moveTo>
                    <a:cubicBezTo>
                      <a:pt x="1494" y="1"/>
                      <a:pt x="0" y="1494"/>
                      <a:pt x="0" y="3344"/>
                    </a:cubicBezTo>
                    <a:cubicBezTo>
                      <a:pt x="0" y="5194"/>
                      <a:pt x="1494" y="6710"/>
                      <a:pt x="3344" y="6710"/>
                    </a:cubicBezTo>
                    <a:cubicBezTo>
                      <a:pt x="5194" y="6710"/>
                      <a:pt x="6709" y="5194"/>
                      <a:pt x="6709" y="3344"/>
                    </a:cubicBezTo>
                    <a:cubicBezTo>
                      <a:pt x="6709" y="1494"/>
                      <a:pt x="5194" y="1"/>
                      <a:pt x="3344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</p:grpSp>
        <p:grpSp>
          <p:nvGrpSpPr>
            <p:cNvPr id="258" name="Google Shape;258;p6"/>
            <p:cNvGrpSpPr/>
            <p:nvPr/>
          </p:nvGrpSpPr>
          <p:grpSpPr>
            <a:xfrm>
              <a:off x="8332763" y="3212475"/>
              <a:ext cx="175000" cy="175000"/>
              <a:chOff x="8792300" y="321275"/>
              <a:chExt cx="175000" cy="175000"/>
            </a:xfrm>
          </p:grpSpPr>
          <p:sp>
            <p:nvSpPr>
              <p:cNvPr id="259" name="Google Shape;259;p6"/>
              <p:cNvSpPr/>
              <p:nvPr/>
            </p:nvSpPr>
            <p:spPr>
              <a:xfrm>
                <a:off x="8796750" y="326300"/>
                <a:ext cx="166100" cy="165525"/>
              </a:xfrm>
              <a:custGeom>
                <a:avLst/>
                <a:gdLst/>
                <a:ahLst/>
                <a:cxnLst/>
                <a:rect l="l" t="t" r="r" b="b"/>
                <a:pathLst>
                  <a:path w="6644" h="6621" extrusionOk="0">
                    <a:moveTo>
                      <a:pt x="3322" y="0"/>
                    </a:moveTo>
                    <a:cubicBezTo>
                      <a:pt x="1494" y="0"/>
                      <a:pt x="1" y="1471"/>
                      <a:pt x="1" y="3299"/>
                    </a:cubicBezTo>
                    <a:cubicBezTo>
                      <a:pt x="1" y="5127"/>
                      <a:pt x="1494" y="6620"/>
                      <a:pt x="3322" y="6620"/>
                    </a:cubicBezTo>
                    <a:cubicBezTo>
                      <a:pt x="5150" y="6620"/>
                      <a:pt x="6643" y="5127"/>
                      <a:pt x="6643" y="3299"/>
                    </a:cubicBezTo>
                    <a:cubicBezTo>
                      <a:pt x="6643" y="1471"/>
                      <a:pt x="5150" y="0"/>
                      <a:pt x="3322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260" name="Google Shape;260;p6"/>
              <p:cNvSpPr/>
              <p:nvPr/>
            </p:nvSpPr>
            <p:spPr>
              <a:xfrm>
                <a:off x="8792300" y="321275"/>
                <a:ext cx="175000" cy="175000"/>
              </a:xfrm>
              <a:custGeom>
                <a:avLst/>
                <a:gdLst/>
                <a:ahLst/>
                <a:cxnLst/>
                <a:rect l="l" t="t" r="r" b="b"/>
                <a:pathLst>
                  <a:path w="7000" h="7000" extrusionOk="0">
                    <a:moveTo>
                      <a:pt x="3500" y="380"/>
                    </a:moveTo>
                    <a:cubicBezTo>
                      <a:pt x="4369" y="380"/>
                      <a:pt x="5149" y="736"/>
                      <a:pt x="5707" y="1293"/>
                    </a:cubicBezTo>
                    <a:cubicBezTo>
                      <a:pt x="6286" y="1873"/>
                      <a:pt x="6621" y="2653"/>
                      <a:pt x="6621" y="3500"/>
                    </a:cubicBezTo>
                    <a:cubicBezTo>
                      <a:pt x="6621" y="4370"/>
                      <a:pt x="6286" y="5150"/>
                      <a:pt x="5707" y="5729"/>
                    </a:cubicBezTo>
                    <a:cubicBezTo>
                      <a:pt x="5149" y="6286"/>
                      <a:pt x="4369" y="6643"/>
                      <a:pt x="3500" y="6643"/>
                    </a:cubicBezTo>
                    <a:cubicBezTo>
                      <a:pt x="2631" y="6643"/>
                      <a:pt x="1851" y="6286"/>
                      <a:pt x="1293" y="5729"/>
                    </a:cubicBezTo>
                    <a:cubicBezTo>
                      <a:pt x="714" y="5150"/>
                      <a:pt x="379" y="4370"/>
                      <a:pt x="379" y="3500"/>
                    </a:cubicBezTo>
                    <a:cubicBezTo>
                      <a:pt x="379" y="2653"/>
                      <a:pt x="714" y="1873"/>
                      <a:pt x="1293" y="1293"/>
                    </a:cubicBezTo>
                    <a:cubicBezTo>
                      <a:pt x="1851" y="736"/>
                      <a:pt x="2631" y="380"/>
                      <a:pt x="3500" y="380"/>
                    </a:cubicBezTo>
                    <a:close/>
                    <a:moveTo>
                      <a:pt x="3500" y="1"/>
                    </a:moveTo>
                    <a:cubicBezTo>
                      <a:pt x="1561" y="1"/>
                      <a:pt x="0" y="1583"/>
                      <a:pt x="0" y="3500"/>
                    </a:cubicBezTo>
                    <a:cubicBezTo>
                      <a:pt x="0" y="5439"/>
                      <a:pt x="1561" y="7000"/>
                      <a:pt x="3500" y="7000"/>
                    </a:cubicBezTo>
                    <a:cubicBezTo>
                      <a:pt x="5439" y="7000"/>
                      <a:pt x="7000" y="5439"/>
                      <a:pt x="7000" y="3500"/>
                    </a:cubicBezTo>
                    <a:cubicBezTo>
                      <a:pt x="7000" y="1583"/>
                      <a:pt x="5439" y="1"/>
                      <a:pt x="350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261" name="Google Shape;261;p6"/>
              <p:cNvSpPr/>
              <p:nvPr/>
            </p:nvSpPr>
            <p:spPr>
              <a:xfrm>
                <a:off x="8833525" y="362525"/>
                <a:ext cx="92550" cy="93075"/>
              </a:xfrm>
              <a:custGeom>
                <a:avLst/>
                <a:gdLst/>
                <a:ahLst/>
                <a:cxnLst/>
                <a:rect l="l" t="t" r="r" b="b"/>
                <a:pathLst>
                  <a:path w="3702" h="3723" extrusionOk="0">
                    <a:moveTo>
                      <a:pt x="1851" y="0"/>
                    </a:moveTo>
                    <a:cubicBezTo>
                      <a:pt x="826" y="0"/>
                      <a:pt x="1" y="825"/>
                      <a:pt x="1" y="1850"/>
                    </a:cubicBezTo>
                    <a:cubicBezTo>
                      <a:pt x="1" y="2876"/>
                      <a:pt x="826" y="3723"/>
                      <a:pt x="1851" y="3723"/>
                    </a:cubicBezTo>
                    <a:cubicBezTo>
                      <a:pt x="2876" y="3723"/>
                      <a:pt x="3701" y="2876"/>
                      <a:pt x="3701" y="1850"/>
                    </a:cubicBezTo>
                    <a:cubicBezTo>
                      <a:pt x="3701" y="825"/>
                      <a:pt x="2876" y="0"/>
                      <a:pt x="1851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262" name="Google Shape;262;p6"/>
              <p:cNvSpPr/>
              <p:nvPr/>
            </p:nvSpPr>
            <p:spPr>
              <a:xfrm>
                <a:off x="8828525" y="358050"/>
                <a:ext cx="102550" cy="102000"/>
              </a:xfrm>
              <a:custGeom>
                <a:avLst/>
                <a:gdLst/>
                <a:ahLst/>
                <a:cxnLst/>
                <a:rect l="l" t="t" r="r" b="b"/>
                <a:pathLst>
                  <a:path w="4102" h="4080" extrusionOk="0">
                    <a:moveTo>
                      <a:pt x="2051" y="357"/>
                    </a:moveTo>
                    <a:cubicBezTo>
                      <a:pt x="2519" y="357"/>
                      <a:pt x="2920" y="558"/>
                      <a:pt x="3232" y="848"/>
                    </a:cubicBezTo>
                    <a:cubicBezTo>
                      <a:pt x="3544" y="1160"/>
                      <a:pt x="3723" y="1583"/>
                      <a:pt x="3723" y="2029"/>
                    </a:cubicBezTo>
                    <a:cubicBezTo>
                      <a:pt x="3723" y="2497"/>
                      <a:pt x="3544" y="2921"/>
                      <a:pt x="3232" y="3211"/>
                    </a:cubicBezTo>
                    <a:cubicBezTo>
                      <a:pt x="2920" y="3523"/>
                      <a:pt x="2519" y="3701"/>
                      <a:pt x="2051" y="3701"/>
                    </a:cubicBezTo>
                    <a:cubicBezTo>
                      <a:pt x="1583" y="3701"/>
                      <a:pt x="1182" y="3523"/>
                      <a:pt x="870" y="3211"/>
                    </a:cubicBezTo>
                    <a:cubicBezTo>
                      <a:pt x="558" y="2921"/>
                      <a:pt x="379" y="2497"/>
                      <a:pt x="379" y="2029"/>
                    </a:cubicBezTo>
                    <a:cubicBezTo>
                      <a:pt x="379" y="1583"/>
                      <a:pt x="558" y="1160"/>
                      <a:pt x="870" y="848"/>
                    </a:cubicBezTo>
                    <a:cubicBezTo>
                      <a:pt x="1182" y="558"/>
                      <a:pt x="1583" y="357"/>
                      <a:pt x="2051" y="357"/>
                    </a:cubicBezTo>
                    <a:close/>
                    <a:moveTo>
                      <a:pt x="2051" y="1"/>
                    </a:moveTo>
                    <a:cubicBezTo>
                      <a:pt x="914" y="1"/>
                      <a:pt x="0" y="915"/>
                      <a:pt x="0" y="2029"/>
                    </a:cubicBezTo>
                    <a:cubicBezTo>
                      <a:pt x="0" y="3166"/>
                      <a:pt x="914" y="4080"/>
                      <a:pt x="2051" y="4080"/>
                    </a:cubicBezTo>
                    <a:cubicBezTo>
                      <a:pt x="3188" y="4080"/>
                      <a:pt x="4102" y="3166"/>
                      <a:pt x="4102" y="2029"/>
                    </a:cubicBezTo>
                    <a:cubicBezTo>
                      <a:pt x="4102" y="915"/>
                      <a:pt x="3188" y="1"/>
                      <a:pt x="205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</p:grpSp>
        <p:cxnSp>
          <p:nvCxnSpPr>
            <p:cNvPr id="263" name="Google Shape;263;p6"/>
            <p:cNvCxnSpPr/>
            <p:nvPr/>
          </p:nvCxnSpPr>
          <p:spPr>
            <a:xfrm>
              <a:off x="723725" y="613"/>
              <a:ext cx="0" cy="25014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grpSp>
          <p:nvGrpSpPr>
            <p:cNvPr id="264" name="Google Shape;264;p6"/>
            <p:cNvGrpSpPr/>
            <p:nvPr/>
          </p:nvGrpSpPr>
          <p:grpSpPr>
            <a:xfrm rot="10800000">
              <a:off x="432850" y="291788"/>
              <a:ext cx="581800" cy="582350"/>
              <a:chOff x="8064275" y="887850"/>
              <a:chExt cx="581800" cy="582350"/>
            </a:xfrm>
          </p:grpSpPr>
          <p:sp>
            <p:nvSpPr>
              <p:cNvPr id="265" name="Google Shape;265;p6"/>
              <p:cNvSpPr/>
              <p:nvPr/>
            </p:nvSpPr>
            <p:spPr>
              <a:xfrm>
                <a:off x="8068750" y="892875"/>
                <a:ext cx="572875" cy="572325"/>
              </a:xfrm>
              <a:custGeom>
                <a:avLst/>
                <a:gdLst/>
                <a:ahLst/>
                <a:cxnLst/>
                <a:rect l="l" t="t" r="r" b="b"/>
                <a:pathLst>
                  <a:path w="22915" h="22893" extrusionOk="0">
                    <a:moveTo>
                      <a:pt x="11457" y="0"/>
                    </a:moveTo>
                    <a:cubicBezTo>
                      <a:pt x="5127" y="0"/>
                      <a:pt x="0" y="5127"/>
                      <a:pt x="0" y="11435"/>
                    </a:cubicBezTo>
                    <a:cubicBezTo>
                      <a:pt x="0" y="17766"/>
                      <a:pt x="5127" y="22892"/>
                      <a:pt x="11457" y="22892"/>
                    </a:cubicBezTo>
                    <a:cubicBezTo>
                      <a:pt x="17788" y="22892"/>
                      <a:pt x="22914" y="17766"/>
                      <a:pt x="22914" y="11435"/>
                    </a:cubicBezTo>
                    <a:cubicBezTo>
                      <a:pt x="22914" y="5127"/>
                      <a:pt x="17788" y="0"/>
                      <a:pt x="11457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266" name="Google Shape;266;p6"/>
              <p:cNvSpPr/>
              <p:nvPr/>
            </p:nvSpPr>
            <p:spPr>
              <a:xfrm>
                <a:off x="8064275" y="887850"/>
                <a:ext cx="581800" cy="582350"/>
              </a:xfrm>
              <a:custGeom>
                <a:avLst/>
                <a:gdLst/>
                <a:ahLst/>
                <a:cxnLst/>
                <a:rect l="l" t="t" r="r" b="b"/>
                <a:pathLst>
                  <a:path w="23272" h="23294" extrusionOk="0">
                    <a:moveTo>
                      <a:pt x="11636" y="380"/>
                    </a:moveTo>
                    <a:cubicBezTo>
                      <a:pt x="14757" y="380"/>
                      <a:pt x="17566" y="1628"/>
                      <a:pt x="19594" y="3679"/>
                    </a:cubicBezTo>
                    <a:cubicBezTo>
                      <a:pt x="21645" y="5707"/>
                      <a:pt x="22893" y="8538"/>
                      <a:pt x="22893" y="11636"/>
                    </a:cubicBezTo>
                    <a:cubicBezTo>
                      <a:pt x="22893" y="14757"/>
                      <a:pt x="21645" y="17565"/>
                      <a:pt x="19594" y="19616"/>
                    </a:cubicBezTo>
                    <a:cubicBezTo>
                      <a:pt x="17566" y="21644"/>
                      <a:pt x="14757" y="22915"/>
                      <a:pt x="11636" y="22915"/>
                    </a:cubicBezTo>
                    <a:cubicBezTo>
                      <a:pt x="8516" y="22915"/>
                      <a:pt x="5707" y="21644"/>
                      <a:pt x="3657" y="19616"/>
                    </a:cubicBezTo>
                    <a:cubicBezTo>
                      <a:pt x="1628" y="17565"/>
                      <a:pt x="358" y="14757"/>
                      <a:pt x="358" y="11636"/>
                    </a:cubicBezTo>
                    <a:cubicBezTo>
                      <a:pt x="358" y="8538"/>
                      <a:pt x="1628" y="5707"/>
                      <a:pt x="3657" y="3679"/>
                    </a:cubicBezTo>
                    <a:cubicBezTo>
                      <a:pt x="5707" y="1628"/>
                      <a:pt x="8516" y="380"/>
                      <a:pt x="11636" y="380"/>
                    </a:cubicBezTo>
                    <a:close/>
                    <a:moveTo>
                      <a:pt x="11636" y="1"/>
                    </a:moveTo>
                    <a:cubicBezTo>
                      <a:pt x="5217" y="1"/>
                      <a:pt x="1" y="5217"/>
                      <a:pt x="1" y="11636"/>
                    </a:cubicBezTo>
                    <a:cubicBezTo>
                      <a:pt x="1" y="18078"/>
                      <a:pt x="5217" y="23294"/>
                      <a:pt x="11636" y="23294"/>
                    </a:cubicBezTo>
                    <a:cubicBezTo>
                      <a:pt x="18056" y="23294"/>
                      <a:pt x="23272" y="18078"/>
                      <a:pt x="23272" y="11636"/>
                    </a:cubicBezTo>
                    <a:cubicBezTo>
                      <a:pt x="23272" y="5217"/>
                      <a:pt x="18056" y="1"/>
                      <a:pt x="11636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267" name="Google Shape;267;p6"/>
              <p:cNvSpPr/>
              <p:nvPr/>
            </p:nvSpPr>
            <p:spPr>
              <a:xfrm>
                <a:off x="8141175" y="965325"/>
                <a:ext cx="428000" cy="427425"/>
              </a:xfrm>
              <a:custGeom>
                <a:avLst/>
                <a:gdLst/>
                <a:ahLst/>
                <a:cxnLst/>
                <a:rect l="l" t="t" r="r" b="b"/>
                <a:pathLst>
                  <a:path w="17120" h="17097" extrusionOk="0">
                    <a:moveTo>
                      <a:pt x="8560" y="0"/>
                    </a:moveTo>
                    <a:cubicBezTo>
                      <a:pt x="3835" y="0"/>
                      <a:pt x="1" y="3812"/>
                      <a:pt x="1" y="8537"/>
                    </a:cubicBezTo>
                    <a:cubicBezTo>
                      <a:pt x="1" y="13263"/>
                      <a:pt x="3835" y="17097"/>
                      <a:pt x="8560" y="17097"/>
                    </a:cubicBezTo>
                    <a:cubicBezTo>
                      <a:pt x="13286" y="17097"/>
                      <a:pt x="17120" y="13263"/>
                      <a:pt x="17120" y="8537"/>
                    </a:cubicBezTo>
                    <a:cubicBezTo>
                      <a:pt x="17120" y="3812"/>
                      <a:pt x="13286" y="0"/>
                      <a:pt x="8560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268" name="Google Shape;268;p6"/>
              <p:cNvSpPr/>
              <p:nvPr/>
            </p:nvSpPr>
            <p:spPr>
              <a:xfrm>
                <a:off x="8136725" y="960300"/>
                <a:ext cx="436925" cy="437475"/>
              </a:xfrm>
              <a:custGeom>
                <a:avLst/>
                <a:gdLst/>
                <a:ahLst/>
                <a:cxnLst/>
                <a:rect l="l" t="t" r="r" b="b"/>
                <a:pathLst>
                  <a:path w="17477" h="17499" extrusionOk="0">
                    <a:moveTo>
                      <a:pt x="8738" y="379"/>
                    </a:moveTo>
                    <a:cubicBezTo>
                      <a:pt x="11057" y="379"/>
                      <a:pt x="13130" y="1316"/>
                      <a:pt x="14645" y="2831"/>
                    </a:cubicBezTo>
                    <a:cubicBezTo>
                      <a:pt x="16161" y="4347"/>
                      <a:pt x="17097" y="6442"/>
                      <a:pt x="17097" y="8738"/>
                    </a:cubicBezTo>
                    <a:cubicBezTo>
                      <a:pt x="17097" y="11056"/>
                      <a:pt x="16161" y="13152"/>
                      <a:pt x="14645" y="14667"/>
                    </a:cubicBezTo>
                    <a:cubicBezTo>
                      <a:pt x="13130" y="16183"/>
                      <a:pt x="11057" y="17119"/>
                      <a:pt x="8738" y="17119"/>
                    </a:cubicBezTo>
                    <a:cubicBezTo>
                      <a:pt x="6420" y="17119"/>
                      <a:pt x="4325" y="16183"/>
                      <a:pt x="2809" y="14667"/>
                    </a:cubicBezTo>
                    <a:cubicBezTo>
                      <a:pt x="1293" y="13152"/>
                      <a:pt x="357" y="11056"/>
                      <a:pt x="357" y="8738"/>
                    </a:cubicBezTo>
                    <a:cubicBezTo>
                      <a:pt x="357" y="6442"/>
                      <a:pt x="1293" y="4347"/>
                      <a:pt x="2809" y="2831"/>
                    </a:cubicBezTo>
                    <a:cubicBezTo>
                      <a:pt x="4325" y="1316"/>
                      <a:pt x="6420" y="379"/>
                      <a:pt x="8738" y="379"/>
                    </a:cubicBezTo>
                    <a:close/>
                    <a:moveTo>
                      <a:pt x="8738" y="0"/>
                    </a:moveTo>
                    <a:cubicBezTo>
                      <a:pt x="3901" y="0"/>
                      <a:pt x="1" y="3924"/>
                      <a:pt x="1" y="8738"/>
                    </a:cubicBezTo>
                    <a:cubicBezTo>
                      <a:pt x="1" y="13575"/>
                      <a:pt x="3901" y="17498"/>
                      <a:pt x="8738" y="17498"/>
                    </a:cubicBezTo>
                    <a:cubicBezTo>
                      <a:pt x="13553" y="17498"/>
                      <a:pt x="17476" y="13575"/>
                      <a:pt x="17476" y="8738"/>
                    </a:cubicBezTo>
                    <a:cubicBezTo>
                      <a:pt x="17476" y="3924"/>
                      <a:pt x="13553" y="0"/>
                      <a:pt x="8738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269" name="Google Shape;269;p6"/>
              <p:cNvSpPr/>
              <p:nvPr/>
            </p:nvSpPr>
            <p:spPr>
              <a:xfrm>
                <a:off x="8219750" y="1043875"/>
                <a:ext cx="270300" cy="270300"/>
              </a:xfrm>
              <a:custGeom>
                <a:avLst/>
                <a:gdLst/>
                <a:ahLst/>
                <a:cxnLst/>
                <a:rect l="l" t="t" r="r" b="b"/>
                <a:pathLst>
                  <a:path w="10812" h="10812" extrusionOk="0">
                    <a:moveTo>
                      <a:pt x="5417" y="1"/>
                    </a:moveTo>
                    <a:cubicBezTo>
                      <a:pt x="2430" y="1"/>
                      <a:pt x="1" y="2431"/>
                      <a:pt x="1" y="5395"/>
                    </a:cubicBezTo>
                    <a:cubicBezTo>
                      <a:pt x="1" y="8382"/>
                      <a:pt x="2430" y="10812"/>
                      <a:pt x="5417" y="10812"/>
                    </a:cubicBezTo>
                    <a:cubicBezTo>
                      <a:pt x="8404" y="10812"/>
                      <a:pt x="10812" y="8382"/>
                      <a:pt x="10812" y="5395"/>
                    </a:cubicBezTo>
                    <a:cubicBezTo>
                      <a:pt x="10812" y="2431"/>
                      <a:pt x="8404" y="1"/>
                      <a:pt x="5417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270" name="Google Shape;270;p6"/>
              <p:cNvSpPr/>
              <p:nvPr/>
            </p:nvSpPr>
            <p:spPr>
              <a:xfrm>
                <a:off x="8215300" y="1039425"/>
                <a:ext cx="279775" cy="279225"/>
              </a:xfrm>
              <a:custGeom>
                <a:avLst/>
                <a:gdLst/>
                <a:ahLst/>
                <a:cxnLst/>
                <a:rect l="l" t="t" r="r" b="b"/>
                <a:pathLst>
                  <a:path w="11191" h="11169" extrusionOk="0">
                    <a:moveTo>
                      <a:pt x="5595" y="357"/>
                    </a:moveTo>
                    <a:cubicBezTo>
                      <a:pt x="7044" y="357"/>
                      <a:pt x="8337" y="937"/>
                      <a:pt x="9273" y="1895"/>
                    </a:cubicBezTo>
                    <a:cubicBezTo>
                      <a:pt x="10232" y="2832"/>
                      <a:pt x="10811" y="4147"/>
                      <a:pt x="10811" y="5573"/>
                    </a:cubicBezTo>
                    <a:cubicBezTo>
                      <a:pt x="10811" y="7022"/>
                      <a:pt x="10232" y="8337"/>
                      <a:pt x="9273" y="9273"/>
                    </a:cubicBezTo>
                    <a:cubicBezTo>
                      <a:pt x="8337" y="10210"/>
                      <a:pt x="7044" y="10789"/>
                      <a:pt x="5595" y="10789"/>
                    </a:cubicBezTo>
                    <a:cubicBezTo>
                      <a:pt x="4147" y="10789"/>
                      <a:pt x="2854" y="10210"/>
                      <a:pt x="1895" y="9273"/>
                    </a:cubicBezTo>
                    <a:cubicBezTo>
                      <a:pt x="959" y="8337"/>
                      <a:pt x="379" y="7022"/>
                      <a:pt x="379" y="5573"/>
                    </a:cubicBezTo>
                    <a:cubicBezTo>
                      <a:pt x="379" y="4147"/>
                      <a:pt x="959" y="2832"/>
                      <a:pt x="1895" y="1895"/>
                    </a:cubicBezTo>
                    <a:cubicBezTo>
                      <a:pt x="2854" y="937"/>
                      <a:pt x="4147" y="357"/>
                      <a:pt x="5595" y="357"/>
                    </a:cubicBezTo>
                    <a:close/>
                    <a:moveTo>
                      <a:pt x="5595" y="1"/>
                    </a:moveTo>
                    <a:cubicBezTo>
                      <a:pt x="2497" y="1"/>
                      <a:pt x="1" y="2497"/>
                      <a:pt x="1" y="5573"/>
                    </a:cubicBezTo>
                    <a:cubicBezTo>
                      <a:pt x="1" y="8672"/>
                      <a:pt x="2497" y="11168"/>
                      <a:pt x="5595" y="11168"/>
                    </a:cubicBezTo>
                    <a:cubicBezTo>
                      <a:pt x="8671" y="11168"/>
                      <a:pt x="11190" y="8672"/>
                      <a:pt x="11190" y="5573"/>
                    </a:cubicBezTo>
                    <a:cubicBezTo>
                      <a:pt x="11190" y="2497"/>
                      <a:pt x="8671" y="1"/>
                      <a:pt x="5595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</p:grpSp>
        <p:grpSp>
          <p:nvGrpSpPr>
            <p:cNvPr id="271" name="Google Shape;271;p6"/>
            <p:cNvGrpSpPr/>
            <p:nvPr/>
          </p:nvGrpSpPr>
          <p:grpSpPr>
            <a:xfrm rot="10800000">
              <a:off x="577738" y="1153138"/>
              <a:ext cx="292025" cy="292575"/>
              <a:chOff x="7353050" y="316275"/>
              <a:chExt cx="292025" cy="292575"/>
            </a:xfrm>
          </p:grpSpPr>
          <p:sp>
            <p:nvSpPr>
              <p:cNvPr id="272" name="Google Shape;272;p6"/>
              <p:cNvSpPr/>
              <p:nvPr/>
            </p:nvSpPr>
            <p:spPr>
              <a:xfrm>
                <a:off x="7358075" y="321275"/>
                <a:ext cx="282550" cy="282550"/>
              </a:xfrm>
              <a:custGeom>
                <a:avLst/>
                <a:gdLst/>
                <a:ahLst/>
                <a:cxnLst/>
                <a:rect l="l" t="t" r="r" b="b"/>
                <a:pathLst>
                  <a:path w="11302" h="11302" extrusionOk="0">
                    <a:moveTo>
                      <a:pt x="5640" y="1"/>
                    </a:moveTo>
                    <a:cubicBezTo>
                      <a:pt x="2519" y="1"/>
                      <a:pt x="0" y="2520"/>
                      <a:pt x="0" y="5640"/>
                    </a:cubicBezTo>
                    <a:cubicBezTo>
                      <a:pt x="0" y="8783"/>
                      <a:pt x="2519" y="11302"/>
                      <a:pt x="5640" y="11302"/>
                    </a:cubicBezTo>
                    <a:cubicBezTo>
                      <a:pt x="8783" y="11302"/>
                      <a:pt x="11301" y="8783"/>
                      <a:pt x="11301" y="5640"/>
                    </a:cubicBezTo>
                    <a:cubicBezTo>
                      <a:pt x="11301" y="2520"/>
                      <a:pt x="8783" y="1"/>
                      <a:pt x="5640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273" name="Google Shape;273;p6"/>
              <p:cNvSpPr/>
              <p:nvPr/>
            </p:nvSpPr>
            <p:spPr>
              <a:xfrm>
                <a:off x="7353050" y="316275"/>
                <a:ext cx="292025" cy="292575"/>
              </a:xfrm>
              <a:custGeom>
                <a:avLst/>
                <a:gdLst/>
                <a:ahLst/>
                <a:cxnLst/>
                <a:rect l="l" t="t" r="r" b="b"/>
                <a:pathLst>
                  <a:path w="11681" h="11703" extrusionOk="0">
                    <a:moveTo>
                      <a:pt x="5841" y="379"/>
                    </a:moveTo>
                    <a:cubicBezTo>
                      <a:pt x="7356" y="379"/>
                      <a:pt x="8716" y="981"/>
                      <a:pt x="9719" y="1984"/>
                    </a:cubicBezTo>
                    <a:cubicBezTo>
                      <a:pt x="10700" y="2965"/>
                      <a:pt x="11324" y="4347"/>
                      <a:pt x="11324" y="5840"/>
                    </a:cubicBezTo>
                    <a:cubicBezTo>
                      <a:pt x="11324" y="7356"/>
                      <a:pt x="10700" y="8738"/>
                      <a:pt x="9719" y="9719"/>
                    </a:cubicBezTo>
                    <a:cubicBezTo>
                      <a:pt x="8716" y="10699"/>
                      <a:pt x="7356" y="11324"/>
                      <a:pt x="5841" y="11324"/>
                    </a:cubicBezTo>
                    <a:cubicBezTo>
                      <a:pt x="4347" y="11324"/>
                      <a:pt x="2965" y="10699"/>
                      <a:pt x="1984" y="9719"/>
                    </a:cubicBezTo>
                    <a:cubicBezTo>
                      <a:pt x="981" y="8738"/>
                      <a:pt x="380" y="7356"/>
                      <a:pt x="380" y="5840"/>
                    </a:cubicBezTo>
                    <a:cubicBezTo>
                      <a:pt x="380" y="4347"/>
                      <a:pt x="981" y="2965"/>
                      <a:pt x="1984" y="1984"/>
                    </a:cubicBezTo>
                    <a:cubicBezTo>
                      <a:pt x="2965" y="981"/>
                      <a:pt x="4347" y="379"/>
                      <a:pt x="5841" y="379"/>
                    </a:cubicBezTo>
                    <a:close/>
                    <a:moveTo>
                      <a:pt x="5841" y="0"/>
                    </a:moveTo>
                    <a:cubicBezTo>
                      <a:pt x="2631" y="0"/>
                      <a:pt x="1" y="2630"/>
                      <a:pt x="1" y="5840"/>
                    </a:cubicBezTo>
                    <a:cubicBezTo>
                      <a:pt x="1" y="9072"/>
                      <a:pt x="2631" y="11703"/>
                      <a:pt x="5841" y="11703"/>
                    </a:cubicBezTo>
                    <a:cubicBezTo>
                      <a:pt x="9073" y="11703"/>
                      <a:pt x="11681" y="9072"/>
                      <a:pt x="11681" y="5840"/>
                    </a:cubicBezTo>
                    <a:cubicBezTo>
                      <a:pt x="11681" y="2630"/>
                      <a:pt x="9073" y="0"/>
                      <a:pt x="584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274" name="Google Shape;274;p6"/>
              <p:cNvSpPr/>
              <p:nvPr/>
            </p:nvSpPr>
            <p:spPr>
              <a:xfrm>
                <a:off x="7419925" y="383125"/>
                <a:ext cx="158275" cy="158300"/>
              </a:xfrm>
              <a:custGeom>
                <a:avLst/>
                <a:gdLst/>
                <a:ahLst/>
                <a:cxnLst/>
                <a:rect l="l" t="t" r="r" b="b"/>
                <a:pathLst>
                  <a:path w="6331" h="6332" extrusionOk="0">
                    <a:moveTo>
                      <a:pt x="3166" y="1"/>
                    </a:moveTo>
                    <a:cubicBezTo>
                      <a:pt x="1427" y="1"/>
                      <a:pt x="0" y="1428"/>
                      <a:pt x="0" y="3166"/>
                    </a:cubicBezTo>
                    <a:cubicBezTo>
                      <a:pt x="0" y="4927"/>
                      <a:pt x="1427" y="6331"/>
                      <a:pt x="3166" y="6331"/>
                    </a:cubicBezTo>
                    <a:cubicBezTo>
                      <a:pt x="4927" y="6331"/>
                      <a:pt x="6331" y="4927"/>
                      <a:pt x="6331" y="3166"/>
                    </a:cubicBezTo>
                    <a:cubicBezTo>
                      <a:pt x="6331" y="1428"/>
                      <a:pt x="4927" y="1"/>
                      <a:pt x="3166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275" name="Google Shape;275;p6"/>
              <p:cNvSpPr/>
              <p:nvPr/>
            </p:nvSpPr>
            <p:spPr>
              <a:xfrm>
                <a:off x="7415475" y="378675"/>
                <a:ext cx="167750" cy="167775"/>
              </a:xfrm>
              <a:custGeom>
                <a:avLst/>
                <a:gdLst/>
                <a:ahLst/>
                <a:cxnLst/>
                <a:rect l="l" t="t" r="r" b="b"/>
                <a:pathLst>
                  <a:path w="6710" h="6711" extrusionOk="0">
                    <a:moveTo>
                      <a:pt x="3344" y="380"/>
                    </a:moveTo>
                    <a:cubicBezTo>
                      <a:pt x="4168" y="380"/>
                      <a:pt x="4926" y="714"/>
                      <a:pt x="5461" y="1249"/>
                    </a:cubicBezTo>
                    <a:cubicBezTo>
                      <a:pt x="5996" y="1784"/>
                      <a:pt x="6330" y="2519"/>
                      <a:pt x="6330" y="3344"/>
                    </a:cubicBezTo>
                    <a:cubicBezTo>
                      <a:pt x="6330" y="4169"/>
                      <a:pt x="5996" y="4927"/>
                      <a:pt x="5461" y="5462"/>
                    </a:cubicBezTo>
                    <a:cubicBezTo>
                      <a:pt x="4926" y="5997"/>
                      <a:pt x="4168" y="6331"/>
                      <a:pt x="3344" y="6331"/>
                    </a:cubicBezTo>
                    <a:cubicBezTo>
                      <a:pt x="2519" y="6331"/>
                      <a:pt x="1783" y="5997"/>
                      <a:pt x="1248" y="5462"/>
                    </a:cubicBezTo>
                    <a:cubicBezTo>
                      <a:pt x="713" y="4927"/>
                      <a:pt x="379" y="4169"/>
                      <a:pt x="379" y="3344"/>
                    </a:cubicBezTo>
                    <a:cubicBezTo>
                      <a:pt x="379" y="2519"/>
                      <a:pt x="713" y="1784"/>
                      <a:pt x="1248" y="1249"/>
                    </a:cubicBezTo>
                    <a:cubicBezTo>
                      <a:pt x="1783" y="714"/>
                      <a:pt x="2519" y="380"/>
                      <a:pt x="3344" y="380"/>
                    </a:cubicBezTo>
                    <a:close/>
                    <a:moveTo>
                      <a:pt x="3344" y="1"/>
                    </a:moveTo>
                    <a:cubicBezTo>
                      <a:pt x="1494" y="1"/>
                      <a:pt x="0" y="1494"/>
                      <a:pt x="0" y="3344"/>
                    </a:cubicBezTo>
                    <a:cubicBezTo>
                      <a:pt x="0" y="5194"/>
                      <a:pt x="1494" y="6710"/>
                      <a:pt x="3344" y="6710"/>
                    </a:cubicBezTo>
                    <a:cubicBezTo>
                      <a:pt x="5194" y="6710"/>
                      <a:pt x="6709" y="5194"/>
                      <a:pt x="6709" y="3344"/>
                    </a:cubicBezTo>
                    <a:cubicBezTo>
                      <a:pt x="6709" y="1494"/>
                      <a:pt x="5194" y="1"/>
                      <a:pt x="3344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</p:grpSp>
        <p:grpSp>
          <p:nvGrpSpPr>
            <p:cNvPr id="276" name="Google Shape;276;p6"/>
            <p:cNvGrpSpPr/>
            <p:nvPr/>
          </p:nvGrpSpPr>
          <p:grpSpPr>
            <a:xfrm rot="10800000">
              <a:off x="636238" y="1778838"/>
              <a:ext cx="175000" cy="175000"/>
              <a:chOff x="8792300" y="321275"/>
              <a:chExt cx="175000" cy="175000"/>
            </a:xfrm>
          </p:grpSpPr>
          <p:sp>
            <p:nvSpPr>
              <p:cNvPr id="277" name="Google Shape;277;p6"/>
              <p:cNvSpPr/>
              <p:nvPr/>
            </p:nvSpPr>
            <p:spPr>
              <a:xfrm>
                <a:off x="8796750" y="326300"/>
                <a:ext cx="166100" cy="165525"/>
              </a:xfrm>
              <a:custGeom>
                <a:avLst/>
                <a:gdLst/>
                <a:ahLst/>
                <a:cxnLst/>
                <a:rect l="l" t="t" r="r" b="b"/>
                <a:pathLst>
                  <a:path w="6644" h="6621" extrusionOk="0">
                    <a:moveTo>
                      <a:pt x="3322" y="0"/>
                    </a:moveTo>
                    <a:cubicBezTo>
                      <a:pt x="1494" y="0"/>
                      <a:pt x="1" y="1471"/>
                      <a:pt x="1" y="3299"/>
                    </a:cubicBezTo>
                    <a:cubicBezTo>
                      <a:pt x="1" y="5127"/>
                      <a:pt x="1494" y="6620"/>
                      <a:pt x="3322" y="6620"/>
                    </a:cubicBezTo>
                    <a:cubicBezTo>
                      <a:pt x="5150" y="6620"/>
                      <a:pt x="6643" y="5127"/>
                      <a:pt x="6643" y="3299"/>
                    </a:cubicBezTo>
                    <a:cubicBezTo>
                      <a:pt x="6643" y="1471"/>
                      <a:pt x="5150" y="0"/>
                      <a:pt x="3322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278" name="Google Shape;278;p6"/>
              <p:cNvSpPr/>
              <p:nvPr/>
            </p:nvSpPr>
            <p:spPr>
              <a:xfrm>
                <a:off x="8792300" y="321275"/>
                <a:ext cx="175000" cy="175000"/>
              </a:xfrm>
              <a:custGeom>
                <a:avLst/>
                <a:gdLst/>
                <a:ahLst/>
                <a:cxnLst/>
                <a:rect l="l" t="t" r="r" b="b"/>
                <a:pathLst>
                  <a:path w="7000" h="7000" extrusionOk="0">
                    <a:moveTo>
                      <a:pt x="3500" y="380"/>
                    </a:moveTo>
                    <a:cubicBezTo>
                      <a:pt x="4369" y="380"/>
                      <a:pt x="5149" y="736"/>
                      <a:pt x="5707" y="1293"/>
                    </a:cubicBezTo>
                    <a:cubicBezTo>
                      <a:pt x="6286" y="1873"/>
                      <a:pt x="6621" y="2653"/>
                      <a:pt x="6621" y="3500"/>
                    </a:cubicBezTo>
                    <a:cubicBezTo>
                      <a:pt x="6621" y="4370"/>
                      <a:pt x="6286" y="5150"/>
                      <a:pt x="5707" y="5729"/>
                    </a:cubicBezTo>
                    <a:cubicBezTo>
                      <a:pt x="5149" y="6286"/>
                      <a:pt x="4369" y="6643"/>
                      <a:pt x="3500" y="6643"/>
                    </a:cubicBezTo>
                    <a:cubicBezTo>
                      <a:pt x="2631" y="6643"/>
                      <a:pt x="1851" y="6286"/>
                      <a:pt x="1293" y="5729"/>
                    </a:cubicBezTo>
                    <a:cubicBezTo>
                      <a:pt x="714" y="5150"/>
                      <a:pt x="379" y="4370"/>
                      <a:pt x="379" y="3500"/>
                    </a:cubicBezTo>
                    <a:cubicBezTo>
                      <a:pt x="379" y="2653"/>
                      <a:pt x="714" y="1873"/>
                      <a:pt x="1293" y="1293"/>
                    </a:cubicBezTo>
                    <a:cubicBezTo>
                      <a:pt x="1851" y="736"/>
                      <a:pt x="2631" y="380"/>
                      <a:pt x="3500" y="380"/>
                    </a:cubicBezTo>
                    <a:close/>
                    <a:moveTo>
                      <a:pt x="3500" y="1"/>
                    </a:moveTo>
                    <a:cubicBezTo>
                      <a:pt x="1561" y="1"/>
                      <a:pt x="0" y="1583"/>
                      <a:pt x="0" y="3500"/>
                    </a:cubicBezTo>
                    <a:cubicBezTo>
                      <a:pt x="0" y="5439"/>
                      <a:pt x="1561" y="7000"/>
                      <a:pt x="3500" y="7000"/>
                    </a:cubicBezTo>
                    <a:cubicBezTo>
                      <a:pt x="5439" y="7000"/>
                      <a:pt x="7000" y="5439"/>
                      <a:pt x="7000" y="3500"/>
                    </a:cubicBezTo>
                    <a:cubicBezTo>
                      <a:pt x="7000" y="1583"/>
                      <a:pt x="5439" y="1"/>
                      <a:pt x="350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279" name="Google Shape;279;p6"/>
              <p:cNvSpPr/>
              <p:nvPr/>
            </p:nvSpPr>
            <p:spPr>
              <a:xfrm>
                <a:off x="8833525" y="362525"/>
                <a:ext cx="92550" cy="93075"/>
              </a:xfrm>
              <a:custGeom>
                <a:avLst/>
                <a:gdLst/>
                <a:ahLst/>
                <a:cxnLst/>
                <a:rect l="l" t="t" r="r" b="b"/>
                <a:pathLst>
                  <a:path w="3702" h="3723" extrusionOk="0">
                    <a:moveTo>
                      <a:pt x="1851" y="0"/>
                    </a:moveTo>
                    <a:cubicBezTo>
                      <a:pt x="826" y="0"/>
                      <a:pt x="1" y="825"/>
                      <a:pt x="1" y="1850"/>
                    </a:cubicBezTo>
                    <a:cubicBezTo>
                      <a:pt x="1" y="2876"/>
                      <a:pt x="826" y="3723"/>
                      <a:pt x="1851" y="3723"/>
                    </a:cubicBezTo>
                    <a:cubicBezTo>
                      <a:pt x="2876" y="3723"/>
                      <a:pt x="3701" y="2876"/>
                      <a:pt x="3701" y="1850"/>
                    </a:cubicBezTo>
                    <a:cubicBezTo>
                      <a:pt x="3701" y="825"/>
                      <a:pt x="2876" y="0"/>
                      <a:pt x="1851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280" name="Google Shape;280;p6"/>
              <p:cNvSpPr/>
              <p:nvPr/>
            </p:nvSpPr>
            <p:spPr>
              <a:xfrm>
                <a:off x="8828525" y="358050"/>
                <a:ext cx="102550" cy="102000"/>
              </a:xfrm>
              <a:custGeom>
                <a:avLst/>
                <a:gdLst/>
                <a:ahLst/>
                <a:cxnLst/>
                <a:rect l="l" t="t" r="r" b="b"/>
                <a:pathLst>
                  <a:path w="4102" h="4080" extrusionOk="0">
                    <a:moveTo>
                      <a:pt x="2051" y="357"/>
                    </a:moveTo>
                    <a:cubicBezTo>
                      <a:pt x="2519" y="357"/>
                      <a:pt x="2920" y="558"/>
                      <a:pt x="3232" y="848"/>
                    </a:cubicBezTo>
                    <a:cubicBezTo>
                      <a:pt x="3544" y="1160"/>
                      <a:pt x="3723" y="1583"/>
                      <a:pt x="3723" y="2029"/>
                    </a:cubicBezTo>
                    <a:cubicBezTo>
                      <a:pt x="3723" y="2497"/>
                      <a:pt x="3544" y="2921"/>
                      <a:pt x="3232" y="3211"/>
                    </a:cubicBezTo>
                    <a:cubicBezTo>
                      <a:pt x="2920" y="3523"/>
                      <a:pt x="2519" y="3701"/>
                      <a:pt x="2051" y="3701"/>
                    </a:cubicBezTo>
                    <a:cubicBezTo>
                      <a:pt x="1583" y="3701"/>
                      <a:pt x="1182" y="3523"/>
                      <a:pt x="870" y="3211"/>
                    </a:cubicBezTo>
                    <a:cubicBezTo>
                      <a:pt x="558" y="2921"/>
                      <a:pt x="379" y="2497"/>
                      <a:pt x="379" y="2029"/>
                    </a:cubicBezTo>
                    <a:cubicBezTo>
                      <a:pt x="379" y="1583"/>
                      <a:pt x="558" y="1160"/>
                      <a:pt x="870" y="848"/>
                    </a:cubicBezTo>
                    <a:cubicBezTo>
                      <a:pt x="1182" y="558"/>
                      <a:pt x="1583" y="357"/>
                      <a:pt x="2051" y="357"/>
                    </a:cubicBezTo>
                    <a:close/>
                    <a:moveTo>
                      <a:pt x="2051" y="1"/>
                    </a:moveTo>
                    <a:cubicBezTo>
                      <a:pt x="914" y="1"/>
                      <a:pt x="0" y="915"/>
                      <a:pt x="0" y="2029"/>
                    </a:cubicBezTo>
                    <a:cubicBezTo>
                      <a:pt x="0" y="3166"/>
                      <a:pt x="914" y="4080"/>
                      <a:pt x="2051" y="4080"/>
                    </a:cubicBezTo>
                    <a:cubicBezTo>
                      <a:pt x="3188" y="4080"/>
                      <a:pt x="4102" y="3166"/>
                      <a:pt x="4102" y="2029"/>
                    </a:cubicBezTo>
                    <a:cubicBezTo>
                      <a:pt x="4102" y="915"/>
                      <a:pt x="3188" y="1"/>
                      <a:pt x="205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</p:grpSp>
        <p:grpSp>
          <p:nvGrpSpPr>
            <p:cNvPr id="281" name="Google Shape;281;p6"/>
            <p:cNvGrpSpPr/>
            <p:nvPr/>
          </p:nvGrpSpPr>
          <p:grpSpPr>
            <a:xfrm>
              <a:off x="432850" y="2003163"/>
              <a:ext cx="175013" cy="27000"/>
              <a:chOff x="5662375" y="212375"/>
              <a:chExt cx="175013" cy="27000"/>
            </a:xfrm>
          </p:grpSpPr>
          <p:sp>
            <p:nvSpPr>
              <p:cNvPr id="282" name="Google Shape;282;p6"/>
              <p:cNvSpPr/>
              <p:nvPr/>
            </p:nvSpPr>
            <p:spPr>
              <a:xfrm>
                <a:off x="5662375" y="212375"/>
                <a:ext cx="27000" cy="27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283" name="Google Shape;283;p6"/>
              <p:cNvSpPr/>
              <p:nvPr/>
            </p:nvSpPr>
            <p:spPr>
              <a:xfrm>
                <a:off x="5736381" y="212375"/>
                <a:ext cx="27000" cy="27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284" name="Google Shape;284;p6"/>
              <p:cNvSpPr/>
              <p:nvPr/>
            </p:nvSpPr>
            <p:spPr>
              <a:xfrm>
                <a:off x="5810388" y="212375"/>
                <a:ext cx="27000" cy="27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</p:grpSp>
        <p:grpSp>
          <p:nvGrpSpPr>
            <p:cNvPr id="285" name="Google Shape;285;p6"/>
            <p:cNvGrpSpPr/>
            <p:nvPr/>
          </p:nvGrpSpPr>
          <p:grpSpPr>
            <a:xfrm>
              <a:off x="788100" y="208488"/>
              <a:ext cx="175013" cy="27000"/>
              <a:chOff x="5662375" y="212375"/>
              <a:chExt cx="175013" cy="27000"/>
            </a:xfrm>
          </p:grpSpPr>
          <p:sp>
            <p:nvSpPr>
              <p:cNvPr id="286" name="Google Shape;286;p6"/>
              <p:cNvSpPr/>
              <p:nvPr/>
            </p:nvSpPr>
            <p:spPr>
              <a:xfrm>
                <a:off x="5662375" y="212375"/>
                <a:ext cx="27000" cy="27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287" name="Google Shape;287;p6"/>
              <p:cNvSpPr/>
              <p:nvPr/>
            </p:nvSpPr>
            <p:spPr>
              <a:xfrm>
                <a:off x="5736381" y="212375"/>
                <a:ext cx="27000" cy="27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288" name="Google Shape;288;p6"/>
              <p:cNvSpPr/>
              <p:nvPr/>
            </p:nvSpPr>
            <p:spPr>
              <a:xfrm>
                <a:off x="5810388" y="212375"/>
                <a:ext cx="27000" cy="27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</p:grpSp>
        <p:grpSp>
          <p:nvGrpSpPr>
            <p:cNvPr id="289" name="Google Shape;289;p6"/>
            <p:cNvGrpSpPr/>
            <p:nvPr/>
          </p:nvGrpSpPr>
          <p:grpSpPr>
            <a:xfrm>
              <a:off x="8129350" y="4988725"/>
              <a:ext cx="175013" cy="27000"/>
              <a:chOff x="5662375" y="212375"/>
              <a:chExt cx="175013" cy="27000"/>
            </a:xfrm>
          </p:grpSpPr>
          <p:sp>
            <p:nvSpPr>
              <p:cNvPr id="290" name="Google Shape;290;p6"/>
              <p:cNvSpPr/>
              <p:nvPr/>
            </p:nvSpPr>
            <p:spPr>
              <a:xfrm>
                <a:off x="5662375" y="212375"/>
                <a:ext cx="27000" cy="27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291" name="Google Shape;291;p6"/>
              <p:cNvSpPr/>
              <p:nvPr/>
            </p:nvSpPr>
            <p:spPr>
              <a:xfrm>
                <a:off x="5736381" y="212375"/>
                <a:ext cx="27000" cy="27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292" name="Google Shape;292;p6"/>
              <p:cNvSpPr/>
              <p:nvPr/>
            </p:nvSpPr>
            <p:spPr>
              <a:xfrm>
                <a:off x="5810388" y="212375"/>
                <a:ext cx="27000" cy="27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</p:grpSp>
        <p:grpSp>
          <p:nvGrpSpPr>
            <p:cNvPr id="293" name="Google Shape;293;p6"/>
            <p:cNvGrpSpPr/>
            <p:nvPr/>
          </p:nvGrpSpPr>
          <p:grpSpPr>
            <a:xfrm>
              <a:off x="8497550" y="3429425"/>
              <a:ext cx="175013" cy="27000"/>
              <a:chOff x="5662375" y="212375"/>
              <a:chExt cx="175013" cy="27000"/>
            </a:xfrm>
          </p:grpSpPr>
          <p:sp>
            <p:nvSpPr>
              <p:cNvPr id="294" name="Google Shape;294;p6"/>
              <p:cNvSpPr/>
              <p:nvPr/>
            </p:nvSpPr>
            <p:spPr>
              <a:xfrm>
                <a:off x="5662375" y="212375"/>
                <a:ext cx="27000" cy="27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295" name="Google Shape;295;p6"/>
              <p:cNvSpPr/>
              <p:nvPr/>
            </p:nvSpPr>
            <p:spPr>
              <a:xfrm>
                <a:off x="5736381" y="212375"/>
                <a:ext cx="27000" cy="27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296" name="Google Shape;296;p6"/>
              <p:cNvSpPr/>
              <p:nvPr/>
            </p:nvSpPr>
            <p:spPr>
              <a:xfrm>
                <a:off x="5810388" y="212375"/>
                <a:ext cx="27000" cy="27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</p:grpSp>
        <p:cxnSp>
          <p:nvCxnSpPr>
            <p:cNvPr id="297" name="Google Shape;297;p6"/>
            <p:cNvCxnSpPr/>
            <p:nvPr/>
          </p:nvCxnSpPr>
          <p:spPr>
            <a:xfrm>
              <a:off x="8407225" y="0"/>
              <a:ext cx="0" cy="21609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98" name="Google Shape;298;p6"/>
            <p:cNvCxnSpPr/>
            <p:nvPr/>
          </p:nvCxnSpPr>
          <p:spPr>
            <a:xfrm>
              <a:off x="718025" y="2985634"/>
              <a:ext cx="0" cy="21609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sp>
          <p:nvSpPr>
            <p:cNvPr id="299" name="Google Shape;299;p6"/>
            <p:cNvSpPr/>
            <p:nvPr/>
          </p:nvSpPr>
          <p:spPr>
            <a:xfrm>
              <a:off x="671825" y="4587888"/>
              <a:ext cx="92400" cy="92400"/>
            </a:xfrm>
            <a:prstGeom prst="ellipse">
              <a:avLst/>
            </a:prstGeom>
            <a:solidFill>
              <a:schemeClr val="dk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300" name="Google Shape;300;p6"/>
            <p:cNvSpPr/>
            <p:nvPr/>
          </p:nvSpPr>
          <p:spPr>
            <a:xfrm>
              <a:off x="671825" y="3940338"/>
              <a:ext cx="92400" cy="92400"/>
            </a:xfrm>
            <a:prstGeom prst="ellipse">
              <a:avLst/>
            </a:prstGeom>
            <a:solidFill>
              <a:schemeClr val="dk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301" name="Google Shape;301;p6"/>
            <p:cNvSpPr/>
            <p:nvPr/>
          </p:nvSpPr>
          <p:spPr>
            <a:xfrm>
              <a:off x="8361025" y="1453500"/>
              <a:ext cx="92400" cy="92400"/>
            </a:xfrm>
            <a:prstGeom prst="ellipse">
              <a:avLst/>
            </a:prstGeom>
            <a:solidFill>
              <a:schemeClr val="dk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302" name="Google Shape;302;p6"/>
            <p:cNvSpPr/>
            <p:nvPr/>
          </p:nvSpPr>
          <p:spPr>
            <a:xfrm>
              <a:off x="8361025" y="234875"/>
              <a:ext cx="92400" cy="92400"/>
            </a:xfrm>
            <a:prstGeom prst="ellipse">
              <a:avLst/>
            </a:prstGeom>
            <a:solidFill>
              <a:schemeClr val="dk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</p:spTree>
    <p:extLst>
      <p:ext uri="{BB962C8B-B14F-4D97-AF65-F5344CB8AC3E}">
        <p14:creationId xmlns:p14="http://schemas.microsoft.com/office/powerpoint/2010/main" val="563072991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hanks" userDrawn="1">
  <p:cSld name="1_Thanks">
    <p:spTree>
      <p:nvGrpSpPr>
        <p:cNvPr id="1" name="Shape 9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2" name="Google Shape;912;p19"/>
          <p:cNvSpPr txBox="1">
            <a:spLocks noGrp="1"/>
          </p:cNvSpPr>
          <p:nvPr>
            <p:ph type="title"/>
          </p:nvPr>
        </p:nvSpPr>
        <p:spPr>
          <a:xfrm>
            <a:off x="2510125" y="489333"/>
            <a:ext cx="7171751" cy="791952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None/>
              <a:defRPr sz="4267"/>
            </a:lvl1pPr>
            <a:lvl2pPr lvl="1">
              <a:spcBef>
                <a:spcPts val="0"/>
              </a:spcBef>
              <a:spcAft>
                <a:spcPts val="0"/>
              </a:spcAft>
              <a:buNone/>
              <a:defRPr sz="6400"/>
            </a:lvl2pPr>
            <a:lvl3pPr lvl="2">
              <a:spcBef>
                <a:spcPts val="0"/>
              </a:spcBef>
              <a:spcAft>
                <a:spcPts val="0"/>
              </a:spcAft>
              <a:buNone/>
              <a:defRPr sz="6400"/>
            </a:lvl3pPr>
            <a:lvl4pPr lvl="3">
              <a:spcBef>
                <a:spcPts val="0"/>
              </a:spcBef>
              <a:spcAft>
                <a:spcPts val="0"/>
              </a:spcAft>
              <a:buNone/>
              <a:defRPr sz="6400"/>
            </a:lvl4pPr>
            <a:lvl5pPr lvl="4">
              <a:spcBef>
                <a:spcPts val="0"/>
              </a:spcBef>
              <a:spcAft>
                <a:spcPts val="0"/>
              </a:spcAft>
              <a:buNone/>
              <a:defRPr sz="6400"/>
            </a:lvl5pPr>
            <a:lvl6pPr lvl="5">
              <a:spcBef>
                <a:spcPts val="0"/>
              </a:spcBef>
              <a:spcAft>
                <a:spcPts val="0"/>
              </a:spcAft>
              <a:buNone/>
              <a:defRPr sz="6400"/>
            </a:lvl6pPr>
            <a:lvl7pPr lvl="6">
              <a:spcBef>
                <a:spcPts val="0"/>
              </a:spcBef>
              <a:spcAft>
                <a:spcPts val="0"/>
              </a:spcAft>
              <a:buNone/>
              <a:defRPr sz="6400"/>
            </a:lvl7pPr>
            <a:lvl8pPr lvl="7">
              <a:spcBef>
                <a:spcPts val="0"/>
              </a:spcBef>
              <a:spcAft>
                <a:spcPts val="0"/>
              </a:spcAft>
              <a:buNone/>
              <a:defRPr sz="6400"/>
            </a:lvl8pPr>
            <a:lvl9pPr lvl="8">
              <a:spcBef>
                <a:spcPts val="0"/>
              </a:spcBef>
              <a:spcAft>
                <a:spcPts val="0"/>
              </a:spcAft>
              <a:buNone/>
              <a:defRPr sz="6400"/>
            </a:lvl9pPr>
          </a:lstStyle>
          <a:p>
            <a:r>
              <a:rPr lang="en-US" dirty="0"/>
              <a:t>Click to edit Master title style</a:t>
            </a:r>
            <a:endParaRPr dirty="0"/>
          </a:p>
        </p:txBody>
      </p:sp>
      <p:cxnSp>
        <p:nvCxnSpPr>
          <p:cNvPr id="915" name="Google Shape;915;p19"/>
          <p:cNvCxnSpPr/>
          <p:nvPr/>
        </p:nvCxnSpPr>
        <p:spPr>
          <a:xfrm rot="5400000">
            <a:off x="9692944" y="4432733"/>
            <a:ext cx="1510800" cy="4084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916" name="Google Shape;916;p19"/>
          <p:cNvCxnSpPr/>
          <p:nvPr/>
        </p:nvCxnSpPr>
        <p:spPr>
          <a:xfrm rot="-5400000" flipH="1">
            <a:off x="9575211" y="2776533"/>
            <a:ext cx="1789600" cy="4204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917" name="Google Shape;917;p19"/>
          <p:cNvCxnSpPr/>
          <p:nvPr/>
        </p:nvCxnSpPr>
        <p:spPr>
          <a:xfrm rot="5400000">
            <a:off x="9643244" y="981833"/>
            <a:ext cx="1776000" cy="5228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918" name="Google Shape;918;p19"/>
          <p:cNvCxnSpPr/>
          <p:nvPr/>
        </p:nvCxnSpPr>
        <p:spPr>
          <a:xfrm rot="5400000">
            <a:off x="10891244" y="-88800"/>
            <a:ext cx="365200" cy="5428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grpSp>
        <p:nvGrpSpPr>
          <p:cNvPr id="919" name="Google Shape;919;p19"/>
          <p:cNvGrpSpPr/>
          <p:nvPr/>
        </p:nvGrpSpPr>
        <p:grpSpPr>
          <a:xfrm rot="5400000" flipH="1">
            <a:off x="9876444" y="1713233"/>
            <a:ext cx="775733" cy="776467"/>
            <a:chOff x="8064275" y="887850"/>
            <a:chExt cx="581800" cy="582350"/>
          </a:xfrm>
        </p:grpSpPr>
        <p:sp>
          <p:nvSpPr>
            <p:cNvPr id="920" name="Google Shape;920;p19"/>
            <p:cNvSpPr/>
            <p:nvPr/>
          </p:nvSpPr>
          <p:spPr>
            <a:xfrm>
              <a:off x="8068750" y="892875"/>
              <a:ext cx="572875" cy="572325"/>
            </a:xfrm>
            <a:custGeom>
              <a:avLst/>
              <a:gdLst/>
              <a:ahLst/>
              <a:cxnLst/>
              <a:rect l="l" t="t" r="r" b="b"/>
              <a:pathLst>
                <a:path w="22915" h="22893" extrusionOk="0">
                  <a:moveTo>
                    <a:pt x="11457" y="0"/>
                  </a:moveTo>
                  <a:cubicBezTo>
                    <a:pt x="5127" y="0"/>
                    <a:pt x="0" y="5127"/>
                    <a:pt x="0" y="11435"/>
                  </a:cubicBezTo>
                  <a:cubicBezTo>
                    <a:pt x="0" y="17766"/>
                    <a:pt x="5127" y="22892"/>
                    <a:pt x="11457" y="22892"/>
                  </a:cubicBezTo>
                  <a:cubicBezTo>
                    <a:pt x="17788" y="22892"/>
                    <a:pt x="22914" y="17766"/>
                    <a:pt x="22914" y="11435"/>
                  </a:cubicBezTo>
                  <a:cubicBezTo>
                    <a:pt x="22914" y="5127"/>
                    <a:pt x="17788" y="0"/>
                    <a:pt x="1145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921" name="Google Shape;921;p19"/>
            <p:cNvSpPr/>
            <p:nvPr/>
          </p:nvSpPr>
          <p:spPr>
            <a:xfrm>
              <a:off x="8064275" y="887850"/>
              <a:ext cx="581800" cy="582350"/>
            </a:xfrm>
            <a:custGeom>
              <a:avLst/>
              <a:gdLst/>
              <a:ahLst/>
              <a:cxnLst/>
              <a:rect l="l" t="t" r="r" b="b"/>
              <a:pathLst>
                <a:path w="23272" h="23294" extrusionOk="0">
                  <a:moveTo>
                    <a:pt x="11636" y="380"/>
                  </a:moveTo>
                  <a:cubicBezTo>
                    <a:pt x="14757" y="380"/>
                    <a:pt x="17566" y="1628"/>
                    <a:pt x="19594" y="3679"/>
                  </a:cubicBezTo>
                  <a:cubicBezTo>
                    <a:pt x="21645" y="5707"/>
                    <a:pt x="22893" y="8538"/>
                    <a:pt x="22893" y="11636"/>
                  </a:cubicBezTo>
                  <a:cubicBezTo>
                    <a:pt x="22893" y="14757"/>
                    <a:pt x="21645" y="17565"/>
                    <a:pt x="19594" y="19616"/>
                  </a:cubicBezTo>
                  <a:cubicBezTo>
                    <a:pt x="17566" y="21644"/>
                    <a:pt x="14757" y="22915"/>
                    <a:pt x="11636" y="22915"/>
                  </a:cubicBezTo>
                  <a:cubicBezTo>
                    <a:pt x="8516" y="22915"/>
                    <a:pt x="5707" y="21644"/>
                    <a:pt x="3657" y="19616"/>
                  </a:cubicBezTo>
                  <a:cubicBezTo>
                    <a:pt x="1628" y="17565"/>
                    <a:pt x="358" y="14757"/>
                    <a:pt x="358" y="11636"/>
                  </a:cubicBezTo>
                  <a:cubicBezTo>
                    <a:pt x="358" y="8538"/>
                    <a:pt x="1628" y="5707"/>
                    <a:pt x="3657" y="3679"/>
                  </a:cubicBezTo>
                  <a:cubicBezTo>
                    <a:pt x="5707" y="1628"/>
                    <a:pt x="8516" y="380"/>
                    <a:pt x="11636" y="380"/>
                  </a:cubicBezTo>
                  <a:close/>
                  <a:moveTo>
                    <a:pt x="11636" y="1"/>
                  </a:moveTo>
                  <a:cubicBezTo>
                    <a:pt x="5217" y="1"/>
                    <a:pt x="1" y="5217"/>
                    <a:pt x="1" y="11636"/>
                  </a:cubicBezTo>
                  <a:cubicBezTo>
                    <a:pt x="1" y="18078"/>
                    <a:pt x="5217" y="23294"/>
                    <a:pt x="11636" y="23294"/>
                  </a:cubicBezTo>
                  <a:cubicBezTo>
                    <a:pt x="18056" y="23294"/>
                    <a:pt x="23272" y="18078"/>
                    <a:pt x="23272" y="11636"/>
                  </a:cubicBezTo>
                  <a:cubicBezTo>
                    <a:pt x="23272" y="5217"/>
                    <a:pt x="18056" y="1"/>
                    <a:pt x="1163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922" name="Google Shape;922;p19"/>
            <p:cNvSpPr/>
            <p:nvPr/>
          </p:nvSpPr>
          <p:spPr>
            <a:xfrm>
              <a:off x="8141175" y="965325"/>
              <a:ext cx="428000" cy="427425"/>
            </a:xfrm>
            <a:custGeom>
              <a:avLst/>
              <a:gdLst/>
              <a:ahLst/>
              <a:cxnLst/>
              <a:rect l="l" t="t" r="r" b="b"/>
              <a:pathLst>
                <a:path w="17120" h="17097" extrusionOk="0">
                  <a:moveTo>
                    <a:pt x="8560" y="0"/>
                  </a:moveTo>
                  <a:cubicBezTo>
                    <a:pt x="3835" y="0"/>
                    <a:pt x="1" y="3812"/>
                    <a:pt x="1" y="8537"/>
                  </a:cubicBezTo>
                  <a:cubicBezTo>
                    <a:pt x="1" y="13263"/>
                    <a:pt x="3835" y="17097"/>
                    <a:pt x="8560" y="17097"/>
                  </a:cubicBezTo>
                  <a:cubicBezTo>
                    <a:pt x="13286" y="17097"/>
                    <a:pt x="17120" y="13263"/>
                    <a:pt x="17120" y="8537"/>
                  </a:cubicBezTo>
                  <a:cubicBezTo>
                    <a:pt x="17120" y="3812"/>
                    <a:pt x="13286" y="0"/>
                    <a:pt x="856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923" name="Google Shape;923;p19"/>
            <p:cNvSpPr/>
            <p:nvPr/>
          </p:nvSpPr>
          <p:spPr>
            <a:xfrm>
              <a:off x="8136725" y="960300"/>
              <a:ext cx="436925" cy="437475"/>
            </a:xfrm>
            <a:custGeom>
              <a:avLst/>
              <a:gdLst/>
              <a:ahLst/>
              <a:cxnLst/>
              <a:rect l="l" t="t" r="r" b="b"/>
              <a:pathLst>
                <a:path w="17477" h="17499" extrusionOk="0">
                  <a:moveTo>
                    <a:pt x="8738" y="379"/>
                  </a:moveTo>
                  <a:cubicBezTo>
                    <a:pt x="11057" y="379"/>
                    <a:pt x="13130" y="1316"/>
                    <a:pt x="14645" y="2831"/>
                  </a:cubicBezTo>
                  <a:cubicBezTo>
                    <a:pt x="16161" y="4347"/>
                    <a:pt x="17097" y="6442"/>
                    <a:pt x="17097" y="8738"/>
                  </a:cubicBezTo>
                  <a:cubicBezTo>
                    <a:pt x="17097" y="11056"/>
                    <a:pt x="16161" y="13152"/>
                    <a:pt x="14645" y="14667"/>
                  </a:cubicBezTo>
                  <a:cubicBezTo>
                    <a:pt x="13130" y="16183"/>
                    <a:pt x="11057" y="17119"/>
                    <a:pt x="8738" y="17119"/>
                  </a:cubicBezTo>
                  <a:cubicBezTo>
                    <a:pt x="6420" y="17119"/>
                    <a:pt x="4325" y="16183"/>
                    <a:pt x="2809" y="14667"/>
                  </a:cubicBezTo>
                  <a:cubicBezTo>
                    <a:pt x="1293" y="13152"/>
                    <a:pt x="357" y="11056"/>
                    <a:pt x="357" y="8738"/>
                  </a:cubicBezTo>
                  <a:cubicBezTo>
                    <a:pt x="357" y="6442"/>
                    <a:pt x="1293" y="4347"/>
                    <a:pt x="2809" y="2831"/>
                  </a:cubicBezTo>
                  <a:cubicBezTo>
                    <a:pt x="4325" y="1316"/>
                    <a:pt x="6420" y="379"/>
                    <a:pt x="8738" y="379"/>
                  </a:cubicBezTo>
                  <a:close/>
                  <a:moveTo>
                    <a:pt x="8738" y="0"/>
                  </a:moveTo>
                  <a:cubicBezTo>
                    <a:pt x="3901" y="0"/>
                    <a:pt x="1" y="3924"/>
                    <a:pt x="1" y="8738"/>
                  </a:cubicBezTo>
                  <a:cubicBezTo>
                    <a:pt x="1" y="13575"/>
                    <a:pt x="3901" y="17498"/>
                    <a:pt x="8738" y="17498"/>
                  </a:cubicBezTo>
                  <a:cubicBezTo>
                    <a:pt x="13553" y="17498"/>
                    <a:pt x="17476" y="13575"/>
                    <a:pt x="17476" y="8738"/>
                  </a:cubicBezTo>
                  <a:cubicBezTo>
                    <a:pt x="17476" y="3924"/>
                    <a:pt x="13553" y="0"/>
                    <a:pt x="873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924" name="Google Shape;924;p19"/>
            <p:cNvSpPr/>
            <p:nvPr/>
          </p:nvSpPr>
          <p:spPr>
            <a:xfrm>
              <a:off x="8219750" y="1043875"/>
              <a:ext cx="270300" cy="270300"/>
            </a:xfrm>
            <a:custGeom>
              <a:avLst/>
              <a:gdLst/>
              <a:ahLst/>
              <a:cxnLst/>
              <a:rect l="l" t="t" r="r" b="b"/>
              <a:pathLst>
                <a:path w="10812" h="10812" extrusionOk="0">
                  <a:moveTo>
                    <a:pt x="5417" y="1"/>
                  </a:moveTo>
                  <a:cubicBezTo>
                    <a:pt x="2430" y="1"/>
                    <a:pt x="1" y="2431"/>
                    <a:pt x="1" y="5395"/>
                  </a:cubicBezTo>
                  <a:cubicBezTo>
                    <a:pt x="1" y="8382"/>
                    <a:pt x="2430" y="10812"/>
                    <a:pt x="5417" y="10812"/>
                  </a:cubicBezTo>
                  <a:cubicBezTo>
                    <a:pt x="8404" y="10812"/>
                    <a:pt x="10812" y="8382"/>
                    <a:pt x="10812" y="5395"/>
                  </a:cubicBezTo>
                  <a:cubicBezTo>
                    <a:pt x="10812" y="2431"/>
                    <a:pt x="8404" y="1"/>
                    <a:pt x="541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925" name="Google Shape;925;p19"/>
            <p:cNvSpPr/>
            <p:nvPr/>
          </p:nvSpPr>
          <p:spPr>
            <a:xfrm>
              <a:off x="8215300" y="1039425"/>
              <a:ext cx="279775" cy="279225"/>
            </a:xfrm>
            <a:custGeom>
              <a:avLst/>
              <a:gdLst/>
              <a:ahLst/>
              <a:cxnLst/>
              <a:rect l="l" t="t" r="r" b="b"/>
              <a:pathLst>
                <a:path w="11191" h="11169" extrusionOk="0">
                  <a:moveTo>
                    <a:pt x="5595" y="357"/>
                  </a:moveTo>
                  <a:cubicBezTo>
                    <a:pt x="7044" y="357"/>
                    <a:pt x="8337" y="937"/>
                    <a:pt x="9273" y="1895"/>
                  </a:cubicBezTo>
                  <a:cubicBezTo>
                    <a:pt x="10232" y="2832"/>
                    <a:pt x="10811" y="4147"/>
                    <a:pt x="10811" y="5573"/>
                  </a:cubicBezTo>
                  <a:cubicBezTo>
                    <a:pt x="10811" y="7022"/>
                    <a:pt x="10232" y="8337"/>
                    <a:pt x="9273" y="9273"/>
                  </a:cubicBezTo>
                  <a:cubicBezTo>
                    <a:pt x="8337" y="10210"/>
                    <a:pt x="7044" y="10789"/>
                    <a:pt x="5595" y="10789"/>
                  </a:cubicBezTo>
                  <a:cubicBezTo>
                    <a:pt x="4147" y="10789"/>
                    <a:pt x="2854" y="10210"/>
                    <a:pt x="1895" y="9273"/>
                  </a:cubicBezTo>
                  <a:cubicBezTo>
                    <a:pt x="959" y="8337"/>
                    <a:pt x="379" y="7022"/>
                    <a:pt x="379" y="5573"/>
                  </a:cubicBezTo>
                  <a:cubicBezTo>
                    <a:pt x="379" y="4147"/>
                    <a:pt x="959" y="2832"/>
                    <a:pt x="1895" y="1895"/>
                  </a:cubicBezTo>
                  <a:cubicBezTo>
                    <a:pt x="2854" y="937"/>
                    <a:pt x="4147" y="357"/>
                    <a:pt x="5595" y="357"/>
                  </a:cubicBezTo>
                  <a:close/>
                  <a:moveTo>
                    <a:pt x="5595" y="1"/>
                  </a:moveTo>
                  <a:cubicBezTo>
                    <a:pt x="2497" y="1"/>
                    <a:pt x="1" y="2497"/>
                    <a:pt x="1" y="5573"/>
                  </a:cubicBezTo>
                  <a:cubicBezTo>
                    <a:pt x="1" y="8672"/>
                    <a:pt x="2497" y="11168"/>
                    <a:pt x="5595" y="11168"/>
                  </a:cubicBezTo>
                  <a:cubicBezTo>
                    <a:pt x="8671" y="11168"/>
                    <a:pt x="11190" y="8672"/>
                    <a:pt x="11190" y="5573"/>
                  </a:cubicBezTo>
                  <a:cubicBezTo>
                    <a:pt x="11190" y="2497"/>
                    <a:pt x="8671" y="1"/>
                    <a:pt x="559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grpSp>
        <p:nvGrpSpPr>
          <p:cNvPr id="926" name="Google Shape;926;p19"/>
          <p:cNvGrpSpPr/>
          <p:nvPr/>
        </p:nvGrpSpPr>
        <p:grpSpPr>
          <a:xfrm rot="5400000" flipH="1">
            <a:off x="10492961" y="3672267"/>
            <a:ext cx="389367" cy="390100"/>
            <a:chOff x="7353050" y="316275"/>
            <a:chExt cx="292025" cy="292575"/>
          </a:xfrm>
        </p:grpSpPr>
        <p:sp>
          <p:nvSpPr>
            <p:cNvPr id="927" name="Google Shape;927;p19"/>
            <p:cNvSpPr/>
            <p:nvPr/>
          </p:nvSpPr>
          <p:spPr>
            <a:xfrm>
              <a:off x="7358075" y="321275"/>
              <a:ext cx="282550" cy="282550"/>
            </a:xfrm>
            <a:custGeom>
              <a:avLst/>
              <a:gdLst/>
              <a:ahLst/>
              <a:cxnLst/>
              <a:rect l="l" t="t" r="r" b="b"/>
              <a:pathLst>
                <a:path w="11302" h="11302" extrusionOk="0">
                  <a:moveTo>
                    <a:pt x="5640" y="1"/>
                  </a:moveTo>
                  <a:cubicBezTo>
                    <a:pt x="2519" y="1"/>
                    <a:pt x="0" y="2520"/>
                    <a:pt x="0" y="5640"/>
                  </a:cubicBezTo>
                  <a:cubicBezTo>
                    <a:pt x="0" y="8783"/>
                    <a:pt x="2519" y="11302"/>
                    <a:pt x="5640" y="11302"/>
                  </a:cubicBezTo>
                  <a:cubicBezTo>
                    <a:pt x="8783" y="11302"/>
                    <a:pt x="11301" y="8783"/>
                    <a:pt x="11301" y="5640"/>
                  </a:cubicBezTo>
                  <a:cubicBezTo>
                    <a:pt x="11301" y="2520"/>
                    <a:pt x="8783" y="1"/>
                    <a:pt x="564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928" name="Google Shape;928;p19"/>
            <p:cNvSpPr/>
            <p:nvPr/>
          </p:nvSpPr>
          <p:spPr>
            <a:xfrm>
              <a:off x="7353050" y="316275"/>
              <a:ext cx="292025" cy="292575"/>
            </a:xfrm>
            <a:custGeom>
              <a:avLst/>
              <a:gdLst/>
              <a:ahLst/>
              <a:cxnLst/>
              <a:rect l="l" t="t" r="r" b="b"/>
              <a:pathLst>
                <a:path w="11681" h="11703" extrusionOk="0">
                  <a:moveTo>
                    <a:pt x="5841" y="379"/>
                  </a:moveTo>
                  <a:cubicBezTo>
                    <a:pt x="7356" y="379"/>
                    <a:pt x="8716" y="981"/>
                    <a:pt x="9719" y="1984"/>
                  </a:cubicBezTo>
                  <a:cubicBezTo>
                    <a:pt x="10700" y="2965"/>
                    <a:pt x="11324" y="4347"/>
                    <a:pt x="11324" y="5840"/>
                  </a:cubicBezTo>
                  <a:cubicBezTo>
                    <a:pt x="11324" y="7356"/>
                    <a:pt x="10700" y="8738"/>
                    <a:pt x="9719" y="9719"/>
                  </a:cubicBezTo>
                  <a:cubicBezTo>
                    <a:pt x="8716" y="10699"/>
                    <a:pt x="7356" y="11324"/>
                    <a:pt x="5841" y="11324"/>
                  </a:cubicBezTo>
                  <a:cubicBezTo>
                    <a:pt x="4347" y="11324"/>
                    <a:pt x="2965" y="10699"/>
                    <a:pt x="1984" y="9719"/>
                  </a:cubicBezTo>
                  <a:cubicBezTo>
                    <a:pt x="981" y="8738"/>
                    <a:pt x="380" y="7356"/>
                    <a:pt x="380" y="5840"/>
                  </a:cubicBezTo>
                  <a:cubicBezTo>
                    <a:pt x="380" y="4347"/>
                    <a:pt x="981" y="2965"/>
                    <a:pt x="1984" y="1984"/>
                  </a:cubicBezTo>
                  <a:cubicBezTo>
                    <a:pt x="2965" y="981"/>
                    <a:pt x="4347" y="379"/>
                    <a:pt x="5841" y="379"/>
                  </a:cubicBezTo>
                  <a:close/>
                  <a:moveTo>
                    <a:pt x="5841" y="0"/>
                  </a:moveTo>
                  <a:cubicBezTo>
                    <a:pt x="2631" y="0"/>
                    <a:pt x="1" y="2630"/>
                    <a:pt x="1" y="5840"/>
                  </a:cubicBezTo>
                  <a:cubicBezTo>
                    <a:pt x="1" y="9072"/>
                    <a:pt x="2631" y="11703"/>
                    <a:pt x="5841" y="11703"/>
                  </a:cubicBezTo>
                  <a:cubicBezTo>
                    <a:pt x="9073" y="11703"/>
                    <a:pt x="11681" y="9072"/>
                    <a:pt x="11681" y="5840"/>
                  </a:cubicBezTo>
                  <a:cubicBezTo>
                    <a:pt x="11681" y="2630"/>
                    <a:pt x="9073" y="0"/>
                    <a:pt x="584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929" name="Google Shape;929;p19"/>
            <p:cNvSpPr/>
            <p:nvPr/>
          </p:nvSpPr>
          <p:spPr>
            <a:xfrm>
              <a:off x="7419925" y="383125"/>
              <a:ext cx="158275" cy="158300"/>
            </a:xfrm>
            <a:custGeom>
              <a:avLst/>
              <a:gdLst/>
              <a:ahLst/>
              <a:cxnLst/>
              <a:rect l="l" t="t" r="r" b="b"/>
              <a:pathLst>
                <a:path w="6331" h="6332" extrusionOk="0">
                  <a:moveTo>
                    <a:pt x="3166" y="1"/>
                  </a:moveTo>
                  <a:cubicBezTo>
                    <a:pt x="1427" y="1"/>
                    <a:pt x="0" y="1428"/>
                    <a:pt x="0" y="3166"/>
                  </a:cubicBezTo>
                  <a:cubicBezTo>
                    <a:pt x="0" y="4927"/>
                    <a:pt x="1427" y="6331"/>
                    <a:pt x="3166" y="6331"/>
                  </a:cubicBezTo>
                  <a:cubicBezTo>
                    <a:pt x="4927" y="6331"/>
                    <a:pt x="6331" y="4927"/>
                    <a:pt x="6331" y="3166"/>
                  </a:cubicBezTo>
                  <a:cubicBezTo>
                    <a:pt x="6331" y="1428"/>
                    <a:pt x="4927" y="1"/>
                    <a:pt x="316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930" name="Google Shape;930;p19"/>
            <p:cNvSpPr/>
            <p:nvPr/>
          </p:nvSpPr>
          <p:spPr>
            <a:xfrm>
              <a:off x="7415475" y="378675"/>
              <a:ext cx="167750" cy="167775"/>
            </a:xfrm>
            <a:custGeom>
              <a:avLst/>
              <a:gdLst/>
              <a:ahLst/>
              <a:cxnLst/>
              <a:rect l="l" t="t" r="r" b="b"/>
              <a:pathLst>
                <a:path w="6710" h="6711" extrusionOk="0">
                  <a:moveTo>
                    <a:pt x="3344" y="380"/>
                  </a:moveTo>
                  <a:cubicBezTo>
                    <a:pt x="4168" y="380"/>
                    <a:pt x="4926" y="714"/>
                    <a:pt x="5461" y="1249"/>
                  </a:cubicBezTo>
                  <a:cubicBezTo>
                    <a:pt x="5996" y="1784"/>
                    <a:pt x="6330" y="2519"/>
                    <a:pt x="6330" y="3344"/>
                  </a:cubicBezTo>
                  <a:cubicBezTo>
                    <a:pt x="6330" y="4169"/>
                    <a:pt x="5996" y="4927"/>
                    <a:pt x="5461" y="5462"/>
                  </a:cubicBezTo>
                  <a:cubicBezTo>
                    <a:pt x="4926" y="5997"/>
                    <a:pt x="4168" y="6331"/>
                    <a:pt x="3344" y="6331"/>
                  </a:cubicBezTo>
                  <a:cubicBezTo>
                    <a:pt x="2519" y="6331"/>
                    <a:pt x="1783" y="5997"/>
                    <a:pt x="1248" y="5462"/>
                  </a:cubicBezTo>
                  <a:cubicBezTo>
                    <a:pt x="713" y="4927"/>
                    <a:pt x="379" y="4169"/>
                    <a:pt x="379" y="3344"/>
                  </a:cubicBezTo>
                  <a:cubicBezTo>
                    <a:pt x="379" y="2519"/>
                    <a:pt x="713" y="1784"/>
                    <a:pt x="1248" y="1249"/>
                  </a:cubicBezTo>
                  <a:cubicBezTo>
                    <a:pt x="1783" y="714"/>
                    <a:pt x="2519" y="380"/>
                    <a:pt x="3344" y="380"/>
                  </a:cubicBezTo>
                  <a:close/>
                  <a:moveTo>
                    <a:pt x="3344" y="1"/>
                  </a:moveTo>
                  <a:cubicBezTo>
                    <a:pt x="1494" y="1"/>
                    <a:pt x="0" y="1494"/>
                    <a:pt x="0" y="3344"/>
                  </a:cubicBezTo>
                  <a:cubicBezTo>
                    <a:pt x="0" y="5194"/>
                    <a:pt x="1494" y="6710"/>
                    <a:pt x="3344" y="6710"/>
                  </a:cubicBezTo>
                  <a:cubicBezTo>
                    <a:pt x="5194" y="6710"/>
                    <a:pt x="6709" y="5194"/>
                    <a:pt x="6709" y="3344"/>
                  </a:cubicBezTo>
                  <a:cubicBezTo>
                    <a:pt x="6709" y="1494"/>
                    <a:pt x="5194" y="1"/>
                    <a:pt x="334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grpSp>
        <p:nvGrpSpPr>
          <p:cNvPr id="931" name="Google Shape;931;p19"/>
          <p:cNvGrpSpPr/>
          <p:nvPr/>
        </p:nvGrpSpPr>
        <p:grpSpPr>
          <a:xfrm rot="5400000" flipH="1">
            <a:off x="10683278" y="237567"/>
            <a:ext cx="233333" cy="233333"/>
            <a:chOff x="8792300" y="321275"/>
            <a:chExt cx="175000" cy="175000"/>
          </a:xfrm>
        </p:grpSpPr>
        <p:sp>
          <p:nvSpPr>
            <p:cNvPr id="932" name="Google Shape;932;p19"/>
            <p:cNvSpPr/>
            <p:nvPr/>
          </p:nvSpPr>
          <p:spPr>
            <a:xfrm>
              <a:off x="8796750" y="326300"/>
              <a:ext cx="166100" cy="165525"/>
            </a:xfrm>
            <a:custGeom>
              <a:avLst/>
              <a:gdLst/>
              <a:ahLst/>
              <a:cxnLst/>
              <a:rect l="l" t="t" r="r" b="b"/>
              <a:pathLst>
                <a:path w="6644" h="6621" extrusionOk="0">
                  <a:moveTo>
                    <a:pt x="3322" y="0"/>
                  </a:moveTo>
                  <a:cubicBezTo>
                    <a:pt x="1494" y="0"/>
                    <a:pt x="1" y="1471"/>
                    <a:pt x="1" y="3299"/>
                  </a:cubicBezTo>
                  <a:cubicBezTo>
                    <a:pt x="1" y="5127"/>
                    <a:pt x="1494" y="6620"/>
                    <a:pt x="3322" y="6620"/>
                  </a:cubicBezTo>
                  <a:cubicBezTo>
                    <a:pt x="5150" y="6620"/>
                    <a:pt x="6643" y="5127"/>
                    <a:pt x="6643" y="3299"/>
                  </a:cubicBezTo>
                  <a:cubicBezTo>
                    <a:pt x="6643" y="1471"/>
                    <a:pt x="5150" y="0"/>
                    <a:pt x="33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933" name="Google Shape;933;p19"/>
            <p:cNvSpPr/>
            <p:nvPr/>
          </p:nvSpPr>
          <p:spPr>
            <a:xfrm>
              <a:off x="8792300" y="321275"/>
              <a:ext cx="175000" cy="175000"/>
            </a:xfrm>
            <a:custGeom>
              <a:avLst/>
              <a:gdLst/>
              <a:ahLst/>
              <a:cxnLst/>
              <a:rect l="l" t="t" r="r" b="b"/>
              <a:pathLst>
                <a:path w="7000" h="7000" extrusionOk="0">
                  <a:moveTo>
                    <a:pt x="3500" y="380"/>
                  </a:moveTo>
                  <a:cubicBezTo>
                    <a:pt x="4369" y="380"/>
                    <a:pt x="5149" y="736"/>
                    <a:pt x="5707" y="1293"/>
                  </a:cubicBezTo>
                  <a:cubicBezTo>
                    <a:pt x="6286" y="1873"/>
                    <a:pt x="6621" y="2653"/>
                    <a:pt x="6621" y="3500"/>
                  </a:cubicBezTo>
                  <a:cubicBezTo>
                    <a:pt x="6621" y="4370"/>
                    <a:pt x="6286" y="5150"/>
                    <a:pt x="5707" y="5729"/>
                  </a:cubicBezTo>
                  <a:cubicBezTo>
                    <a:pt x="5149" y="6286"/>
                    <a:pt x="4369" y="6643"/>
                    <a:pt x="3500" y="6643"/>
                  </a:cubicBezTo>
                  <a:cubicBezTo>
                    <a:pt x="2631" y="6643"/>
                    <a:pt x="1851" y="6286"/>
                    <a:pt x="1293" y="5729"/>
                  </a:cubicBezTo>
                  <a:cubicBezTo>
                    <a:pt x="714" y="5150"/>
                    <a:pt x="379" y="4370"/>
                    <a:pt x="379" y="3500"/>
                  </a:cubicBezTo>
                  <a:cubicBezTo>
                    <a:pt x="379" y="2653"/>
                    <a:pt x="714" y="1873"/>
                    <a:pt x="1293" y="1293"/>
                  </a:cubicBezTo>
                  <a:cubicBezTo>
                    <a:pt x="1851" y="736"/>
                    <a:pt x="2631" y="380"/>
                    <a:pt x="3500" y="380"/>
                  </a:cubicBezTo>
                  <a:close/>
                  <a:moveTo>
                    <a:pt x="3500" y="1"/>
                  </a:moveTo>
                  <a:cubicBezTo>
                    <a:pt x="1561" y="1"/>
                    <a:pt x="0" y="1583"/>
                    <a:pt x="0" y="3500"/>
                  </a:cubicBezTo>
                  <a:cubicBezTo>
                    <a:pt x="0" y="5439"/>
                    <a:pt x="1561" y="7000"/>
                    <a:pt x="3500" y="7000"/>
                  </a:cubicBezTo>
                  <a:cubicBezTo>
                    <a:pt x="5439" y="7000"/>
                    <a:pt x="7000" y="5439"/>
                    <a:pt x="7000" y="3500"/>
                  </a:cubicBezTo>
                  <a:cubicBezTo>
                    <a:pt x="7000" y="1583"/>
                    <a:pt x="5439" y="1"/>
                    <a:pt x="350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934" name="Google Shape;934;p19"/>
            <p:cNvSpPr/>
            <p:nvPr/>
          </p:nvSpPr>
          <p:spPr>
            <a:xfrm>
              <a:off x="8833525" y="362525"/>
              <a:ext cx="92550" cy="93075"/>
            </a:xfrm>
            <a:custGeom>
              <a:avLst/>
              <a:gdLst/>
              <a:ahLst/>
              <a:cxnLst/>
              <a:rect l="l" t="t" r="r" b="b"/>
              <a:pathLst>
                <a:path w="3702" h="3723" extrusionOk="0">
                  <a:moveTo>
                    <a:pt x="1851" y="0"/>
                  </a:moveTo>
                  <a:cubicBezTo>
                    <a:pt x="826" y="0"/>
                    <a:pt x="1" y="825"/>
                    <a:pt x="1" y="1850"/>
                  </a:cubicBezTo>
                  <a:cubicBezTo>
                    <a:pt x="1" y="2876"/>
                    <a:pt x="826" y="3723"/>
                    <a:pt x="1851" y="3723"/>
                  </a:cubicBezTo>
                  <a:cubicBezTo>
                    <a:pt x="2876" y="3723"/>
                    <a:pt x="3701" y="2876"/>
                    <a:pt x="3701" y="1850"/>
                  </a:cubicBezTo>
                  <a:cubicBezTo>
                    <a:pt x="3701" y="825"/>
                    <a:pt x="2876" y="0"/>
                    <a:pt x="185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935" name="Google Shape;935;p19"/>
            <p:cNvSpPr/>
            <p:nvPr/>
          </p:nvSpPr>
          <p:spPr>
            <a:xfrm>
              <a:off x="8828525" y="358050"/>
              <a:ext cx="102550" cy="102000"/>
            </a:xfrm>
            <a:custGeom>
              <a:avLst/>
              <a:gdLst/>
              <a:ahLst/>
              <a:cxnLst/>
              <a:rect l="l" t="t" r="r" b="b"/>
              <a:pathLst>
                <a:path w="4102" h="4080" extrusionOk="0">
                  <a:moveTo>
                    <a:pt x="2051" y="357"/>
                  </a:moveTo>
                  <a:cubicBezTo>
                    <a:pt x="2519" y="357"/>
                    <a:pt x="2920" y="558"/>
                    <a:pt x="3232" y="848"/>
                  </a:cubicBezTo>
                  <a:cubicBezTo>
                    <a:pt x="3544" y="1160"/>
                    <a:pt x="3723" y="1583"/>
                    <a:pt x="3723" y="2029"/>
                  </a:cubicBezTo>
                  <a:cubicBezTo>
                    <a:pt x="3723" y="2497"/>
                    <a:pt x="3544" y="2921"/>
                    <a:pt x="3232" y="3211"/>
                  </a:cubicBezTo>
                  <a:cubicBezTo>
                    <a:pt x="2920" y="3523"/>
                    <a:pt x="2519" y="3701"/>
                    <a:pt x="2051" y="3701"/>
                  </a:cubicBezTo>
                  <a:cubicBezTo>
                    <a:pt x="1583" y="3701"/>
                    <a:pt x="1182" y="3523"/>
                    <a:pt x="870" y="3211"/>
                  </a:cubicBezTo>
                  <a:cubicBezTo>
                    <a:pt x="558" y="2921"/>
                    <a:pt x="379" y="2497"/>
                    <a:pt x="379" y="2029"/>
                  </a:cubicBezTo>
                  <a:cubicBezTo>
                    <a:pt x="379" y="1583"/>
                    <a:pt x="558" y="1160"/>
                    <a:pt x="870" y="848"/>
                  </a:cubicBezTo>
                  <a:cubicBezTo>
                    <a:pt x="1182" y="558"/>
                    <a:pt x="1583" y="357"/>
                    <a:pt x="2051" y="357"/>
                  </a:cubicBezTo>
                  <a:close/>
                  <a:moveTo>
                    <a:pt x="2051" y="1"/>
                  </a:moveTo>
                  <a:cubicBezTo>
                    <a:pt x="914" y="1"/>
                    <a:pt x="0" y="915"/>
                    <a:pt x="0" y="2029"/>
                  </a:cubicBezTo>
                  <a:cubicBezTo>
                    <a:pt x="0" y="3166"/>
                    <a:pt x="914" y="4080"/>
                    <a:pt x="2051" y="4080"/>
                  </a:cubicBezTo>
                  <a:cubicBezTo>
                    <a:pt x="3188" y="4080"/>
                    <a:pt x="4102" y="3166"/>
                    <a:pt x="4102" y="2029"/>
                  </a:cubicBezTo>
                  <a:cubicBezTo>
                    <a:pt x="4102" y="915"/>
                    <a:pt x="3188" y="1"/>
                    <a:pt x="205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grpSp>
        <p:nvGrpSpPr>
          <p:cNvPr id="936" name="Google Shape;936;p19"/>
          <p:cNvGrpSpPr/>
          <p:nvPr/>
        </p:nvGrpSpPr>
        <p:grpSpPr>
          <a:xfrm rot="5400000">
            <a:off x="10068911" y="5173235"/>
            <a:ext cx="390815" cy="391184"/>
            <a:chOff x="3164039" y="430875"/>
            <a:chExt cx="293111" cy="293388"/>
          </a:xfrm>
        </p:grpSpPr>
        <p:sp>
          <p:nvSpPr>
            <p:cNvPr id="937" name="Google Shape;937;p19"/>
            <p:cNvSpPr/>
            <p:nvPr/>
          </p:nvSpPr>
          <p:spPr>
            <a:xfrm flipH="1">
              <a:off x="3166281" y="433407"/>
              <a:ext cx="288614" cy="288337"/>
            </a:xfrm>
            <a:custGeom>
              <a:avLst/>
              <a:gdLst/>
              <a:ahLst/>
              <a:cxnLst/>
              <a:rect l="l" t="t" r="r" b="b"/>
              <a:pathLst>
                <a:path w="22915" h="22893" extrusionOk="0">
                  <a:moveTo>
                    <a:pt x="11457" y="0"/>
                  </a:moveTo>
                  <a:cubicBezTo>
                    <a:pt x="5127" y="0"/>
                    <a:pt x="0" y="5127"/>
                    <a:pt x="0" y="11435"/>
                  </a:cubicBezTo>
                  <a:cubicBezTo>
                    <a:pt x="0" y="17766"/>
                    <a:pt x="5127" y="22892"/>
                    <a:pt x="11457" y="22892"/>
                  </a:cubicBezTo>
                  <a:cubicBezTo>
                    <a:pt x="17788" y="22892"/>
                    <a:pt x="22914" y="17766"/>
                    <a:pt x="22914" y="11435"/>
                  </a:cubicBezTo>
                  <a:cubicBezTo>
                    <a:pt x="22914" y="5127"/>
                    <a:pt x="17788" y="0"/>
                    <a:pt x="1145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938" name="Google Shape;938;p19"/>
            <p:cNvSpPr/>
            <p:nvPr/>
          </p:nvSpPr>
          <p:spPr>
            <a:xfrm flipH="1">
              <a:off x="3164039" y="430875"/>
              <a:ext cx="293111" cy="293388"/>
            </a:xfrm>
            <a:custGeom>
              <a:avLst/>
              <a:gdLst/>
              <a:ahLst/>
              <a:cxnLst/>
              <a:rect l="l" t="t" r="r" b="b"/>
              <a:pathLst>
                <a:path w="23272" h="23294" extrusionOk="0">
                  <a:moveTo>
                    <a:pt x="11636" y="380"/>
                  </a:moveTo>
                  <a:cubicBezTo>
                    <a:pt x="14757" y="380"/>
                    <a:pt x="17566" y="1628"/>
                    <a:pt x="19594" y="3679"/>
                  </a:cubicBezTo>
                  <a:cubicBezTo>
                    <a:pt x="21645" y="5707"/>
                    <a:pt x="22893" y="8538"/>
                    <a:pt x="22893" y="11636"/>
                  </a:cubicBezTo>
                  <a:cubicBezTo>
                    <a:pt x="22893" y="14757"/>
                    <a:pt x="21645" y="17565"/>
                    <a:pt x="19594" y="19616"/>
                  </a:cubicBezTo>
                  <a:cubicBezTo>
                    <a:pt x="17566" y="21644"/>
                    <a:pt x="14757" y="22915"/>
                    <a:pt x="11636" y="22915"/>
                  </a:cubicBezTo>
                  <a:cubicBezTo>
                    <a:pt x="8516" y="22915"/>
                    <a:pt x="5707" y="21644"/>
                    <a:pt x="3657" y="19616"/>
                  </a:cubicBezTo>
                  <a:cubicBezTo>
                    <a:pt x="1628" y="17565"/>
                    <a:pt x="358" y="14757"/>
                    <a:pt x="358" y="11636"/>
                  </a:cubicBezTo>
                  <a:cubicBezTo>
                    <a:pt x="358" y="8538"/>
                    <a:pt x="1628" y="5707"/>
                    <a:pt x="3657" y="3679"/>
                  </a:cubicBezTo>
                  <a:cubicBezTo>
                    <a:pt x="5707" y="1628"/>
                    <a:pt x="8516" y="380"/>
                    <a:pt x="11636" y="380"/>
                  </a:cubicBezTo>
                  <a:close/>
                  <a:moveTo>
                    <a:pt x="11636" y="1"/>
                  </a:moveTo>
                  <a:cubicBezTo>
                    <a:pt x="5217" y="1"/>
                    <a:pt x="1" y="5217"/>
                    <a:pt x="1" y="11636"/>
                  </a:cubicBezTo>
                  <a:cubicBezTo>
                    <a:pt x="1" y="18078"/>
                    <a:pt x="5217" y="23294"/>
                    <a:pt x="11636" y="23294"/>
                  </a:cubicBezTo>
                  <a:cubicBezTo>
                    <a:pt x="18056" y="23294"/>
                    <a:pt x="23272" y="18078"/>
                    <a:pt x="23272" y="11636"/>
                  </a:cubicBezTo>
                  <a:cubicBezTo>
                    <a:pt x="23272" y="5217"/>
                    <a:pt x="18056" y="1"/>
                    <a:pt x="1163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939" name="Google Shape;939;p19"/>
            <p:cNvSpPr/>
            <p:nvPr/>
          </p:nvSpPr>
          <p:spPr>
            <a:xfrm flipH="1">
              <a:off x="3202780" y="469909"/>
              <a:ext cx="215626" cy="215337"/>
            </a:xfrm>
            <a:custGeom>
              <a:avLst/>
              <a:gdLst/>
              <a:ahLst/>
              <a:cxnLst/>
              <a:rect l="l" t="t" r="r" b="b"/>
              <a:pathLst>
                <a:path w="17120" h="17097" extrusionOk="0">
                  <a:moveTo>
                    <a:pt x="8560" y="0"/>
                  </a:moveTo>
                  <a:cubicBezTo>
                    <a:pt x="3835" y="0"/>
                    <a:pt x="1" y="3812"/>
                    <a:pt x="1" y="8537"/>
                  </a:cubicBezTo>
                  <a:cubicBezTo>
                    <a:pt x="1" y="13263"/>
                    <a:pt x="3835" y="17097"/>
                    <a:pt x="8560" y="17097"/>
                  </a:cubicBezTo>
                  <a:cubicBezTo>
                    <a:pt x="13286" y="17097"/>
                    <a:pt x="17120" y="13263"/>
                    <a:pt x="17120" y="8537"/>
                  </a:cubicBezTo>
                  <a:cubicBezTo>
                    <a:pt x="17120" y="3812"/>
                    <a:pt x="13286" y="0"/>
                    <a:pt x="856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940" name="Google Shape;940;p19"/>
            <p:cNvSpPr/>
            <p:nvPr/>
          </p:nvSpPr>
          <p:spPr>
            <a:xfrm flipH="1">
              <a:off x="3200525" y="467377"/>
              <a:ext cx="220123" cy="220400"/>
            </a:xfrm>
            <a:custGeom>
              <a:avLst/>
              <a:gdLst/>
              <a:ahLst/>
              <a:cxnLst/>
              <a:rect l="l" t="t" r="r" b="b"/>
              <a:pathLst>
                <a:path w="17477" h="17499" extrusionOk="0">
                  <a:moveTo>
                    <a:pt x="8738" y="379"/>
                  </a:moveTo>
                  <a:cubicBezTo>
                    <a:pt x="11057" y="379"/>
                    <a:pt x="13130" y="1316"/>
                    <a:pt x="14645" y="2831"/>
                  </a:cubicBezTo>
                  <a:cubicBezTo>
                    <a:pt x="16161" y="4347"/>
                    <a:pt x="17097" y="6442"/>
                    <a:pt x="17097" y="8738"/>
                  </a:cubicBezTo>
                  <a:cubicBezTo>
                    <a:pt x="17097" y="11056"/>
                    <a:pt x="16161" y="13152"/>
                    <a:pt x="14645" y="14667"/>
                  </a:cubicBezTo>
                  <a:cubicBezTo>
                    <a:pt x="13130" y="16183"/>
                    <a:pt x="11057" y="17119"/>
                    <a:pt x="8738" y="17119"/>
                  </a:cubicBezTo>
                  <a:cubicBezTo>
                    <a:pt x="6420" y="17119"/>
                    <a:pt x="4325" y="16183"/>
                    <a:pt x="2809" y="14667"/>
                  </a:cubicBezTo>
                  <a:cubicBezTo>
                    <a:pt x="1293" y="13152"/>
                    <a:pt x="357" y="11056"/>
                    <a:pt x="357" y="8738"/>
                  </a:cubicBezTo>
                  <a:cubicBezTo>
                    <a:pt x="357" y="6442"/>
                    <a:pt x="1293" y="4347"/>
                    <a:pt x="2809" y="2831"/>
                  </a:cubicBezTo>
                  <a:cubicBezTo>
                    <a:pt x="4325" y="1316"/>
                    <a:pt x="6420" y="379"/>
                    <a:pt x="8738" y="379"/>
                  </a:cubicBezTo>
                  <a:close/>
                  <a:moveTo>
                    <a:pt x="8738" y="0"/>
                  </a:moveTo>
                  <a:cubicBezTo>
                    <a:pt x="3901" y="0"/>
                    <a:pt x="1" y="3924"/>
                    <a:pt x="1" y="8738"/>
                  </a:cubicBezTo>
                  <a:cubicBezTo>
                    <a:pt x="1" y="13575"/>
                    <a:pt x="3901" y="17498"/>
                    <a:pt x="8738" y="17498"/>
                  </a:cubicBezTo>
                  <a:cubicBezTo>
                    <a:pt x="13553" y="17498"/>
                    <a:pt x="17476" y="13575"/>
                    <a:pt x="17476" y="8738"/>
                  </a:cubicBezTo>
                  <a:cubicBezTo>
                    <a:pt x="17476" y="3924"/>
                    <a:pt x="13553" y="0"/>
                    <a:pt x="873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941" name="Google Shape;941;p19"/>
            <p:cNvSpPr/>
            <p:nvPr/>
          </p:nvSpPr>
          <p:spPr>
            <a:xfrm flipH="1">
              <a:off x="3242641" y="509484"/>
              <a:ext cx="136177" cy="136177"/>
            </a:xfrm>
            <a:custGeom>
              <a:avLst/>
              <a:gdLst/>
              <a:ahLst/>
              <a:cxnLst/>
              <a:rect l="l" t="t" r="r" b="b"/>
              <a:pathLst>
                <a:path w="10812" h="10812" extrusionOk="0">
                  <a:moveTo>
                    <a:pt x="5417" y="1"/>
                  </a:moveTo>
                  <a:cubicBezTo>
                    <a:pt x="2430" y="1"/>
                    <a:pt x="1" y="2431"/>
                    <a:pt x="1" y="5395"/>
                  </a:cubicBezTo>
                  <a:cubicBezTo>
                    <a:pt x="1" y="8382"/>
                    <a:pt x="2430" y="10812"/>
                    <a:pt x="5417" y="10812"/>
                  </a:cubicBezTo>
                  <a:cubicBezTo>
                    <a:pt x="8404" y="10812"/>
                    <a:pt x="10812" y="8382"/>
                    <a:pt x="10812" y="5395"/>
                  </a:cubicBezTo>
                  <a:cubicBezTo>
                    <a:pt x="10812" y="2431"/>
                    <a:pt x="8404" y="1"/>
                    <a:pt x="541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942" name="Google Shape;942;p19"/>
            <p:cNvSpPr/>
            <p:nvPr/>
          </p:nvSpPr>
          <p:spPr>
            <a:xfrm flipH="1">
              <a:off x="3240109" y="507242"/>
              <a:ext cx="140951" cy="140674"/>
            </a:xfrm>
            <a:custGeom>
              <a:avLst/>
              <a:gdLst/>
              <a:ahLst/>
              <a:cxnLst/>
              <a:rect l="l" t="t" r="r" b="b"/>
              <a:pathLst>
                <a:path w="11191" h="11169" extrusionOk="0">
                  <a:moveTo>
                    <a:pt x="5595" y="357"/>
                  </a:moveTo>
                  <a:cubicBezTo>
                    <a:pt x="7044" y="357"/>
                    <a:pt x="8337" y="937"/>
                    <a:pt x="9273" y="1895"/>
                  </a:cubicBezTo>
                  <a:cubicBezTo>
                    <a:pt x="10232" y="2832"/>
                    <a:pt x="10811" y="4147"/>
                    <a:pt x="10811" y="5573"/>
                  </a:cubicBezTo>
                  <a:cubicBezTo>
                    <a:pt x="10811" y="7022"/>
                    <a:pt x="10232" y="8337"/>
                    <a:pt x="9273" y="9273"/>
                  </a:cubicBezTo>
                  <a:cubicBezTo>
                    <a:pt x="8337" y="10210"/>
                    <a:pt x="7044" y="10789"/>
                    <a:pt x="5595" y="10789"/>
                  </a:cubicBezTo>
                  <a:cubicBezTo>
                    <a:pt x="4147" y="10789"/>
                    <a:pt x="2854" y="10210"/>
                    <a:pt x="1895" y="9273"/>
                  </a:cubicBezTo>
                  <a:cubicBezTo>
                    <a:pt x="959" y="8337"/>
                    <a:pt x="379" y="7022"/>
                    <a:pt x="379" y="5573"/>
                  </a:cubicBezTo>
                  <a:cubicBezTo>
                    <a:pt x="379" y="4147"/>
                    <a:pt x="959" y="2832"/>
                    <a:pt x="1895" y="1895"/>
                  </a:cubicBezTo>
                  <a:cubicBezTo>
                    <a:pt x="2854" y="937"/>
                    <a:pt x="4147" y="357"/>
                    <a:pt x="5595" y="357"/>
                  </a:cubicBezTo>
                  <a:close/>
                  <a:moveTo>
                    <a:pt x="5595" y="1"/>
                  </a:moveTo>
                  <a:cubicBezTo>
                    <a:pt x="2497" y="1"/>
                    <a:pt x="1" y="2497"/>
                    <a:pt x="1" y="5573"/>
                  </a:cubicBezTo>
                  <a:cubicBezTo>
                    <a:pt x="1" y="8672"/>
                    <a:pt x="2497" y="11168"/>
                    <a:pt x="5595" y="11168"/>
                  </a:cubicBezTo>
                  <a:cubicBezTo>
                    <a:pt x="8671" y="11168"/>
                    <a:pt x="11190" y="8672"/>
                    <a:pt x="11190" y="5573"/>
                  </a:cubicBezTo>
                  <a:cubicBezTo>
                    <a:pt x="11190" y="2497"/>
                    <a:pt x="8671" y="1"/>
                    <a:pt x="559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grpSp>
        <p:nvGrpSpPr>
          <p:cNvPr id="943" name="Google Shape;943;p19"/>
          <p:cNvGrpSpPr/>
          <p:nvPr/>
        </p:nvGrpSpPr>
        <p:grpSpPr>
          <a:xfrm rot="5400000" flipH="1">
            <a:off x="11012070" y="430859"/>
            <a:ext cx="233351" cy="36000"/>
            <a:chOff x="5662375" y="212375"/>
            <a:chExt cx="175013" cy="27000"/>
          </a:xfrm>
        </p:grpSpPr>
        <p:sp>
          <p:nvSpPr>
            <p:cNvPr id="944" name="Google Shape;944;p19"/>
            <p:cNvSpPr/>
            <p:nvPr/>
          </p:nvSpPr>
          <p:spPr>
            <a:xfrm>
              <a:off x="5662375" y="212375"/>
              <a:ext cx="27000" cy="270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945" name="Google Shape;945;p19"/>
            <p:cNvSpPr/>
            <p:nvPr/>
          </p:nvSpPr>
          <p:spPr>
            <a:xfrm>
              <a:off x="5736381" y="212375"/>
              <a:ext cx="27000" cy="270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946" name="Google Shape;946;p19"/>
            <p:cNvSpPr/>
            <p:nvPr/>
          </p:nvSpPr>
          <p:spPr>
            <a:xfrm>
              <a:off x="5810388" y="212375"/>
              <a:ext cx="27000" cy="270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cxnSp>
        <p:nvCxnSpPr>
          <p:cNvPr id="947" name="Google Shape;947;p19"/>
          <p:cNvCxnSpPr/>
          <p:nvPr/>
        </p:nvCxnSpPr>
        <p:spPr>
          <a:xfrm rot="5400000" flipH="1">
            <a:off x="987800" y="3464433"/>
            <a:ext cx="2230000" cy="1680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948" name="Google Shape;948;p19"/>
          <p:cNvCxnSpPr/>
          <p:nvPr/>
        </p:nvCxnSpPr>
        <p:spPr>
          <a:xfrm rot="-5400000">
            <a:off x="1129467" y="4738667"/>
            <a:ext cx="1106000" cy="9912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949" name="Google Shape;949;p19"/>
          <p:cNvCxnSpPr/>
          <p:nvPr/>
        </p:nvCxnSpPr>
        <p:spPr>
          <a:xfrm rot="5400000" flipH="1">
            <a:off x="1474367" y="5535000"/>
            <a:ext cx="1062000" cy="15840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grpSp>
        <p:nvGrpSpPr>
          <p:cNvPr id="950" name="Google Shape;950;p19"/>
          <p:cNvGrpSpPr/>
          <p:nvPr/>
        </p:nvGrpSpPr>
        <p:grpSpPr>
          <a:xfrm rot="5400000">
            <a:off x="828634" y="5416033"/>
            <a:ext cx="775733" cy="776467"/>
            <a:chOff x="8064275" y="887850"/>
            <a:chExt cx="581800" cy="582350"/>
          </a:xfrm>
        </p:grpSpPr>
        <p:sp>
          <p:nvSpPr>
            <p:cNvPr id="951" name="Google Shape;951;p19"/>
            <p:cNvSpPr/>
            <p:nvPr/>
          </p:nvSpPr>
          <p:spPr>
            <a:xfrm>
              <a:off x="8068750" y="892875"/>
              <a:ext cx="572875" cy="572325"/>
            </a:xfrm>
            <a:custGeom>
              <a:avLst/>
              <a:gdLst/>
              <a:ahLst/>
              <a:cxnLst/>
              <a:rect l="l" t="t" r="r" b="b"/>
              <a:pathLst>
                <a:path w="22915" h="22893" extrusionOk="0">
                  <a:moveTo>
                    <a:pt x="11457" y="0"/>
                  </a:moveTo>
                  <a:cubicBezTo>
                    <a:pt x="5127" y="0"/>
                    <a:pt x="0" y="5127"/>
                    <a:pt x="0" y="11435"/>
                  </a:cubicBezTo>
                  <a:cubicBezTo>
                    <a:pt x="0" y="17766"/>
                    <a:pt x="5127" y="22892"/>
                    <a:pt x="11457" y="22892"/>
                  </a:cubicBezTo>
                  <a:cubicBezTo>
                    <a:pt x="17788" y="22892"/>
                    <a:pt x="22914" y="17766"/>
                    <a:pt x="22914" y="11435"/>
                  </a:cubicBezTo>
                  <a:cubicBezTo>
                    <a:pt x="22914" y="5127"/>
                    <a:pt x="17788" y="0"/>
                    <a:pt x="1145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952" name="Google Shape;952;p19"/>
            <p:cNvSpPr/>
            <p:nvPr/>
          </p:nvSpPr>
          <p:spPr>
            <a:xfrm>
              <a:off x="8064275" y="887850"/>
              <a:ext cx="581800" cy="582350"/>
            </a:xfrm>
            <a:custGeom>
              <a:avLst/>
              <a:gdLst/>
              <a:ahLst/>
              <a:cxnLst/>
              <a:rect l="l" t="t" r="r" b="b"/>
              <a:pathLst>
                <a:path w="23272" h="23294" extrusionOk="0">
                  <a:moveTo>
                    <a:pt x="11636" y="380"/>
                  </a:moveTo>
                  <a:cubicBezTo>
                    <a:pt x="14757" y="380"/>
                    <a:pt x="17566" y="1628"/>
                    <a:pt x="19594" y="3679"/>
                  </a:cubicBezTo>
                  <a:cubicBezTo>
                    <a:pt x="21645" y="5707"/>
                    <a:pt x="22893" y="8538"/>
                    <a:pt x="22893" y="11636"/>
                  </a:cubicBezTo>
                  <a:cubicBezTo>
                    <a:pt x="22893" y="14757"/>
                    <a:pt x="21645" y="17565"/>
                    <a:pt x="19594" y="19616"/>
                  </a:cubicBezTo>
                  <a:cubicBezTo>
                    <a:pt x="17566" y="21644"/>
                    <a:pt x="14757" y="22915"/>
                    <a:pt x="11636" y="22915"/>
                  </a:cubicBezTo>
                  <a:cubicBezTo>
                    <a:pt x="8516" y="22915"/>
                    <a:pt x="5707" y="21644"/>
                    <a:pt x="3657" y="19616"/>
                  </a:cubicBezTo>
                  <a:cubicBezTo>
                    <a:pt x="1628" y="17565"/>
                    <a:pt x="358" y="14757"/>
                    <a:pt x="358" y="11636"/>
                  </a:cubicBezTo>
                  <a:cubicBezTo>
                    <a:pt x="358" y="8538"/>
                    <a:pt x="1628" y="5707"/>
                    <a:pt x="3657" y="3679"/>
                  </a:cubicBezTo>
                  <a:cubicBezTo>
                    <a:pt x="5707" y="1628"/>
                    <a:pt x="8516" y="380"/>
                    <a:pt x="11636" y="380"/>
                  </a:cubicBezTo>
                  <a:close/>
                  <a:moveTo>
                    <a:pt x="11636" y="1"/>
                  </a:moveTo>
                  <a:cubicBezTo>
                    <a:pt x="5217" y="1"/>
                    <a:pt x="1" y="5217"/>
                    <a:pt x="1" y="11636"/>
                  </a:cubicBezTo>
                  <a:cubicBezTo>
                    <a:pt x="1" y="18078"/>
                    <a:pt x="5217" y="23294"/>
                    <a:pt x="11636" y="23294"/>
                  </a:cubicBezTo>
                  <a:cubicBezTo>
                    <a:pt x="18056" y="23294"/>
                    <a:pt x="23272" y="18078"/>
                    <a:pt x="23272" y="11636"/>
                  </a:cubicBezTo>
                  <a:cubicBezTo>
                    <a:pt x="23272" y="5217"/>
                    <a:pt x="18056" y="1"/>
                    <a:pt x="1163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953" name="Google Shape;953;p19"/>
            <p:cNvSpPr/>
            <p:nvPr/>
          </p:nvSpPr>
          <p:spPr>
            <a:xfrm>
              <a:off x="8141175" y="965325"/>
              <a:ext cx="428000" cy="427425"/>
            </a:xfrm>
            <a:custGeom>
              <a:avLst/>
              <a:gdLst/>
              <a:ahLst/>
              <a:cxnLst/>
              <a:rect l="l" t="t" r="r" b="b"/>
              <a:pathLst>
                <a:path w="17120" h="17097" extrusionOk="0">
                  <a:moveTo>
                    <a:pt x="8560" y="0"/>
                  </a:moveTo>
                  <a:cubicBezTo>
                    <a:pt x="3835" y="0"/>
                    <a:pt x="1" y="3812"/>
                    <a:pt x="1" y="8537"/>
                  </a:cubicBezTo>
                  <a:cubicBezTo>
                    <a:pt x="1" y="13263"/>
                    <a:pt x="3835" y="17097"/>
                    <a:pt x="8560" y="17097"/>
                  </a:cubicBezTo>
                  <a:cubicBezTo>
                    <a:pt x="13286" y="17097"/>
                    <a:pt x="17120" y="13263"/>
                    <a:pt x="17120" y="8537"/>
                  </a:cubicBezTo>
                  <a:cubicBezTo>
                    <a:pt x="17120" y="3812"/>
                    <a:pt x="13286" y="0"/>
                    <a:pt x="856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954" name="Google Shape;954;p19"/>
            <p:cNvSpPr/>
            <p:nvPr/>
          </p:nvSpPr>
          <p:spPr>
            <a:xfrm>
              <a:off x="8136725" y="960300"/>
              <a:ext cx="436925" cy="437475"/>
            </a:xfrm>
            <a:custGeom>
              <a:avLst/>
              <a:gdLst/>
              <a:ahLst/>
              <a:cxnLst/>
              <a:rect l="l" t="t" r="r" b="b"/>
              <a:pathLst>
                <a:path w="17477" h="17499" extrusionOk="0">
                  <a:moveTo>
                    <a:pt x="8738" y="379"/>
                  </a:moveTo>
                  <a:cubicBezTo>
                    <a:pt x="11057" y="379"/>
                    <a:pt x="13130" y="1316"/>
                    <a:pt x="14645" y="2831"/>
                  </a:cubicBezTo>
                  <a:cubicBezTo>
                    <a:pt x="16161" y="4347"/>
                    <a:pt x="17097" y="6442"/>
                    <a:pt x="17097" y="8738"/>
                  </a:cubicBezTo>
                  <a:cubicBezTo>
                    <a:pt x="17097" y="11056"/>
                    <a:pt x="16161" y="13152"/>
                    <a:pt x="14645" y="14667"/>
                  </a:cubicBezTo>
                  <a:cubicBezTo>
                    <a:pt x="13130" y="16183"/>
                    <a:pt x="11057" y="17119"/>
                    <a:pt x="8738" y="17119"/>
                  </a:cubicBezTo>
                  <a:cubicBezTo>
                    <a:pt x="6420" y="17119"/>
                    <a:pt x="4325" y="16183"/>
                    <a:pt x="2809" y="14667"/>
                  </a:cubicBezTo>
                  <a:cubicBezTo>
                    <a:pt x="1293" y="13152"/>
                    <a:pt x="357" y="11056"/>
                    <a:pt x="357" y="8738"/>
                  </a:cubicBezTo>
                  <a:cubicBezTo>
                    <a:pt x="357" y="6442"/>
                    <a:pt x="1293" y="4347"/>
                    <a:pt x="2809" y="2831"/>
                  </a:cubicBezTo>
                  <a:cubicBezTo>
                    <a:pt x="4325" y="1316"/>
                    <a:pt x="6420" y="379"/>
                    <a:pt x="8738" y="379"/>
                  </a:cubicBezTo>
                  <a:close/>
                  <a:moveTo>
                    <a:pt x="8738" y="0"/>
                  </a:moveTo>
                  <a:cubicBezTo>
                    <a:pt x="3901" y="0"/>
                    <a:pt x="1" y="3924"/>
                    <a:pt x="1" y="8738"/>
                  </a:cubicBezTo>
                  <a:cubicBezTo>
                    <a:pt x="1" y="13575"/>
                    <a:pt x="3901" y="17498"/>
                    <a:pt x="8738" y="17498"/>
                  </a:cubicBezTo>
                  <a:cubicBezTo>
                    <a:pt x="13553" y="17498"/>
                    <a:pt x="17476" y="13575"/>
                    <a:pt x="17476" y="8738"/>
                  </a:cubicBezTo>
                  <a:cubicBezTo>
                    <a:pt x="17476" y="3924"/>
                    <a:pt x="13553" y="0"/>
                    <a:pt x="873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955" name="Google Shape;955;p19"/>
            <p:cNvSpPr/>
            <p:nvPr/>
          </p:nvSpPr>
          <p:spPr>
            <a:xfrm>
              <a:off x="8219750" y="1043875"/>
              <a:ext cx="270300" cy="270300"/>
            </a:xfrm>
            <a:custGeom>
              <a:avLst/>
              <a:gdLst/>
              <a:ahLst/>
              <a:cxnLst/>
              <a:rect l="l" t="t" r="r" b="b"/>
              <a:pathLst>
                <a:path w="10812" h="10812" extrusionOk="0">
                  <a:moveTo>
                    <a:pt x="5417" y="1"/>
                  </a:moveTo>
                  <a:cubicBezTo>
                    <a:pt x="2430" y="1"/>
                    <a:pt x="1" y="2431"/>
                    <a:pt x="1" y="5395"/>
                  </a:cubicBezTo>
                  <a:cubicBezTo>
                    <a:pt x="1" y="8382"/>
                    <a:pt x="2430" y="10812"/>
                    <a:pt x="5417" y="10812"/>
                  </a:cubicBezTo>
                  <a:cubicBezTo>
                    <a:pt x="8404" y="10812"/>
                    <a:pt x="10812" y="8382"/>
                    <a:pt x="10812" y="5395"/>
                  </a:cubicBezTo>
                  <a:cubicBezTo>
                    <a:pt x="10812" y="2431"/>
                    <a:pt x="8404" y="1"/>
                    <a:pt x="541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956" name="Google Shape;956;p19"/>
            <p:cNvSpPr/>
            <p:nvPr/>
          </p:nvSpPr>
          <p:spPr>
            <a:xfrm>
              <a:off x="8215300" y="1039425"/>
              <a:ext cx="279775" cy="279225"/>
            </a:xfrm>
            <a:custGeom>
              <a:avLst/>
              <a:gdLst/>
              <a:ahLst/>
              <a:cxnLst/>
              <a:rect l="l" t="t" r="r" b="b"/>
              <a:pathLst>
                <a:path w="11191" h="11169" extrusionOk="0">
                  <a:moveTo>
                    <a:pt x="5595" y="357"/>
                  </a:moveTo>
                  <a:cubicBezTo>
                    <a:pt x="7044" y="357"/>
                    <a:pt x="8337" y="937"/>
                    <a:pt x="9273" y="1895"/>
                  </a:cubicBezTo>
                  <a:cubicBezTo>
                    <a:pt x="10232" y="2832"/>
                    <a:pt x="10811" y="4147"/>
                    <a:pt x="10811" y="5573"/>
                  </a:cubicBezTo>
                  <a:cubicBezTo>
                    <a:pt x="10811" y="7022"/>
                    <a:pt x="10232" y="8337"/>
                    <a:pt x="9273" y="9273"/>
                  </a:cubicBezTo>
                  <a:cubicBezTo>
                    <a:pt x="8337" y="10210"/>
                    <a:pt x="7044" y="10789"/>
                    <a:pt x="5595" y="10789"/>
                  </a:cubicBezTo>
                  <a:cubicBezTo>
                    <a:pt x="4147" y="10789"/>
                    <a:pt x="2854" y="10210"/>
                    <a:pt x="1895" y="9273"/>
                  </a:cubicBezTo>
                  <a:cubicBezTo>
                    <a:pt x="959" y="8337"/>
                    <a:pt x="379" y="7022"/>
                    <a:pt x="379" y="5573"/>
                  </a:cubicBezTo>
                  <a:cubicBezTo>
                    <a:pt x="379" y="4147"/>
                    <a:pt x="959" y="2832"/>
                    <a:pt x="1895" y="1895"/>
                  </a:cubicBezTo>
                  <a:cubicBezTo>
                    <a:pt x="2854" y="937"/>
                    <a:pt x="4147" y="357"/>
                    <a:pt x="5595" y="357"/>
                  </a:cubicBezTo>
                  <a:close/>
                  <a:moveTo>
                    <a:pt x="5595" y="1"/>
                  </a:moveTo>
                  <a:cubicBezTo>
                    <a:pt x="2497" y="1"/>
                    <a:pt x="1" y="2497"/>
                    <a:pt x="1" y="5573"/>
                  </a:cubicBezTo>
                  <a:cubicBezTo>
                    <a:pt x="1" y="8672"/>
                    <a:pt x="2497" y="11168"/>
                    <a:pt x="5595" y="11168"/>
                  </a:cubicBezTo>
                  <a:cubicBezTo>
                    <a:pt x="8671" y="11168"/>
                    <a:pt x="11190" y="8672"/>
                    <a:pt x="11190" y="5573"/>
                  </a:cubicBezTo>
                  <a:cubicBezTo>
                    <a:pt x="11190" y="2497"/>
                    <a:pt x="8671" y="1"/>
                    <a:pt x="559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grpSp>
        <p:nvGrpSpPr>
          <p:cNvPr id="957" name="Google Shape;957;p19"/>
          <p:cNvGrpSpPr/>
          <p:nvPr/>
        </p:nvGrpSpPr>
        <p:grpSpPr>
          <a:xfrm rot="5400000">
            <a:off x="1977101" y="4467734"/>
            <a:ext cx="389367" cy="390100"/>
            <a:chOff x="7353050" y="316275"/>
            <a:chExt cx="292025" cy="292575"/>
          </a:xfrm>
        </p:grpSpPr>
        <p:sp>
          <p:nvSpPr>
            <p:cNvPr id="958" name="Google Shape;958;p19"/>
            <p:cNvSpPr/>
            <p:nvPr/>
          </p:nvSpPr>
          <p:spPr>
            <a:xfrm>
              <a:off x="7358075" y="321275"/>
              <a:ext cx="282550" cy="282550"/>
            </a:xfrm>
            <a:custGeom>
              <a:avLst/>
              <a:gdLst/>
              <a:ahLst/>
              <a:cxnLst/>
              <a:rect l="l" t="t" r="r" b="b"/>
              <a:pathLst>
                <a:path w="11302" h="11302" extrusionOk="0">
                  <a:moveTo>
                    <a:pt x="5640" y="1"/>
                  </a:moveTo>
                  <a:cubicBezTo>
                    <a:pt x="2519" y="1"/>
                    <a:pt x="0" y="2520"/>
                    <a:pt x="0" y="5640"/>
                  </a:cubicBezTo>
                  <a:cubicBezTo>
                    <a:pt x="0" y="8783"/>
                    <a:pt x="2519" y="11302"/>
                    <a:pt x="5640" y="11302"/>
                  </a:cubicBezTo>
                  <a:cubicBezTo>
                    <a:pt x="8783" y="11302"/>
                    <a:pt x="11301" y="8783"/>
                    <a:pt x="11301" y="5640"/>
                  </a:cubicBezTo>
                  <a:cubicBezTo>
                    <a:pt x="11301" y="2520"/>
                    <a:pt x="8783" y="1"/>
                    <a:pt x="564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959" name="Google Shape;959;p19"/>
            <p:cNvSpPr/>
            <p:nvPr/>
          </p:nvSpPr>
          <p:spPr>
            <a:xfrm>
              <a:off x="7353050" y="316275"/>
              <a:ext cx="292025" cy="292575"/>
            </a:xfrm>
            <a:custGeom>
              <a:avLst/>
              <a:gdLst/>
              <a:ahLst/>
              <a:cxnLst/>
              <a:rect l="l" t="t" r="r" b="b"/>
              <a:pathLst>
                <a:path w="11681" h="11703" extrusionOk="0">
                  <a:moveTo>
                    <a:pt x="5841" y="379"/>
                  </a:moveTo>
                  <a:cubicBezTo>
                    <a:pt x="7356" y="379"/>
                    <a:pt x="8716" y="981"/>
                    <a:pt x="9719" y="1984"/>
                  </a:cubicBezTo>
                  <a:cubicBezTo>
                    <a:pt x="10700" y="2965"/>
                    <a:pt x="11324" y="4347"/>
                    <a:pt x="11324" y="5840"/>
                  </a:cubicBezTo>
                  <a:cubicBezTo>
                    <a:pt x="11324" y="7356"/>
                    <a:pt x="10700" y="8738"/>
                    <a:pt x="9719" y="9719"/>
                  </a:cubicBezTo>
                  <a:cubicBezTo>
                    <a:pt x="8716" y="10699"/>
                    <a:pt x="7356" y="11324"/>
                    <a:pt x="5841" y="11324"/>
                  </a:cubicBezTo>
                  <a:cubicBezTo>
                    <a:pt x="4347" y="11324"/>
                    <a:pt x="2965" y="10699"/>
                    <a:pt x="1984" y="9719"/>
                  </a:cubicBezTo>
                  <a:cubicBezTo>
                    <a:pt x="981" y="8738"/>
                    <a:pt x="380" y="7356"/>
                    <a:pt x="380" y="5840"/>
                  </a:cubicBezTo>
                  <a:cubicBezTo>
                    <a:pt x="380" y="4347"/>
                    <a:pt x="981" y="2965"/>
                    <a:pt x="1984" y="1984"/>
                  </a:cubicBezTo>
                  <a:cubicBezTo>
                    <a:pt x="2965" y="981"/>
                    <a:pt x="4347" y="379"/>
                    <a:pt x="5841" y="379"/>
                  </a:cubicBezTo>
                  <a:close/>
                  <a:moveTo>
                    <a:pt x="5841" y="0"/>
                  </a:moveTo>
                  <a:cubicBezTo>
                    <a:pt x="2631" y="0"/>
                    <a:pt x="1" y="2630"/>
                    <a:pt x="1" y="5840"/>
                  </a:cubicBezTo>
                  <a:cubicBezTo>
                    <a:pt x="1" y="9072"/>
                    <a:pt x="2631" y="11703"/>
                    <a:pt x="5841" y="11703"/>
                  </a:cubicBezTo>
                  <a:cubicBezTo>
                    <a:pt x="9073" y="11703"/>
                    <a:pt x="11681" y="9072"/>
                    <a:pt x="11681" y="5840"/>
                  </a:cubicBezTo>
                  <a:cubicBezTo>
                    <a:pt x="11681" y="2630"/>
                    <a:pt x="9073" y="0"/>
                    <a:pt x="584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960" name="Google Shape;960;p19"/>
            <p:cNvSpPr/>
            <p:nvPr/>
          </p:nvSpPr>
          <p:spPr>
            <a:xfrm>
              <a:off x="7419925" y="383125"/>
              <a:ext cx="158275" cy="158300"/>
            </a:xfrm>
            <a:custGeom>
              <a:avLst/>
              <a:gdLst/>
              <a:ahLst/>
              <a:cxnLst/>
              <a:rect l="l" t="t" r="r" b="b"/>
              <a:pathLst>
                <a:path w="6331" h="6332" extrusionOk="0">
                  <a:moveTo>
                    <a:pt x="3166" y="1"/>
                  </a:moveTo>
                  <a:cubicBezTo>
                    <a:pt x="1427" y="1"/>
                    <a:pt x="0" y="1428"/>
                    <a:pt x="0" y="3166"/>
                  </a:cubicBezTo>
                  <a:cubicBezTo>
                    <a:pt x="0" y="4927"/>
                    <a:pt x="1427" y="6331"/>
                    <a:pt x="3166" y="6331"/>
                  </a:cubicBezTo>
                  <a:cubicBezTo>
                    <a:pt x="4927" y="6331"/>
                    <a:pt x="6331" y="4927"/>
                    <a:pt x="6331" y="3166"/>
                  </a:cubicBezTo>
                  <a:cubicBezTo>
                    <a:pt x="6331" y="1428"/>
                    <a:pt x="4927" y="1"/>
                    <a:pt x="316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961" name="Google Shape;961;p19"/>
            <p:cNvSpPr/>
            <p:nvPr/>
          </p:nvSpPr>
          <p:spPr>
            <a:xfrm>
              <a:off x="7415475" y="378675"/>
              <a:ext cx="167750" cy="167775"/>
            </a:xfrm>
            <a:custGeom>
              <a:avLst/>
              <a:gdLst/>
              <a:ahLst/>
              <a:cxnLst/>
              <a:rect l="l" t="t" r="r" b="b"/>
              <a:pathLst>
                <a:path w="6710" h="6711" extrusionOk="0">
                  <a:moveTo>
                    <a:pt x="3344" y="380"/>
                  </a:moveTo>
                  <a:cubicBezTo>
                    <a:pt x="4168" y="380"/>
                    <a:pt x="4926" y="714"/>
                    <a:pt x="5461" y="1249"/>
                  </a:cubicBezTo>
                  <a:cubicBezTo>
                    <a:pt x="5996" y="1784"/>
                    <a:pt x="6330" y="2519"/>
                    <a:pt x="6330" y="3344"/>
                  </a:cubicBezTo>
                  <a:cubicBezTo>
                    <a:pt x="6330" y="4169"/>
                    <a:pt x="5996" y="4927"/>
                    <a:pt x="5461" y="5462"/>
                  </a:cubicBezTo>
                  <a:cubicBezTo>
                    <a:pt x="4926" y="5997"/>
                    <a:pt x="4168" y="6331"/>
                    <a:pt x="3344" y="6331"/>
                  </a:cubicBezTo>
                  <a:cubicBezTo>
                    <a:pt x="2519" y="6331"/>
                    <a:pt x="1783" y="5997"/>
                    <a:pt x="1248" y="5462"/>
                  </a:cubicBezTo>
                  <a:cubicBezTo>
                    <a:pt x="713" y="4927"/>
                    <a:pt x="379" y="4169"/>
                    <a:pt x="379" y="3344"/>
                  </a:cubicBezTo>
                  <a:cubicBezTo>
                    <a:pt x="379" y="2519"/>
                    <a:pt x="713" y="1784"/>
                    <a:pt x="1248" y="1249"/>
                  </a:cubicBezTo>
                  <a:cubicBezTo>
                    <a:pt x="1783" y="714"/>
                    <a:pt x="2519" y="380"/>
                    <a:pt x="3344" y="380"/>
                  </a:cubicBezTo>
                  <a:close/>
                  <a:moveTo>
                    <a:pt x="3344" y="1"/>
                  </a:moveTo>
                  <a:cubicBezTo>
                    <a:pt x="1494" y="1"/>
                    <a:pt x="0" y="1494"/>
                    <a:pt x="0" y="3344"/>
                  </a:cubicBezTo>
                  <a:cubicBezTo>
                    <a:pt x="0" y="5194"/>
                    <a:pt x="1494" y="6710"/>
                    <a:pt x="3344" y="6710"/>
                  </a:cubicBezTo>
                  <a:cubicBezTo>
                    <a:pt x="5194" y="6710"/>
                    <a:pt x="6709" y="5194"/>
                    <a:pt x="6709" y="3344"/>
                  </a:cubicBezTo>
                  <a:cubicBezTo>
                    <a:pt x="6709" y="1494"/>
                    <a:pt x="5194" y="1"/>
                    <a:pt x="334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grpSp>
        <p:nvGrpSpPr>
          <p:cNvPr id="962" name="Google Shape;962;p19"/>
          <p:cNvGrpSpPr/>
          <p:nvPr/>
        </p:nvGrpSpPr>
        <p:grpSpPr>
          <a:xfrm rot="5400000">
            <a:off x="2126834" y="6387100"/>
            <a:ext cx="233333" cy="233333"/>
            <a:chOff x="8792300" y="321275"/>
            <a:chExt cx="175000" cy="175000"/>
          </a:xfrm>
        </p:grpSpPr>
        <p:sp>
          <p:nvSpPr>
            <p:cNvPr id="963" name="Google Shape;963;p19"/>
            <p:cNvSpPr/>
            <p:nvPr/>
          </p:nvSpPr>
          <p:spPr>
            <a:xfrm>
              <a:off x="8796750" y="326300"/>
              <a:ext cx="166100" cy="165525"/>
            </a:xfrm>
            <a:custGeom>
              <a:avLst/>
              <a:gdLst/>
              <a:ahLst/>
              <a:cxnLst/>
              <a:rect l="l" t="t" r="r" b="b"/>
              <a:pathLst>
                <a:path w="6644" h="6621" extrusionOk="0">
                  <a:moveTo>
                    <a:pt x="3322" y="0"/>
                  </a:moveTo>
                  <a:cubicBezTo>
                    <a:pt x="1494" y="0"/>
                    <a:pt x="1" y="1471"/>
                    <a:pt x="1" y="3299"/>
                  </a:cubicBezTo>
                  <a:cubicBezTo>
                    <a:pt x="1" y="5127"/>
                    <a:pt x="1494" y="6620"/>
                    <a:pt x="3322" y="6620"/>
                  </a:cubicBezTo>
                  <a:cubicBezTo>
                    <a:pt x="5150" y="6620"/>
                    <a:pt x="6643" y="5127"/>
                    <a:pt x="6643" y="3299"/>
                  </a:cubicBezTo>
                  <a:cubicBezTo>
                    <a:pt x="6643" y="1471"/>
                    <a:pt x="5150" y="0"/>
                    <a:pt x="33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964" name="Google Shape;964;p19"/>
            <p:cNvSpPr/>
            <p:nvPr/>
          </p:nvSpPr>
          <p:spPr>
            <a:xfrm>
              <a:off x="8792300" y="321275"/>
              <a:ext cx="175000" cy="175000"/>
            </a:xfrm>
            <a:custGeom>
              <a:avLst/>
              <a:gdLst/>
              <a:ahLst/>
              <a:cxnLst/>
              <a:rect l="l" t="t" r="r" b="b"/>
              <a:pathLst>
                <a:path w="7000" h="7000" extrusionOk="0">
                  <a:moveTo>
                    <a:pt x="3500" y="380"/>
                  </a:moveTo>
                  <a:cubicBezTo>
                    <a:pt x="4369" y="380"/>
                    <a:pt x="5149" y="736"/>
                    <a:pt x="5707" y="1293"/>
                  </a:cubicBezTo>
                  <a:cubicBezTo>
                    <a:pt x="6286" y="1873"/>
                    <a:pt x="6621" y="2653"/>
                    <a:pt x="6621" y="3500"/>
                  </a:cubicBezTo>
                  <a:cubicBezTo>
                    <a:pt x="6621" y="4370"/>
                    <a:pt x="6286" y="5150"/>
                    <a:pt x="5707" y="5729"/>
                  </a:cubicBezTo>
                  <a:cubicBezTo>
                    <a:pt x="5149" y="6286"/>
                    <a:pt x="4369" y="6643"/>
                    <a:pt x="3500" y="6643"/>
                  </a:cubicBezTo>
                  <a:cubicBezTo>
                    <a:pt x="2631" y="6643"/>
                    <a:pt x="1851" y="6286"/>
                    <a:pt x="1293" y="5729"/>
                  </a:cubicBezTo>
                  <a:cubicBezTo>
                    <a:pt x="714" y="5150"/>
                    <a:pt x="379" y="4370"/>
                    <a:pt x="379" y="3500"/>
                  </a:cubicBezTo>
                  <a:cubicBezTo>
                    <a:pt x="379" y="2653"/>
                    <a:pt x="714" y="1873"/>
                    <a:pt x="1293" y="1293"/>
                  </a:cubicBezTo>
                  <a:cubicBezTo>
                    <a:pt x="1851" y="736"/>
                    <a:pt x="2631" y="380"/>
                    <a:pt x="3500" y="380"/>
                  </a:cubicBezTo>
                  <a:close/>
                  <a:moveTo>
                    <a:pt x="3500" y="1"/>
                  </a:moveTo>
                  <a:cubicBezTo>
                    <a:pt x="1561" y="1"/>
                    <a:pt x="0" y="1583"/>
                    <a:pt x="0" y="3500"/>
                  </a:cubicBezTo>
                  <a:cubicBezTo>
                    <a:pt x="0" y="5439"/>
                    <a:pt x="1561" y="7000"/>
                    <a:pt x="3500" y="7000"/>
                  </a:cubicBezTo>
                  <a:cubicBezTo>
                    <a:pt x="5439" y="7000"/>
                    <a:pt x="7000" y="5439"/>
                    <a:pt x="7000" y="3500"/>
                  </a:cubicBezTo>
                  <a:cubicBezTo>
                    <a:pt x="7000" y="1583"/>
                    <a:pt x="5439" y="1"/>
                    <a:pt x="350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965" name="Google Shape;965;p19"/>
            <p:cNvSpPr/>
            <p:nvPr/>
          </p:nvSpPr>
          <p:spPr>
            <a:xfrm>
              <a:off x="8833525" y="362525"/>
              <a:ext cx="92550" cy="93075"/>
            </a:xfrm>
            <a:custGeom>
              <a:avLst/>
              <a:gdLst/>
              <a:ahLst/>
              <a:cxnLst/>
              <a:rect l="l" t="t" r="r" b="b"/>
              <a:pathLst>
                <a:path w="3702" h="3723" extrusionOk="0">
                  <a:moveTo>
                    <a:pt x="1851" y="0"/>
                  </a:moveTo>
                  <a:cubicBezTo>
                    <a:pt x="826" y="0"/>
                    <a:pt x="1" y="825"/>
                    <a:pt x="1" y="1850"/>
                  </a:cubicBezTo>
                  <a:cubicBezTo>
                    <a:pt x="1" y="2876"/>
                    <a:pt x="826" y="3723"/>
                    <a:pt x="1851" y="3723"/>
                  </a:cubicBezTo>
                  <a:cubicBezTo>
                    <a:pt x="2876" y="3723"/>
                    <a:pt x="3701" y="2876"/>
                    <a:pt x="3701" y="1850"/>
                  </a:cubicBezTo>
                  <a:cubicBezTo>
                    <a:pt x="3701" y="825"/>
                    <a:pt x="2876" y="0"/>
                    <a:pt x="185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966" name="Google Shape;966;p19"/>
            <p:cNvSpPr/>
            <p:nvPr/>
          </p:nvSpPr>
          <p:spPr>
            <a:xfrm>
              <a:off x="8828525" y="358050"/>
              <a:ext cx="102550" cy="102000"/>
            </a:xfrm>
            <a:custGeom>
              <a:avLst/>
              <a:gdLst/>
              <a:ahLst/>
              <a:cxnLst/>
              <a:rect l="l" t="t" r="r" b="b"/>
              <a:pathLst>
                <a:path w="4102" h="4080" extrusionOk="0">
                  <a:moveTo>
                    <a:pt x="2051" y="357"/>
                  </a:moveTo>
                  <a:cubicBezTo>
                    <a:pt x="2519" y="357"/>
                    <a:pt x="2920" y="558"/>
                    <a:pt x="3232" y="848"/>
                  </a:cubicBezTo>
                  <a:cubicBezTo>
                    <a:pt x="3544" y="1160"/>
                    <a:pt x="3723" y="1583"/>
                    <a:pt x="3723" y="2029"/>
                  </a:cubicBezTo>
                  <a:cubicBezTo>
                    <a:pt x="3723" y="2497"/>
                    <a:pt x="3544" y="2921"/>
                    <a:pt x="3232" y="3211"/>
                  </a:cubicBezTo>
                  <a:cubicBezTo>
                    <a:pt x="2920" y="3523"/>
                    <a:pt x="2519" y="3701"/>
                    <a:pt x="2051" y="3701"/>
                  </a:cubicBezTo>
                  <a:cubicBezTo>
                    <a:pt x="1583" y="3701"/>
                    <a:pt x="1182" y="3523"/>
                    <a:pt x="870" y="3211"/>
                  </a:cubicBezTo>
                  <a:cubicBezTo>
                    <a:pt x="558" y="2921"/>
                    <a:pt x="379" y="2497"/>
                    <a:pt x="379" y="2029"/>
                  </a:cubicBezTo>
                  <a:cubicBezTo>
                    <a:pt x="379" y="1583"/>
                    <a:pt x="558" y="1160"/>
                    <a:pt x="870" y="848"/>
                  </a:cubicBezTo>
                  <a:cubicBezTo>
                    <a:pt x="1182" y="558"/>
                    <a:pt x="1583" y="357"/>
                    <a:pt x="2051" y="357"/>
                  </a:cubicBezTo>
                  <a:close/>
                  <a:moveTo>
                    <a:pt x="2051" y="1"/>
                  </a:moveTo>
                  <a:cubicBezTo>
                    <a:pt x="914" y="1"/>
                    <a:pt x="0" y="915"/>
                    <a:pt x="0" y="2029"/>
                  </a:cubicBezTo>
                  <a:cubicBezTo>
                    <a:pt x="0" y="3166"/>
                    <a:pt x="914" y="4080"/>
                    <a:pt x="2051" y="4080"/>
                  </a:cubicBezTo>
                  <a:cubicBezTo>
                    <a:pt x="3188" y="4080"/>
                    <a:pt x="4102" y="3166"/>
                    <a:pt x="4102" y="2029"/>
                  </a:cubicBezTo>
                  <a:cubicBezTo>
                    <a:pt x="4102" y="915"/>
                    <a:pt x="3188" y="1"/>
                    <a:pt x="205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sp>
        <p:nvSpPr>
          <p:cNvPr id="967" name="Google Shape;967;p19"/>
          <p:cNvSpPr/>
          <p:nvPr/>
        </p:nvSpPr>
        <p:spPr>
          <a:xfrm rot="5400000">
            <a:off x="1836156" y="2251658"/>
            <a:ext cx="384819" cy="384449"/>
          </a:xfrm>
          <a:custGeom>
            <a:avLst/>
            <a:gdLst/>
            <a:ahLst/>
            <a:cxnLst/>
            <a:rect l="l" t="t" r="r" b="b"/>
            <a:pathLst>
              <a:path w="22915" h="22893" extrusionOk="0">
                <a:moveTo>
                  <a:pt x="11457" y="0"/>
                </a:moveTo>
                <a:cubicBezTo>
                  <a:pt x="5127" y="0"/>
                  <a:pt x="0" y="5127"/>
                  <a:pt x="0" y="11435"/>
                </a:cubicBezTo>
                <a:cubicBezTo>
                  <a:pt x="0" y="17766"/>
                  <a:pt x="5127" y="22892"/>
                  <a:pt x="11457" y="22892"/>
                </a:cubicBezTo>
                <a:cubicBezTo>
                  <a:pt x="17788" y="22892"/>
                  <a:pt x="22914" y="17766"/>
                  <a:pt x="22914" y="11435"/>
                </a:cubicBezTo>
                <a:cubicBezTo>
                  <a:pt x="22914" y="5127"/>
                  <a:pt x="17788" y="0"/>
                  <a:pt x="11457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4800"/>
          </a:p>
        </p:txBody>
      </p:sp>
      <p:sp>
        <p:nvSpPr>
          <p:cNvPr id="968" name="Google Shape;968;p19"/>
          <p:cNvSpPr/>
          <p:nvPr/>
        </p:nvSpPr>
        <p:spPr>
          <a:xfrm rot="5400000">
            <a:off x="1833168" y="2248281"/>
            <a:ext cx="390815" cy="391184"/>
          </a:xfrm>
          <a:custGeom>
            <a:avLst/>
            <a:gdLst/>
            <a:ahLst/>
            <a:cxnLst/>
            <a:rect l="l" t="t" r="r" b="b"/>
            <a:pathLst>
              <a:path w="23272" h="23294" extrusionOk="0">
                <a:moveTo>
                  <a:pt x="11636" y="380"/>
                </a:moveTo>
                <a:cubicBezTo>
                  <a:pt x="14757" y="380"/>
                  <a:pt x="17566" y="1628"/>
                  <a:pt x="19594" y="3679"/>
                </a:cubicBezTo>
                <a:cubicBezTo>
                  <a:pt x="21645" y="5707"/>
                  <a:pt x="22893" y="8538"/>
                  <a:pt x="22893" y="11636"/>
                </a:cubicBezTo>
                <a:cubicBezTo>
                  <a:pt x="22893" y="14757"/>
                  <a:pt x="21645" y="17565"/>
                  <a:pt x="19594" y="19616"/>
                </a:cubicBezTo>
                <a:cubicBezTo>
                  <a:pt x="17566" y="21644"/>
                  <a:pt x="14757" y="22915"/>
                  <a:pt x="11636" y="22915"/>
                </a:cubicBezTo>
                <a:cubicBezTo>
                  <a:pt x="8516" y="22915"/>
                  <a:pt x="5707" y="21644"/>
                  <a:pt x="3657" y="19616"/>
                </a:cubicBezTo>
                <a:cubicBezTo>
                  <a:pt x="1628" y="17565"/>
                  <a:pt x="358" y="14757"/>
                  <a:pt x="358" y="11636"/>
                </a:cubicBezTo>
                <a:cubicBezTo>
                  <a:pt x="358" y="8538"/>
                  <a:pt x="1628" y="5707"/>
                  <a:pt x="3657" y="3679"/>
                </a:cubicBezTo>
                <a:cubicBezTo>
                  <a:pt x="5707" y="1628"/>
                  <a:pt x="8516" y="380"/>
                  <a:pt x="11636" y="380"/>
                </a:cubicBezTo>
                <a:close/>
                <a:moveTo>
                  <a:pt x="11636" y="1"/>
                </a:moveTo>
                <a:cubicBezTo>
                  <a:pt x="5217" y="1"/>
                  <a:pt x="1" y="5217"/>
                  <a:pt x="1" y="11636"/>
                </a:cubicBezTo>
                <a:cubicBezTo>
                  <a:pt x="1" y="18078"/>
                  <a:pt x="5217" y="23294"/>
                  <a:pt x="11636" y="23294"/>
                </a:cubicBezTo>
                <a:cubicBezTo>
                  <a:pt x="18056" y="23294"/>
                  <a:pt x="23272" y="18078"/>
                  <a:pt x="23272" y="11636"/>
                </a:cubicBezTo>
                <a:cubicBezTo>
                  <a:pt x="23272" y="5217"/>
                  <a:pt x="18056" y="1"/>
                  <a:pt x="11636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4800"/>
          </a:p>
        </p:txBody>
      </p:sp>
      <p:sp>
        <p:nvSpPr>
          <p:cNvPr id="969" name="Google Shape;969;p19"/>
          <p:cNvSpPr/>
          <p:nvPr/>
        </p:nvSpPr>
        <p:spPr>
          <a:xfrm rot="5400000">
            <a:off x="1884814" y="2300319"/>
            <a:ext cx="287501" cy="287116"/>
          </a:xfrm>
          <a:custGeom>
            <a:avLst/>
            <a:gdLst/>
            <a:ahLst/>
            <a:cxnLst/>
            <a:rect l="l" t="t" r="r" b="b"/>
            <a:pathLst>
              <a:path w="17120" h="17097" extrusionOk="0">
                <a:moveTo>
                  <a:pt x="8560" y="0"/>
                </a:moveTo>
                <a:cubicBezTo>
                  <a:pt x="3835" y="0"/>
                  <a:pt x="1" y="3812"/>
                  <a:pt x="1" y="8537"/>
                </a:cubicBezTo>
                <a:cubicBezTo>
                  <a:pt x="1" y="13263"/>
                  <a:pt x="3835" y="17097"/>
                  <a:pt x="8560" y="17097"/>
                </a:cubicBezTo>
                <a:cubicBezTo>
                  <a:pt x="13286" y="17097"/>
                  <a:pt x="17120" y="13263"/>
                  <a:pt x="17120" y="8537"/>
                </a:cubicBezTo>
                <a:cubicBezTo>
                  <a:pt x="17120" y="3812"/>
                  <a:pt x="13286" y="0"/>
                  <a:pt x="8560" y="0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4800"/>
          </a:p>
        </p:txBody>
      </p:sp>
      <p:sp>
        <p:nvSpPr>
          <p:cNvPr id="970" name="Google Shape;970;p19"/>
          <p:cNvSpPr/>
          <p:nvPr/>
        </p:nvSpPr>
        <p:spPr>
          <a:xfrm rot="5400000">
            <a:off x="1881817" y="2296952"/>
            <a:ext cx="293497" cy="293867"/>
          </a:xfrm>
          <a:custGeom>
            <a:avLst/>
            <a:gdLst/>
            <a:ahLst/>
            <a:cxnLst/>
            <a:rect l="l" t="t" r="r" b="b"/>
            <a:pathLst>
              <a:path w="17477" h="17499" extrusionOk="0">
                <a:moveTo>
                  <a:pt x="8738" y="379"/>
                </a:moveTo>
                <a:cubicBezTo>
                  <a:pt x="11057" y="379"/>
                  <a:pt x="13130" y="1316"/>
                  <a:pt x="14645" y="2831"/>
                </a:cubicBezTo>
                <a:cubicBezTo>
                  <a:pt x="16161" y="4347"/>
                  <a:pt x="17097" y="6442"/>
                  <a:pt x="17097" y="8738"/>
                </a:cubicBezTo>
                <a:cubicBezTo>
                  <a:pt x="17097" y="11056"/>
                  <a:pt x="16161" y="13152"/>
                  <a:pt x="14645" y="14667"/>
                </a:cubicBezTo>
                <a:cubicBezTo>
                  <a:pt x="13130" y="16183"/>
                  <a:pt x="11057" y="17119"/>
                  <a:pt x="8738" y="17119"/>
                </a:cubicBezTo>
                <a:cubicBezTo>
                  <a:pt x="6420" y="17119"/>
                  <a:pt x="4325" y="16183"/>
                  <a:pt x="2809" y="14667"/>
                </a:cubicBezTo>
                <a:cubicBezTo>
                  <a:pt x="1293" y="13152"/>
                  <a:pt x="357" y="11056"/>
                  <a:pt x="357" y="8738"/>
                </a:cubicBezTo>
                <a:cubicBezTo>
                  <a:pt x="357" y="6442"/>
                  <a:pt x="1293" y="4347"/>
                  <a:pt x="2809" y="2831"/>
                </a:cubicBezTo>
                <a:cubicBezTo>
                  <a:pt x="4325" y="1316"/>
                  <a:pt x="6420" y="379"/>
                  <a:pt x="8738" y="379"/>
                </a:cubicBezTo>
                <a:close/>
                <a:moveTo>
                  <a:pt x="8738" y="0"/>
                </a:moveTo>
                <a:cubicBezTo>
                  <a:pt x="3901" y="0"/>
                  <a:pt x="1" y="3924"/>
                  <a:pt x="1" y="8738"/>
                </a:cubicBezTo>
                <a:cubicBezTo>
                  <a:pt x="1" y="13575"/>
                  <a:pt x="3901" y="17498"/>
                  <a:pt x="8738" y="17498"/>
                </a:cubicBezTo>
                <a:cubicBezTo>
                  <a:pt x="13553" y="17498"/>
                  <a:pt x="17476" y="13575"/>
                  <a:pt x="17476" y="8738"/>
                </a:cubicBezTo>
                <a:cubicBezTo>
                  <a:pt x="17476" y="3924"/>
                  <a:pt x="13553" y="0"/>
                  <a:pt x="8738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4800"/>
          </a:p>
        </p:txBody>
      </p:sp>
      <p:sp>
        <p:nvSpPr>
          <p:cNvPr id="971" name="Google Shape;971;p19"/>
          <p:cNvSpPr/>
          <p:nvPr/>
        </p:nvSpPr>
        <p:spPr>
          <a:xfrm rot="5400000">
            <a:off x="1937786" y="2352910"/>
            <a:ext cx="181569" cy="181569"/>
          </a:xfrm>
          <a:custGeom>
            <a:avLst/>
            <a:gdLst/>
            <a:ahLst/>
            <a:cxnLst/>
            <a:rect l="l" t="t" r="r" b="b"/>
            <a:pathLst>
              <a:path w="10812" h="10812" extrusionOk="0">
                <a:moveTo>
                  <a:pt x="5417" y="1"/>
                </a:moveTo>
                <a:cubicBezTo>
                  <a:pt x="2430" y="1"/>
                  <a:pt x="1" y="2431"/>
                  <a:pt x="1" y="5395"/>
                </a:cubicBezTo>
                <a:cubicBezTo>
                  <a:pt x="1" y="8382"/>
                  <a:pt x="2430" y="10812"/>
                  <a:pt x="5417" y="10812"/>
                </a:cubicBezTo>
                <a:cubicBezTo>
                  <a:pt x="8404" y="10812"/>
                  <a:pt x="10812" y="8382"/>
                  <a:pt x="10812" y="5395"/>
                </a:cubicBezTo>
                <a:cubicBezTo>
                  <a:pt x="10812" y="2431"/>
                  <a:pt x="8404" y="1"/>
                  <a:pt x="5417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4800"/>
          </a:p>
        </p:txBody>
      </p:sp>
      <p:sp>
        <p:nvSpPr>
          <p:cNvPr id="972" name="Google Shape;972;p19"/>
          <p:cNvSpPr/>
          <p:nvPr/>
        </p:nvSpPr>
        <p:spPr>
          <a:xfrm rot="5400000">
            <a:off x="1934595" y="2350106"/>
            <a:ext cx="187935" cy="187565"/>
          </a:xfrm>
          <a:custGeom>
            <a:avLst/>
            <a:gdLst/>
            <a:ahLst/>
            <a:cxnLst/>
            <a:rect l="l" t="t" r="r" b="b"/>
            <a:pathLst>
              <a:path w="11191" h="11169" extrusionOk="0">
                <a:moveTo>
                  <a:pt x="5595" y="357"/>
                </a:moveTo>
                <a:cubicBezTo>
                  <a:pt x="7044" y="357"/>
                  <a:pt x="8337" y="937"/>
                  <a:pt x="9273" y="1895"/>
                </a:cubicBezTo>
                <a:cubicBezTo>
                  <a:pt x="10232" y="2832"/>
                  <a:pt x="10811" y="4147"/>
                  <a:pt x="10811" y="5573"/>
                </a:cubicBezTo>
                <a:cubicBezTo>
                  <a:pt x="10811" y="7022"/>
                  <a:pt x="10232" y="8337"/>
                  <a:pt x="9273" y="9273"/>
                </a:cubicBezTo>
                <a:cubicBezTo>
                  <a:pt x="8337" y="10210"/>
                  <a:pt x="7044" y="10789"/>
                  <a:pt x="5595" y="10789"/>
                </a:cubicBezTo>
                <a:cubicBezTo>
                  <a:pt x="4147" y="10789"/>
                  <a:pt x="2854" y="10210"/>
                  <a:pt x="1895" y="9273"/>
                </a:cubicBezTo>
                <a:cubicBezTo>
                  <a:pt x="959" y="8337"/>
                  <a:pt x="379" y="7022"/>
                  <a:pt x="379" y="5573"/>
                </a:cubicBezTo>
                <a:cubicBezTo>
                  <a:pt x="379" y="4147"/>
                  <a:pt x="959" y="2832"/>
                  <a:pt x="1895" y="1895"/>
                </a:cubicBezTo>
                <a:cubicBezTo>
                  <a:pt x="2854" y="937"/>
                  <a:pt x="4147" y="357"/>
                  <a:pt x="5595" y="357"/>
                </a:cubicBezTo>
                <a:close/>
                <a:moveTo>
                  <a:pt x="5595" y="1"/>
                </a:moveTo>
                <a:cubicBezTo>
                  <a:pt x="2497" y="1"/>
                  <a:pt x="1" y="2497"/>
                  <a:pt x="1" y="5573"/>
                </a:cubicBezTo>
                <a:cubicBezTo>
                  <a:pt x="1" y="8672"/>
                  <a:pt x="2497" y="11168"/>
                  <a:pt x="5595" y="11168"/>
                </a:cubicBezTo>
                <a:cubicBezTo>
                  <a:pt x="8671" y="11168"/>
                  <a:pt x="11190" y="8672"/>
                  <a:pt x="11190" y="5573"/>
                </a:cubicBezTo>
                <a:cubicBezTo>
                  <a:pt x="11190" y="2497"/>
                  <a:pt x="8671" y="1"/>
                  <a:pt x="5595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4800"/>
          </a:p>
        </p:txBody>
      </p:sp>
      <p:grpSp>
        <p:nvGrpSpPr>
          <p:cNvPr id="973" name="Google Shape;973;p19"/>
          <p:cNvGrpSpPr/>
          <p:nvPr/>
        </p:nvGrpSpPr>
        <p:grpSpPr>
          <a:xfrm rot="5400000">
            <a:off x="2268159" y="2020508"/>
            <a:ext cx="233351" cy="36000"/>
            <a:chOff x="5662375" y="212375"/>
            <a:chExt cx="175013" cy="27000"/>
          </a:xfrm>
        </p:grpSpPr>
        <p:sp>
          <p:nvSpPr>
            <p:cNvPr id="974" name="Google Shape;974;p19"/>
            <p:cNvSpPr/>
            <p:nvPr/>
          </p:nvSpPr>
          <p:spPr>
            <a:xfrm>
              <a:off x="5662375" y="212375"/>
              <a:ext cx="27000" cy="270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975" name="Google Shape;975;p19"/>
            <p:cNvSpPr/>
            <p:nvPr/>
          </p:nvSpPr>
          <p:spPr>
            <a:xfrm>
              <a:off x="5736381" y="212375"/>
              <a:ext cx="27000" cy="270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976" name="Google Shape;976;p19"/>
            <p:cNvSpPr/>
            <p:nvPr/>
          </p:nvSpPr>
          <p:spPr>
            <a:xfrm>
              <a:off x="5810388" y="212375"/>
              <a:ext cx="27000" cy="270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grpSp>
        <p:nvGrpSpPr>
          <p:cNvPr id="977" name="Google Shape;977;p19"/>
          <p:cNvGrpSpPr/>
          <p:nvPr/>
        </p:nvGrpSpPr>
        <p:grpSpPr>
          <a:xfrm rot="5400000">
            <a:off x="2426026" y="6082775"/>
            <a:ext cx="233351" cy="36000"/>
            <a:chOff x="5662375" y="212375"/>
            <a:chExt cx="175013" cy="27000"/>
          </a:xfrm>
        </p:grpSpPr>
        <p:sp>
          <p:nvSpPr>
            <p:cNvPr id="978" name="Google Shape;978;p19"/>
            <p:cNvSpPr/>
            <p:nvPr/>
          </p:nvSpPr>
          <p:spPr>
            <a:xfrm>
              <a:off x="5662375" y="212375"/>
              <a:ext cx="27000" cy="270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979" name="Google Shape;979;p19"/>
            <p:cNvSpPr/>
            <p:nvPr/>
          </p:nvSpPr>
          <p:spPr>
            <a:xfrm>
              <a:off x="5736381" y="212375"/>
              <a:ext cx="27000" cy="270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980" name="Google Shape;980;p19"/>
            <p:cNvSpPr/>
            <p:nvPr/>
          </p:nvSpPr>
          <p:spPr>
            <a:xfrm>
              <a:off x="5810388" y="212375"/>
              <a:ext cx="27000" cy="270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grpSp>
        <p:nvGrpSpPr>
          <p:cNvPr id="981" name="Google Shape;981;p19"/>
          <p:cNvGrpSpPr/>
          <p:nvPr/>
        </p:nvGrpSpPr>
        <p:grpSpPr>
          <a:xfrm rot="5400000">
            <a:off x="544793" y="5521041"/>
            <a:ext cx="233351" cy="36000"/>
            <a:chOff x="5662375" y="212375"/>
            <a:chExt cx="175013" cy="27000"/>
          </a:xfrm>
        </p:grpSpPr>
        <p:sp>
          <p:nvSpPr>
            <p:cNvPr id="982" name="Google Shape;982;p19"/>
            <p:cNvSpPr/>
            <p:nvPr/>
          </p:nvSpPr>
          <p:spPr>
            <a:xfrm>
              <a:off x="5662375" y="212375"/>
              <a:ext cx="27000" cy="27000"/>
            </a:xfrm>
            <a:prstGeom prst="ellipse">
              <a:avLst/>
            </a:prstGeom>
            <a:solidFill>
              <a:srgbClr val="59595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983" name="Google Shape;983;p19"/>
            <p:cNvSpPr/>
            <p:nvPr/>
          </p:nvSpPr>
          <p:spPr>
            <a:xfrm>
              <a:off x="5736381" y="212375"/>
              <a:ext cx="27000" cy="27000"/>
            </a:xfrm>
            <a:prstGeom prst="ellipse">
              <a:avLst/>
            </a:prstGeom>
            <a:solidFill>
              <a:srgbClr val="59595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984" name="Google Shape;984;p19"/>
            <p:cNvSpPr/>
            <p:nvPr/>
          </p:nvSpPr>
          <p:spPr>
            <a:xfrm>
              <a:off x="5810388" y="212375"/>
              <a:ext cx="27000" cy="27000"/>
            </a:xfrm>
            <a:prstGeom prst="ellipse">
              <a:avLst/>
            </a:prstGeom>
            <a:solidFill>
              <a:srgbClr val="59595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sp>
        <p:nvSpPr>
          <p:cNvPr id="74" name="Text Placeholder 2">
            <a:extLst>
              <a:ext uri="{FF2B5EF4-FFF2-40B4-BE49-F238E27FC236}">
                <a16:creationId xmlns:a16="http://schemas.microsoft.com/office/drawing/2014/main" id="{7F6F4B44-3F0F-B040-A26D-E22F61BC6D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566669" y="1653399"/>
            <a:ext cx="7025929" cy="4838419"/>
          </a:xfrm>
          <a:prstGeom prst="rect">
            <a:avLst/>
          </a:prstGeom>
        </p:spPr>
        <p:txBody>
          <a:bodyPr/>
          <a:lstStyle>
            <a:lvl1pPr marL="302676" indent="-302676">
              <a:buFont typeface="Arial" panose="020B0604020202020204" pitchFamily="34" charset="0"/>
              <a:buChar char="•"/>
              <a:tabLst/>
              <a:defRPr sz="2133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592652" indent="-289977">
              <a:buFont typeface="Arial" panose="020B0604020202020204" pitchFamily="34" charset="0"/>
              <a:buChar char="•"/>
              <a:tabLst/>
              <a:defRPr sz="2133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 marL="838179" indent="-245527">
              <a:buFont typeface="Arial" panose="020B0604020202020204" pitchFamily="34" charset="0"/>
              <a:buChar char="•"/>
              <a:tabLst/>
              <a:defRPr sz="2133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 marL="1068891" indent="-230712">
              <a:buFont typeface="Arial" panose="020B0604020202020204" pitchFamily="34" charset="0"/>
              <a:buChar char="•"/>
              <a:tabLst/>
              <a:defRPr sz="2133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 marL="1316534" indent="-249760">
              <a:buFont typeface="Arial" panose="020B0604020202020204" pitchFamily="34" charset="0"/>
              <a:buChar char="•"/>
              <a:tabLst/>
              <a:defRPr sz="2133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5820241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965000" y="702567"/>
            <a:ext cx="10262000" cy="7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Fjalla One"/>
              <a:buNone/>
              <a:defRPr sz="2800">
                <a:solidFill>
                  <a:schemeClr val="dk2"/>
                </a:solidFill>
                <a:latin typeface="Fjalla One"/>
                <a:ea typeface="Fjalla One"/>
                <a:cs typeface="Fjalla One"/>
                <a:sym typeface="Fjalla One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Fjalla One"/>
              <a:buNone/>
              <a:defRPr sz="2800">
                <a:solidFill>
                  <a:schemeClr val="dk2"/>
                </a:solidFill>
                <a:latin typeface="Fjalla One"/>
                <a:ea typeface="Fjalla One"/>
                <a:cs typeface="Fjalla One"/>
                <a:sym typeface="Fjalla One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Fjalla One"/>
              <a:buNone/>
              <a:defRPr sz="2800">
                <a:solidFill>
                  <a:schemeClr val="dk2"/>
                </a:solidFill>
                <a:latin typeface="Fjalla One"/>
                <a:ea typeface="Fjalla One"/>
                <a:cs typeface="Fjalla One"/>
                <a:sym typeface="Fjalla One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Fjalla One"/>
              <a:buNone/>
              <a:defRPr sz="2800">
                <a:solidFill>
                  <a:schemeClr val="dk2"/>
                </a:solidFill>
                <a:latin typeface="Fjalla One"/>
                <a:ea typeface="Fjalla One"/>
                <a:cs typeface="Fjalla One"/>
                <a:sym typeface="Fjalla One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Fjalla One"/>
              <a:buNone/>
              <a:defRPr sz="2800">
                <a:solidFill>
                  <a:schemeClr val="dk2"/>
                </a:solidFill>
                <a:latin typeface="Fjalla One"/>
                <a:ea typeface="Fjalla One"/>
                <a:cs typeface="Fjalla One"/>
                <a:sym typeface="Fjalla One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Fjalla One"/>
              <a:buNone/>
              <a:defRPr sz="2800">
                <a:solidFill>
                  <a:schemeClr val="dk2"/>
                </a:solidFill>
                <a:latin typeface="Fjalla One"/>
                <a:ea typeface="Fjalla One"/>
                <a:cs typeface="Fjalla One"/>
                <a:sym typeface="Fjalla One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Fjalla One"/>
              <a:buNone/>
              <a:defRPr sz="2800">
                <a:solidFill>
                  <a:schemeClr val="dk2"/>
                </a:solidFill>
                <a:latin typeface="Fjalla One"/>
                <a:ea typeface="Fjalla One"/>
                <a:cs typeface="Fjalla One"/>
                <a:sym typeface="Fjalla One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Fjalla One"/>
              <a:buNone/>
              <a:defRPr sz="2800">
                <a:solidFill>
                  <a:schemeClr val="dk2"/>
                </a:solidFill>
                <a:latin typeface="Fjalla One"/>
                <a:ea typeface="Fjalla One"/>
                <a:cs typeface="Fjalla One"/>
                <a:sym typeface="Fjalla One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Fjalla One"/>
              <a:buNone/>
              <a:defRPr sz="2800">
                <a:solidFill>
                  <a:schemeClr val="dk2"/>
                </a:solidFill>
                <a:latin typeface="Fjalla One"/>
                <a:ea typeface="Fjalla One"/>
                <a:cs typeface="Fjalla One"/>
                <a:sym typeface="Fjalla One"/>
              </a:defRPr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176655080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4799" r:id="rId1"/>
    <p:sldLayoutId id="2147484802" r:id="rId2"/>
    <p:sldLayoutId id="2147484795" r:id="rId3"/>
    <p:sldLayoutId id="2147484730" r:id="rId4"/>
    <p:sldLayoutId id="2147484731" r:id="rId5"/>
    <p:sldLayoutId id="2147484798" r:id="rId6"/>
    <p:sldLayoutId id="2147484732" r:id="rId7"/>
    <p:sldLayoutId id="2147484741" r:id="rId8"/>
    <p:sldLayoutId id="2147484733" r:id="rId9"/>
    <p:sldLayoutId id="2147484734" r:id="rId10"/>
    <p:sldLayoutId id="2147484735" r:id="rId11"/>
    <p:sldLayoutId id="2147484736" r:id="rId12"/>
    <p:sldLayoutId id="2147484737" r:id="rId13"/>
    <p:sldLayoutId id="2147484738" r:id="rId14"/>
    <p:sldLayoutId id="2147484744" r:id="rId15"/>
    <p:sldLayoutId id="2147484801" r:id="rId16"/>
    <p:sldLayoutId id="2147484739" r:id="rId17"/>
    <p:sldLayoutId id="2147484797" r:id="rId18"/>
    <p:sldLayoutId id="2147484708" r:id="rId19"/>
    <p:sldLayoutId id="2147484707" r:id="rId20"/>
    <p:sldLayoutId id="2147484709" r:id="rId21"/>
    <p:sldLayoutId id="2147484714" r:id="rId22"/>
    <p:sldLayoutId id="2147484715" r:id="rId23"/>
    <p:sldLayoutId id="2147484716" r:id="rId24"/>
    <p:sldLayoutId id="2147484722" r:id="rId25"/>
    <p:sldLayoutId id="2147484723" r:id="rId26"/>
    <p:sldLayoutId id="2147484724" r:id="rId27"/>
    <p:sldLayoutId id="2147484726" r:id="rId28"/>
    <p:sldLayoutId id="2147484740" r:id="rId29"/>
    <p:sldLayoutId id="2147484792" r:id="rId30"/>
    <p:sldLayoutId id="2147484793" r:id="rId31"/>
    <p:sldLayoutId id="2147484794" r:id="rId32"/>
    <p:sldLayoutId id="2147484796" r:id="rId33"/>
    <p:sldLayoutId id="2147484800" r:id="rId34"/>
    <p:sldLayoutId id="2147484803" r:id="rId35"/>
    <p:sldLayoutId id="2147484804" r:id="rId36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32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0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9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14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10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9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13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7.xml"/><Relationship Id="rId7" Type="http://schemas.microsoft.com/office/2007/relationships/diagramDrawing" Target="../diagrams/drawing7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Relationship Id="rId6" Type="http://schemas.openxmlformats.org/officeDocument/2006/relationships/diagramColors" Target="../diagrams/colors7.xml"/><Relationship Id="rId5" Type="http://schemas.openxmlformats.org/officeDocument/2006/relationships/diagramQuickStyle" Target="../diagrams/quickStyle7.xml"/><Relationship Id="rId4" Type="http://schemas.openxmlformats.org/officeDocument/2006/relationships/diagramLayout" Target="../diagrams/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8.xml"/><Relationship Id="rId2" Type="http://schemas.openxmlformats.org/officeDocument/2006/relationships/diagramData" Target="../diagrams/data8.xml"/><Relationship Id="rId1" Type="http://schemas.openxmlformats.org/officeDocument/2006/relationships/slideLayout" Target="../slideLayouts/slideLayout18.xml"/><Relationship Id="rId6" Type="http://schemas.microsoft.com/office/2007/relationships/diagramDrawing" Target="../diagrams/drawing8.xml"/><Relationship Id="rId5" Type="http://schemas.openxmlformats.org/officeDocument/2006/relationships/diagramColors" Target="../diagrams/colors8.xml"/><Relationship Id="rId4" Type="http://schemas.openxmlformats.org/officeDocument/2006/relationships/diagramQuickStyle" Target="../diagrams/quickStyle8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9.xml"/><Relationship Id="rId2" Type="http://schemas.openxmlformats.org/officeDocument/2006/relationships/diagramData" Target="../diagrams/data9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9.xml"/><Relationship Id="rId5" Type="http://schemas.openxmlformats.org/officeDocument/2006/relationships/diagramColors" Target="../diagrams/colors9.xml"/><Relationship Id="rId4" Type="http://schemas.openxmlformats.org/officeDocument/2006/relationships/diagramQuickStyle" Target="../diagrams/quickStyle9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6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0.xml"/><Relationship Id="rId2" Type="http://schemas.openxmlformats.org/officeDocument/2006/relationships/diagramData" Target="../diagrams/data10.xml"/><Relationship Id="rId1" Type="http://schemas.openxmlformats.org/officeDocument/2006/relationships/slideLayout" Target="../slideLayouts/slideLayout9.xml"/><Relationship Id="rId6" Type="http://schemas.microsoft.com/office/2007/relationships/diagramDrawing" Target="../diagrams/drawing10.xml"/><Relationship Id="rId5" Type="http://schemas.openxmlformats.org/officeDocument/2006/relationships/diagramColors" Target="../diagrams/colors10.xml"/><Relationship Id="rId4" Type="http://schemas.openxmlformats.org/officeDocument/2006/relationships/diagramQuickStyle" Target="../diagrams/quickStyle10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1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hyperlink" Target="http://staff.blog.ui.ac.id/martani/" TargetMode="External"/><Relationship Id="rId2" Type="http://schemas.openxmlformats.org/officeDocument/2006/relationships/hyperlink" Target="mailto:dwimartani@yahoo.com" TargetMode="External"/><Relationship Id="rId1" Type="http://schemas.openxmlformats.org/officeDocument/2006/relationships/slideLayout" Target="../slideLayouts/slideLayout30.xml"/><Relationship Id="rId6" Type="http://schemas.microsoft.com/office/2007/relationships/hdphoto" Target="../media/hdphoto1.wdp"/><Relationship Id="rId5" Type="http://schemas.openxmlformats.org/officeDocument/2006/relationships/image" Target="../media/image8.png"/><Relationship Id="rId4" Type="http://schemas.openxmlformats.org/officeDocument/2006/relationships/hyperlink" Target="http://dwimartani.com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4" name="Google Shape;1884;p35"/>
          <p:cNvSpPr txBox="1">
            <a:spLocks noGrp="1"/>
          </p:cNvSpPr>
          <p:nvPr>
            <p:ph type="ctrTitle"/>
          </p:nvPr>
        </p:nvSpPr>
        <p:spPr>
          <a:xfrm>
            <a:off x="5943600" y="2895600"/>
            <a:ext cx="5750010" cy="1981200"/>
          </a:xfrm>
          <a:prstGeom prst="rect">
            <a:avLst/>
          </a:prstGeom>
        </p:spPr>
        <p:txBody>
          <a:bodyPr spcFirstLastPara="1" wrap="square" lIns="121900" tIns="121900" rIns="121900" bIns="121900" anchor="b" anchorCtr="0">
            <a:noAutofit/>
          </a:bodyPr>
          <a:lstStyle/>
          <a:p>
            <a:pPr marL="49213" indent="-49213">
              <a:spcBef>
                <a:spcPct val="0"/>
              </a:spcBef>
              <a:defRPr/>
            </a:pPr>
            <a:r>
              <a:rPr lang="id-ID" sz="4800" dirty="0">
                <a:solidFill>
                  <a:schemeClr val="accent1">
                    <a:lumMod val="50000"/>
                  </a:schemeClr>
                </a:solidFill>
              </a:rPr>
              <a:t>PSAK 111</a:t>
            </a:r>
            <a:br>
              <a:rPr lang="id-ID" sz="4800" dirty="0">
                <a:solidFill>
                  <a:schemeClr val="accent1">
                    <a:lumMod val="50000"/>
                  </a:schemeClr>
                </a:solidFill>
              </a:rPr>
            </a:br>
            <a:r>
              <a:rPr lang="id-ID" sz="4800" dirty="0">
                <a:solidFill>
                  <a:schemeClr val="accent1">
                    <a:lumMod val="50000"/>
                  </a:schemeClr>
                </a:solidFill>
              </a:rPr>
              <a:t>PENGATURAN BERSAMA</a:t>
            </a:r>
            <a:endParaRPr lang="en-US" sz="3600" dirty="0">
              <a:solidFill>
                <a:schemeClr val="accent1">
                  <a:lumMod val="50000"/>
                </a:schemeClr>
              </a:solidFill>
              <a:latin typeface="Arial Black" panose="020B0A04020102020204" pitchFamily="34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93D2F07-5E5F-BB4C-9BA8-0DBBC2826C2D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000000">
                  <a:alpha val="0"/>
                </a:srgbClr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22" t="6666" r="3333" b="4704"/>
          <a:stretch/>
        </p:blipFill>
        <p:spPr>
          <a:xfrm>
            <a:off x="152400" y="990600"/>
            <a:ext cx="5638800" cy="52916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0895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Title 6"/>
          <p:cNvSpPr>
            <a:spLocks noGrp="1"/>
          </p:cNvSpPr>
          <p:nvPr>
            <p:ph type="title"/>
          </p:nvPr>
        </p:nvSpPr>
        <p:spPr>
          <a:xfrm>
            <a:off x="1049394" y="323482"/>
            <a:ext cx="3598806" cy="768000"/>
          </a:xfrm>
        </p:spPr>
        <p:txBody>
          <a:bodyPr/>
          <a:lstStyle/>
          <a:p>
            <a:r>
              <a:rPr lang="en-GB" altLang="en-US" sz="4800" dirty="0"/>
              <a:t>Agenda</a:t>
            </a:r>
          </a:p>
        </p:txBody>
      </p:sp>
      <p:grpSp>
        <p:nvGrpSpPr>
          <p:cNvPr id="215" name="Google Shape;2106;p37">
            <a:extLst>
              <a:ext uri="{FF2B5EF4-FFF2-40B4-BE49-F238E27FC236}">
                <a16:creationId xmlns:a16="http://schemas.microsoft.com/office/drawing/2014/main" id="{579FB832-15FB-8642-B77E-5540332A6248}"/>
              </a:ext>
            </a:extLst>
          </p:cNvPr>
          <p:cNvGrpSpPr/>
          <p:nvPr/>
        </p:nvGrpSpPr>
        <p:grpSpPr>
          <a:xfrm>
            <a:off x="1219200" y="1676400"/>
            <a:ext cx="635100" cy="734640"/>
            <a:chOff x="731647" y="573573"/>
            <a:chExt cx="635100" cy="734640"/>
          </a:xfrm>
        </p:grpSpPr>
        <p:grpSp>
          <p:nvGrpSpPr>
            <p:cNvPr id="216" name="Google Shape;2107;p37">
              <a:extLst>
                <a:ext uri="{FF2B5EF4-FFF2-40B4-BE49-F238E27FC236}">
                  <a16:creationId xmlns:a16="http://schemas.microsoft.com/office/drawing/2014/main" id="{2B7AB811-1105-CA45-9D7C-74BF7C13C258}"/>
                </a:ext>
              </a:extLst>
            </p:cNvPr>
            <p:cNvGrpSpPr/>
            <p:nvPr/>
          </p:nvGrpSpPr>
          <p:grpSpPr>
            <a:xfrm>
              <a:off x="731647" y="573573"/>
              <a:ext cx="635100" cy="635100"/>
              <a:chOff x="917231" y="750460"/>
              <a:chExt cx="635100" cy="635100"/>
            </a:xfrm>
          </p:grpSpPr>
          <p:sp>
            <p:nvSpPr>
              <p:cNvPr id="221" name="Google Shape;2108;p37">
                <a:extLst>
                  <a:ext uri="{FF2B5EF4-FFF2-40B4-BE49-F238E27FC236}">
                    <a16:creationId xmlns:a16="http://schemas.microsoft.com/office/drawing/2014/main" id="{8A97B909-53B6-CA4B-959E-706086AB29EF}"/>
                  </a:ext>
                </a:extLst>
              </p:cNvPr>
              <p:cNvSpPr/>
              <p:nvPr/>
            </p:nvSpPr>
            <p:spPr>
              <a:xfrm>
                <a:off x="917231" y="750460"/>
                <a:ext cx="635100" cy="635100"/>
              </a:xfrm>
              <a:prstGeom prst="ellipse">
                <a:avLst/>
              </a:prstGeom>
              <a:solidFill>
                <a:srgbClr val="FFFFFF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b="1">
                  <a:latin typeface="Barlow" pitchFamily="2" charset="77"/>
                </a:endParaRPr>
              </a:p>
            </p:txBody>
          </p:sp>
          <p:sp>
            <p:nvSpPr>
              <p:cNvPr id="222" name="Google Shape;2109;p37">
                <a:extLst>
                  <a:ext uri="{FF2B5EF4-FFF2-40B4-BE49-F238E27FC236}">
                    <a16:creationId xmlns:a16="http://schemas.microsoft.com/office/drawing/2014/main" id="{1CA2FF0A-63F9-F345-A121-C0BADCB4598B}"/>
                  </a:ext>
                </a:extLst>
              </p:cNvPr>
              <p:cNvSpPr/>
              <p:nvPr/>
            </p:nvSpPr>
            <p:spPr>
              <a:xfrm>
                <a:off x="1001943" y="835185"/>
                <a:ext cx="465600" cy="465600"/>
              </a:xfrm>
              <a:prstGeom prst="ellipse">
                <a:avLst/>
              </a:prstGeom>
              <a:solidFill>
                <a:schemeClr val="accent1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b="1">
                  <a:latin typeface="Barlow" pitchFamily="2" charset="77"/>
                </a:endParaRPr>
              </a:p>
            </p:txBody>
          </p:sp>
        </p:grpSp>
        <p:grpSp>
          <p:nvGrpSpPr>
            <p:cNvPr id="217" name="Google Shape;2110;p37">
              <a:extLst>
                <a:ext uri="{FF2B5EF4-FFF2-40B4-BE49-F238E27FC236}">
                  <a16:creationId xmlns:a16="http://schemas.microsoft.com/office/drawing/2014/main" id="{56DBF46A-F668-4A42-8524-B9FB80305C3F}"/>
                </a:ext>
              </a:extLst>
            </p:cNvPr>
            <p:cNvGrpSpPr/>
            <p:nvPr/>
          </p:nvGrpSpPr>
          <p:grpSpPr>
            <a:xfrm>
              <a:off x="961679" y="1281213"/>
              <a:ext cx="175013" cy="27000"/>
              <a:chOff x="5662375" y="212375"/>
              <a:chExt cx="175013" cy="27000"/>
            </a:xfrm>
          </p:grpSpPr>
          <p:sp>
            <p:nvSpPr>
              <p:cNvPr id="218" name="Google Shape;2111;p37">
                <a:extLst>
                  <a:ext uri="{FF2B5EF4-FFF2-40B4-BE49-F238E27FC236}">
                    <a16:creationId xmlns:a16="http://schemas.microsoft.com/office/drawing/2014/main" id="{91ECEB54-475D-6341-8EF5-60D9A3AC718D}"/>
                  </a:ext>
                </a:extLst>
              </p:cNvPr>
              <p:cNvSpPr/>
              <p:nvPr/>
            </p:nvSpPr>
            <p:spPr>
              <a:xfrm>
                <a:off x="5662375" y="212375"/>
                <a:ext cx="27000" cy="27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b="1">
                  <a:solidFill>
                    <a:srgbClr val="595959"/>
                  </a:solidFill>
                  <a:latin typeface="Barlow" pitchFamily="2" charset="77"/>
                </a:endParaRPr>
              </a:p>
            </p:txBody>
          </p:sp>
          <p:sp>
            <p:nvSpPr>
              <p:cNvPr id="219" name="Google Shape;2112;p37">
                <a:extLst>
                  <a:ext uri="{FF2B5EF4-FFF2-40B4-BE49-F238E27FC236}">
                    <a16:creationId xmlns:a16="http://schemas.microsoft.com/office/drawing/2014/main" id="{44240E18-3175-0140-B9E9-758FA83A37AE}"/>
                  </a:ext>
                </a:extLst>
              </p:cNvPr>
              <p:cNvSpPr/>
              <p:nvPr/>
            </p:nvSpPr>
            <p:spPr>
              <a:xfrm>
                <a:off x="5736381" y="212375"/>
                <a:ext cx="27000" cy="27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b="1">
                  <a:solidFill>
                    <a:srgbClr val="595959"/>
                  </a:solidFill>
                  <a:latin typeface="Barlow" pitchFamily="2" charset="77"/>
                </a:endParaRPr>
              </a:p>
            </p:txBody>
          </p:sp>
          <p:sp>
            <p:nvSpPr>
              <p:cNvPr id="220" name="Google Shape;2113;p37">
                <a:extLst>
                  <a:ext uri="{FF2B5EF4-FFF2-40B4-BE49-F238E27FC236}">
                    <a16:creationId xmlns:a16="http://schemas.microsoft.com/office/drawing/2014/main" id="{E9804FA2-F690-EC42-94D9-FD0EA8B05332}"/>
                  </a:ext>
                </a:extLst>
              </p:cNvPr>
              <p:cNvSpPr/>
              <p:nvPr/>
            </p:nvSpPr>
            <p:spPr>
              <a:xfrm>
                <a:off x="5810388" y="212375"/>
                <a:ext cx="27000" cy="27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b="1">
                  <a:solidFill>
                    <a:srgbClr val="595959"/>
                  </a:solidFill>
                  <a:latin typeface="Barlow" pitchFamily="2" charset="77"/>
                </a:endParaRPr>
              </a:p>
            </p:txBody>
          </p:sp>
        </p:grpSp>
      </p:grpSp>
      <p:grpSp>
        <p:nvGrpSpPr>
          <p:cNvPr id="223" name="Google Shape;2114;p37">
            <a:extLst>
              <a:ext uri="{FF2B5EF4-FFF2-40B4-BE49-F238E27FC236}">
                <a16:creationId xmlns:a16="http://schemas.microsoft.com/office/drawing/2014/main" id="{4D71794C-C0B5-4B42-A7D9-C0371059BAD9}"/>
              </a:ext>
            </a:extLst>
          </p:cNvPr>
          <p:cNvGrpSpPr/>
          <p:nvPr/>
        </p:nvGrpSpPr>
        <p:grpSpPr>
          <a:xfrm>
            <a:off x="1219200" y="2753287"/>
            <a:ext cx="635100" cy="733490"/>
            <a:chOff x="731647" y="1650460"/>
            <a:chExt cx="635100" cy="733490"/>
          </a:xfrm>
        </p:grpSpPr>
        <p:grpSp>
          <p:nvGrpSpPr>
            <p:cNvPr id="224" name="Google Shape;2115;p37">
              <a:extLst>
                <a:ext uri="{FF2B5EF4-FFF2-40B4-BE49-F238E27FC236}">
                  <a16:creationId xmlns:a16="http://schemas.microsoft.com/office/drawing/2014/main" id="{46061FB0-446D-DE41-8085-D4B97360733B}"/>
                </a:ext>
              </a:extLst>
            </p:cNvPr>
            <p:cNvGrpSpPr/>
            <p:nvPr/>
          </p:nvGrpSpPr>
          <p:grpSpPr>
            <a:xfrm>
              <a:off x="731647" y="1650460"/>
              <a:ext cx="635100" cy="635100"/>
              <a:chOff x="917231" y="1827973"/>
              <a:chExt cx="635100" cy="635100"/>
            </a:xfrm>
          </p:grpSpPr>
          <p:sp>
            <p:nvSpPr>
              <p:cNvPr id="229" name="Google Shape;2116;p37">
                <a:extLst>
                  <a:ext uri="{FF2B5EF4-FFF2-40B4-BE49-F238E27FC236}">
                    <a16:creationId xmlns:a16="http://schemas.microsoft.com/office/drawing/2014/main" id="{AA96E4DB-0ACD-734A-A9B5-BD757A34326B}"/>
                  </a:ext>
                </a:extLst>
              </p:cNvPr>
              <p:cNvSpPr/>
              <p:nvPr/>
            </p:nvSpPr>
            <p:spPr>
              <a:xfrm>
                <a:off x="917231" y="1827973"/>
                <a:ext cx="635100" cy="635100"/>
              </a:xfrm>
              <a:prstGeom prst="ellipse">
                <a:avLst/>
              </a:prstGeom>
              <a:solidFill>
                <a:schemeClr val="lt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b="1">
                  <a:latin typeface="Barlow" pitchFamily="2" charset="77"/>
                </a:endParaRPr>
              </a:p>
            </p:txBody>
          </p:sp>
          <p:sp>
            <p:nvSpPr>
              <p:cNvPr id="230" name="Google Shape;2117;p37">
                <a:extLst>
                  <a:ext uri="{FF2B5EF4-FFF2-40B4-BE49-F238E27FC236}">
                    <a16:creationId xmlns:a16="http://schemas.microsoft.com/office/drawing/2014/main" id="{10EA8F76-A797-A54A-9C67-E64BC8916ABA}"/>
                  </a:ext>
                </a:extLst>
              </p:cNvPr>
              <p:cNvSpPr/>
              <p:nvPr/>
            </p:nvSpPr>
            <p:spPr>
              <a:xfrm>
                <a:off x="1001931" y="1912710"/>
                <a:ext cx="465600" cy="465600"/>
              </a:xfrm>
              <a:prstGeom prst="ellipse">
                <a:avLst/>
              </a:prstGeom>
              <a:solidFill>
                <a:schemeClr val="accent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b="1">
                  <a:latin typeface="Barlow" pitchFamily="2" charset="77"/>
                </a:endParaRPr>
              </a:p>
            </p:txBody>
          </p:sp>
        </p:grpSp>
        <p:grpSp>
          <p:nvGrpSpPr>
            <p:cNvPr id="225" name="Google Shape;2118;p37">
              <a:extLst>
                <a:ext uri="{FF2B5EF4-FFF2-40B4-BE49-F238E27FC236}">
                  <a16:creationId xmlns:a16="http://schemas.microsoft.com/office/drawing/2014/main" id="{E5683668-6BE6-4C46-B453-2410C447FF12}"/>
                </a:ext>
              </a:extLst>
            </p:cNvPr>
            <p:cNvGrpSpPr/>
            <p:nvPr/>
          </p:nvGrpSpPr>
          <p:grpSpPr>
            <a:xfrm>
              <a:off x="961679" y="2356951"/>
              <a:ext cx="175013" cy="27000"/>
              <a:chOff x="5662375" y="212375"/>
              <a:chExt cx="175013" cy="27000"/>
            </a:xfrm>
          </p:grpSpPr>
          <p:sp>
            <p:nvSpPr>
              <p:cNvPr id="226" name="Google Shape;2119;p37">
                <a:extLst>
                  <a:ext uri="{FF2B5EF4-FFF2-40B4-BE49-F238E27FC236}">
                    <a16:creationId xmlns:a16="http://schemas.microsoft.com/office/drawing/2014/main" id="{3345814D-1106-5046-8742-AF4899F7ADC3}"/>
                  </a:ext>
                </a:extLst>
              </p:cNvPr>
              <p:cNvSpPr/>
              <p:nvPr/>
            </p:nvSpPr>
            <p:spPr>
              <a:xfrm>
                <a:off x="5662375" y="212375"/>
                <a:ext cx="27000" cy="27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b="1">
                  <a:solidFill>
                    <a:srgbClr val="595959"/>
                  </a:solidFill>
                  <a:latin typeface="Barlow" pitchFamily="2" charset="77"/>
                </a:endParaRPr>
              </a:p>
            </p:txBody>
          </p:sp>
          <p:sp>
            <p:nvSpPr>
              <p:cNvPr id="227" name="Google Shape;2120;p37">
                <a:extLst>
                  <a:ext uri="{FF2B5EF4-FFF2-40B4-BE49-F238E27FC236}">
                    <a16:creationId xmlns:a16="http://schemas.microsoft.com/office/drawing/2014/main" id="{59D47B8E-3A9B-EC41-99BE-FD7382782763}"/>
                  </a:ext>
                </a:extLst>
              </p:cNvPr>
              <p:cNvSpPr/>
              <p:nvPr/>
            </p:nvSpPr>
            <p:spPr>
              <a:xfrm>
                <a:off x="5736381" y="212375"/>
                <a:ext cx="27000" cy="27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b="1">
                  <a:solidFill>
                    <a:srgbClr val="595959"/>
                  </a:solidFill>
                  <a:latin typeface="Barlow" pitchFamily="2" charset="77"/>
                </a:endParaRPr>
              </a:p>
            </p:txBody>
          </p:sp>
          <p:sp>
            <p:nvSpPr>
              <p:cNvPr id="228" name="Google Shape;2121;p37">
                <a:extLst>
                  <a:ext uri="{FF2B5EF4-FFF2-40B4-BE49-F238E27FC236}">
                    <a16:creationId xmlns:a16="http://schemas.microsoft.com/office/drawing/2014/main" id="{7706D9C7-BE10-9742-8A5A-9C6FAA91C36E}"/>
                  </a:ext>
                </a:extLst>
              </p:cNvPr>
              <p:cNvSpPr/>
              <p:nvPr/>
            </p:nvSpPr>
            <p:spPr>
              <a:xfrm>
                <a:off x="5810388" y="212375"/>
                <a:ext cx="27000" cy="27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b="1">
                  <a:solidFill>
                    <a:srgbClr val="595959"/>
                  </a:solidFill>
                  <a:latin typeface="Barlow" pitchFamily="2" charset="77"/>
                </a:endParaRPr>
              </a:p>
            </p:txBody>
          </p:sp>
        </p:grpSp>
      </p:grpSp>
      <p:grpSp>
        <p:nvGrpSpPr>
          <p:cNvPr id="231" name="Google Shape;2122;p37">
            <a:extLst>
              <a:ext uri="{FF2B5EF4-FFF2-40B4-BE49-F238E27FC236}">
                <a16:creationId xmlns:a16="http://schemas.microsoft.com/office/drawing/2014/main" id="{62A42152-EE8B-6B4C-8D51-C7006A245995}"/>
              </a:ext>
            </a:extLst>
          </p:cNvPr>
          <p:cNvGrpSpPr/>
          <p:nvPr/>
        </p:nvGrpSpPr>
        <p:grpSpPr>
          <a:xfrm>
            <a:off x="1219788" y="3831104"/>
            <a:ext cx="635100" cy="734984"/>
            <a:chOff x="731647" y="2728277"/>
            <a:chExt cx="635100" cy="734984"/>
          </a:xfrm>
        </p:grpSpPr>
        <p:grpSp>
          <p:nvGrpSpPr>
            <p:cNvPr id="232" name="Google Shape;2123;p37">
              <a:extLst>
                <a:ext uri="{FF2B5EF4-FFF2-40B4-BE49-F238E27FC236}">
                  <a16:creationId xmlns:a16="http://schemas.microsoft.com/office/drawing/2014/main" id="{4722A255-4E77-DF4D-AE8F-EE8DB4F68FD3}"/>
                </a:ext>
              </a:extLst>
            </p:cNvPr>
            <p:cNvGrpSpPr/>
            <p:nvPr/>
          </p:nvGrpSpPr>
          <p:grpSpPr>
            <a:xfrm>
              <a:off x="731647" y="2728277"/>
              <a:ext cx="635100" cy="635100"/>
              <a:chOff x="917231" y="2905502"/>
              <a:chExt cx="635100" cy="635100"/>
            </a:xfrm>
          </p:grpSpPr>
          <p:sp>
            <p:nvSpPr>
              <p:cNvPr id="237" name="Google Shape;2124;p37">
                <a:extLst>
                  <a:ext uri="{FF2B5EF4-FFF2-40B4-BE49-F238E27FC236}">
                    <a16:creationId xmlns:a16="http://schemas.microsoft.com/office/drawing/2014/main" id="{080D1C47-6AC3-834E-88EA-F9A27FF90A11}"/>
                  </a:ext>
                </a:extLst>
              </p:cNvPr>
              <p:cNvSpPr/>
              <p:nvPr/>
            </p:nvSpPr>
            <p:spPr>
              <a:xfrm>
                <a:off x="917231" y="2905502"/>
                <a:ext cx="635100" cy="635100"/>
              </a:xfrm>
              <a:prstGeom prst="ellipse">
                <a:avLst/>
              </a:prstGeom>
              <a:solidFill>
                <a:schemeClr val="lt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b="1">
                  <a:latin typeface="Barlow" pitchFamily="2" charset="77"/>
                </a:endParaRPr>
              </a:p>
            </p:txBody>
          </p:sp>
          <p:sp>
            <p:nvSpPr>
              <p:cNvPr id="238" name="Google Shape;2125;p37">
                <a:extLst>
                  <a:ext uri="{FF2B5EF4-FFF2-40B4-BE49-F238E27FC236}">
                    <a16:creationId xmlns:a16="http://schemas.microsoft.com/office/drawing/2014/main" id="{C438AC90-1EB5-A14C-8313-AE04C6A3A659}"/>
                  </a:ext>
                </a:extLst>
              </p:cNvPr>
              <p:cNvSpPr/>
              <p:nvPr/>
            </p:nvSpPr>
            <p:spPr>
              <a:xfrm>
                <a:off x="1001931" y="2990252"/>
                <a:ext cx="465600" cy="465600"/>
              </a:xfrm>
              <a:prstGeom prst="ellipse">
                <a:avLst/>
              </a:prstGeom>
              <a:solidFill>
                <a:schemeClr val="accent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b="1">
                  <a:latin typeface="Barlow" pitchFamily="2" charset="77"/>
                </a:endParaRPr>
              </a:p>
            </p:txBody>
          </p:sp>
        </p:grpSp>
        <p:grpSp>
          <p:nvGrpSpPr>
            <p:cNvPr id="233" name="Google Shape;2126;p37">
              <a:extLst>
                <a:ext uri="{FF2B5EF4-FFF2-40B4-BE49-F238E27FC236}">
                  <a16:creationId xmlns:a16="http://schemas.microsoft.com/office/drawing/2014/main" id="{63741856-76BF-7842-8C1D-890C6381B4BA}"/>
                </a:ext>
              </a:extLst>
            </p:cNvPr>
            <p:cNvGrpSpPr/>
            <p:nvPr/>
          </p:nvGrpSpPr>
          <p:grpSpPr>
            <a:xfrm>
              <a:off x="961679" y="3436260"/>
              <a:ext cx="175013" cy="27000"/>
              <a:chOff x="5662375" y="212375"/>
              <a:chExt cx="175013" cy="27000"/>
            </a:xfrm>
          </p:grpSpPr>
          <p:sp>
            <p:nvSpPr>
              <p:cNvPr id="234" name="Google Shape;2127;p37">
                <a:extLst>
                  <a:ext uri="{FF2B5EF4-FFF2-40B4-BE49-F238E27FC236}">
                    <a16:creationId xmlns:a16="http://schemas.microsoft.com/office/drawing/2014/main" id="{CE432EDE-9D53-834E-BCEC-A054B06132A0}"/>
                  </a:ext>
                </a:extLst>
              </p:cNvPr>
              <p:cNvSpPr/>
              <p:nvPr/>
            </p:nvSpPr>
            <p:spPr>
              <a:xfrm>
                <a:off x="5662375" y="212375"/>
                <a:ext cx="27000" cy="27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b="1">
                  <a:solidFill>
                    <a:srgbClr val="595959"/>
                  </a:solidFill>
                  <a:latin typeface="Barlow" pitchFamily="2" charset="77"/>
                </a:endParaRPr>
              </a:p>
            </p:txBody>
          </p:sp>
          <p:sp>
            <p:nvSpPr>
              <p:cNvPr id="235" name="Google Shape;2128;p37">
                <a:extLst>
                  <a:ext uri="{FF2B5EF4-FFF2-40B4-BE49-F238E27FC236}">
                    <a16:creationId xmlns:a16="http://schemas.microsoft.com/office/drawing/2014/main" id="{F290AA0C-8B65-3F48-8A22-B16FBA11CFEA}"/>
                  </a:ext>
                </a:extLst>
              </p:cNvPr>
              <p:cNvSpPr/>
              <p:nvPr/>
            </p:nvSpPr>
            <p:spPr>
              <a:xfrm>
                <a:off x="5736381" y="212375"/>
                <a:ext cx="27000" cy="27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b="1">
                  <a:solidFill>
                    <a:srgbClr val="595959"/>
                  </a:solidFill>
                  <a:latin typeface="Barlow" pitchFamily="2" charset="77"/>
                </a:endParaRPr>
              </a:p>
            </p:txBody>
          </p:sp>
          <p:sp>
            <p:nvSpPr>
              <p:cNvPr id="236" name="Google Shape;2129;p37">
                <a:extLst>
                  <a:ext uri="{FF2B5EF4-FFF2-40B4-BE49-F238E27FC236}">
                    <a16:creationId xmlns:a16="http://schemas.microsoft.com/office/drawing/2014/main" id="{385D0234-6694-C849-8874-1CD1366AC6C6}"/>
                  </a:ext>
                </a:extLst>
              </p:cNvPr>
              <p:cNvSpPr/>
              <p:nvPr/>
            </p:nvSpPr>
            <p:spPr>
              <a:xfrm>
                <a:off x="5810388" y="212375"/>
                <a:ext cx="27000" cy="27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b="1">
                  <a:solidFill>
                    <a:srgbClr val="595959"/>
                  </a:solidFill>
                  <a:latin typeface="Barlow" pitchFamily="2" charset="77"/>
                </a:endParaRPr>
              </a:p>
            </p:txBody>
          </p:sp>
        </p:grpSp>
      </p:grpSp>
      <p:sp>
        <p:nvSpPr>
          <p:cNvPr id="247" name="Google Shape;2147;p37">
            <a:extLst>
              <a:ext uri="{FF2B5EF4-FFF2-40B4-BE49-F238E27FC236}">
                <a16:creationId xmlns:a16="http://schemas.microsoft.com/office/drawing/2014/main" id="{0AABE5F4-3996-9742-A196-099EB623ACF0}"/>
              </a:ext>
            </a:extLst>
          </p:cNvPr>
          <p:cNvSpPr txBox="1">
            <a:spLocks/>
          </p:cNvSpPr>
          <p:nvPr/>
        </p:nvSpPr>
        <p:spPr>
          <a:xfrm>
            <a:off x="1301369" y="1825203"/>
            <a:ext cx="457200" cy="347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 defTabSz="914400"/>
            <a:r>
              <a:rPr lang="en" b="1" kern="0" dirty="0">
                <a:latin typeface="Barlow" pitchFamily="2" charset="77"/>
              </a:rPr>
              <a:t>01</a:t>
            </a:r>
          </a:p>
        </p:txBody>
      </p:sp>
      <p:sp>
        <p:nvSpPr>
          <p:cNvPr id="248" name="Google Shape;2148;p37">
            <a:extLst>
              <a:ext uri="{FF2B5EF4-FFF2-40B4-BE49-F238E27FC236}">
                <a16:creationId xmlns:a16="http://schemas.microsoft.com/office/drawing/2014/main" id="{72669750-4AC6-574D-8871-B3C4A2FA2031}"/>
              </a:ext>
            </a:extLst>
          </p:cNvPr>
          <p:cNvSpPr txBox="1">
            <a:spLocks/>
          </p:cNvSpPr>
          <p:nvPr/>
        </p:nvSpPr>
        <p:spPr>
          <a:xfrm>
            <a:off x="1301369" y="2904195"/>
            <a:ext cx="457200" cy="347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 defTabSz="914400"/>
            <a:r>
              <a:rPr lang="en" b="1" kern="0">
                <a:latin typeface="Barlow" pitchFamily="2" charset="77"/>
              </a:rPr>
              <a:t>02</a:t>
            </a:r>
          </a:p>
        </p:txBody>
      </p:sp>
      <p:sp>
        <p:nvSpPr>
          <p:cNvPr id="249" name="Google Shape;2149;p37">
            <a:extLst>
              <a:ext uri="{FF2B5EF4-FFF2-40B4-BE49-F238E27FC236}">
                <a16:creationId xmlns:a16="http://schemas.microsoft.com/office/drawing/2014/main" id="{78307245-E1F1-5F41-9288-F1A52260651B}"/>
              </a:ext>
            </a:extLst>
          </p:cNvPr>
          <p:cNvSpPr txBox="1">
            <a:spLocks/>
          </p:cNvSpPr>
          <p:nvPr/>
        </p:nvSpPr>
        <p:spPr>
          <a:xfrm>
            <a:off x="1308738" y="3983187"/>
            <a:ext cx="457200" cy="347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 defTabSz="914400"/>
            <a:r>
              <a:rPr lang="en" b="1" kern="0">
                <a:latin typeface="Barlow" pitchFamily="2" charset="77"/>
              </a:rPr>
              <a:t>03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C897FE1-26E0-8A41-88E5-FD0EA08DEE1A}"/>
              </a:ext>
            </a:extLst>
          </p:cNvPr>
          <p:cNvSpPr txBox="1"/>
          <p:nvPr/>
        </p:nvSpPr>
        <p:spPr>
          <a:xfrm>
            <a:off x="1980024" y="1608836"/>
            <a:ext cx="2895600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0" hangingPunct="0"/>
            <a:r>
              <a:rPr lang="en-US" sz="2400" b="1" dirty="0" err="1">
                <a:solidFill>
                  <a:srgbClr val="000000"/>
                </a:solidFill>
              </a:rPr>
              <a:t>Standar</a:t>
            </a:r>
            <a:r>
              <a:rPr lang="en-US" sz="2400" b="1" dirty="0">
                <a:solidFill>
                  <a:srgbClr val="000000"/>
                </a:solidFill>
              </a:rPr>
              <a:t> </a:t>
            </a:r>
            <a:r>
              <a:rPr lang="en-US" sz="2400" b="1" dirty="0" err="1">
                <a:solidFill>
                  <a:srgbClr val="000000"/>
                </a:solidFill>
              </a:rPr>
              <a:t>Pengaturan</a:t>
            </a:r>
            <a:r>
              <a:rPr lang="en-US" sz="2400" b="1" dirty="0">
                <a:solidFill>
                  <a:srgbClr val="000000"/>
                </a:solidFill>
              </a:rPr>
              <a:t> Bersama</a:t>
            </a:r>
          </a:p>
          <a:p>
            <a:pPr eaLnBrk="0" hangingPunct="0"/>
            <a:endParaRPr lang="en-US" sz="2400" b="1" dirty="0">
              <a:solidFill>
                <a:srgbClr val="000000"/>
              </a:solidFill>
            </a:endParaRPr>
          </a:p>
          <a:p>
            <a:pPr eaLnBrk="0" hangingPunct="0"/>
            <a:r>
              <a:rPr lang="en-US" sz="2400" b="1" dirty="0">
                <a:solidFill>
                  <a:srgbClr val="000000"/>
                </a:solidFill>
              </a:rPr>
              <a:t>PSAK 111 </a:t>
            </a:r>
            <a:r>
              <a:rPr lang="en-US" sz="2400" b="1" dirty="0" err="1">
                <a:solidFill>
                  <a:srgbClr val="000000"/>
                </a:solidFill>
              </a:rPr>
              <a:t>Pengaturan</a:t>
            </a:r>
            <a:r>
              <a:rPr lang="en-US" sz="2400" b="1" dirty="0">
                <a:solidFill>
                  <a:srgbClr val="000000"/>
                </a:solidFill>
              </a:rPr>
              <a:t> Bersama</a:t>
            </a:r>
          </a:p>
          <a:p>
            <a:pPr eaLnBrk="0" hangingPunct="0"/>
            <a:endParaRPr lang="en-US" sz="2400" b="1" dirty="0">
              <a:solidFill>
                <a:srgbClr val="000000"/>
              </a:solidFill>
            </a:endParaRPr>
          </a:p>
          <a:p>
            <a:pPr eaLnBrk="0" hangingPunct="0"/>
            <a:r>
              <a:rPr lang="en-US" sz="2400" b="1" dirty="0" err="1">
                <a:solidFill>
                  <a:srgbClr val="000000"/>
                </a:solidFill>
              </a:rPr>
              <a:t>Ilustrasi</a:t>
            </a:r>
            <a:r>
              <a:rPr lang="en-US" sz="2400" b="1" dirty="0">
                <a:solidFill>
                  <a:srgbClr val="000000"/>
                </a:solidFill>
              </a:rPr>
              <a:t> </a:t>
            </a:r>
            <a:r>
              <a:rPr lang="en-US" sz="2400" b="1" dirty="0" err="1">
                <a:solidFill>
                  <a:srgbClr val="000000"/>
                </a:solidFill>
              </a:rPr>
              <a:t>Pengaturan</a:t>
            </a:r>
            <a:r>
              <a:rPr lang="en-US" sz="2400" b="1" dirty="0">
                <a:solidFill>
                  <a:srgbClr val="000000"/>
                </a:solidFill>
              </a:rPr>
              <a:t> Bersama</a:t>
            </a:r>
          </a:p>
        </p:txBody>
      </p:sp>
      <p:pic>
        <p:nvPicPr>
          <p:cNvPr id="36" name="Picture 35" descr="A picture containing text, queen, white goods, refrigerator&#10;&#10;Description automatically generated">
            <a:extLst>
              <a:ext uri="{FF2B5EF4-FFF2-40B4-BE49-F238E27FC236}">
                <a16:creationId xmlns:a16="http://schemas.microsoft.com/office/drawing/2014/main" id="{220D9AC2-8EDE-0648-930A-C636A0B9900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5842" y="789956"/>
            <a:ext cx="5384633" cy="5278087"/>
          </a:xfrm>
          <a:prstGeom prst="rect">
            <a:avLst/>
          </a:prstGeom>
        </p:spPr>
      </p:pic>
      <p:sp>
        <p:nvSpPr>
          <p:cNvPr id="33" name="Slide Number Placeholder 3">
            <a:extLst>
              <a:ext uri="{FF2B5EF4-FFF2-40B4-BE49-F238E27FC236}">
                <a16:creationId xmlns:a16="http://schemas.microsoft.com/office/drawing/2014/main" id="{067F64C1-E24C-42AE-ADF4-5AEA69F95DA8}"/>
              </a:ext>
            </a:extLst>
          </p:cNvPr>
          <p:cNvSpPr txBox="1">
            <a:spLocks/>
          </p:cNvSpPr>
          <p:nvPr/>
        </p:nvSpPr>
        <p:spPr>
          <a:xfrm>
            <a:off x="11277600" y="6553200"/>
            <a:ext cx="914400" cy="30480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14217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828434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742651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656868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4571086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485303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399520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7313737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300CD961-1678-4F71-88D2-FF49F969FACD}" type="slidenum">
              <a:rPr lang="en-US" sz="1600" b="1" smtClean="0"/>
              <a:pPr algn="r"/>
              <a:t>2</a:t>
            </a:fld>
            <a:endParaRPr lang="en-US" sz="1600" b="1" dirty="0"/>
          </a:p>
        </p:txBody>
      </p:sp>
    </p:spTree>
    <p:extLst>
      <p:ext uri="{BB962C8B-B14F-4D97-AF65-F5344CB8AC3E}">
        <p14:creationId xmlns:p14="http://schemas.microsoft.com/office/powerpoint/2010/main" val="2667345061"/>
      </p:ext>
    </p:extLst>
  </p:cSld>
  <p:clrMapOvr>
    <a:masterClrMapping/>
  </p:clrMapOvr>
  <p:transition spd="slow">
    <p:strips dir="rd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0A239528-2780-40E9-A51E-FAD99A881F8E}"/>
              </a:ext>
            </a:extLst>
          </p:cNvPr>
          <p:cNvSpPr txBox="1">
            <a:spLocks noChangeArrowheads="1"/>
          </p:cNvSpPr>
          <p:nvPr/>
        </p:nvSpPr>
        <p:spPr>
          <a:xfrm>
            <a:off x="1752600" y="152400"/>
            <a:ext cx="8991600" cy="68580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vert="horz" lIns="92075" tIns="46039" rIns="92075" bIns="46039" rtlCol="0" anchor="b">
            <a:noAutofit/>
          </a:bodyPr>
          <a:lstStyle>
            <a:lvl1pPr algn="l" defTabSz="685823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b="1" i="0" kern="1200">
                <a:solidFill>
                  <a:schemeClr val="tx1">
                    <a:lumMod val="50000"/>
                  </a:schemeClr>
                </a:solidFill>
                <a:latin typeface="+mn-lt"/>
                <a:ea typeface="Lato Regular" charset="0"/>
                <a:cs typeface="Lato Regular" charset="0"/>
              </a:defRPr>
            </a:lvl1pPr>
          </a:lstStyle>
          <a:p>
            <a:pPr algn="ctr">
              <a:defRPr/>
            </a:pPr>
            <a:r>
              <a:rPr lang="en-US" sz="3200" dirty="0">
                <a:latin typeface="Fjalla One" panose="02000506040000020004" pitchFamily="2" charset="0"/>
                <a:ea typeface="DotumChe" panose="020B0503020000020004" pitchFamily="49" charset="-127"/>
              </a:rPr>
              <a:t>DISCLAIMER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37F59F85-CFD1-4D09-A10E-A70B44E2CFC9}"/>
              </a:ext>
            </a:extLst>
          </p:cNvPr>
          <p:cNvSpPr txBox="1">
            <a:spLocks noChangeArrowheads="1"/>
          </p:cNvSpPr>
          <p:nvPr/>
        </p:nvSpPr>
        <p:spPr>
          <a:xfrm>
            <a:off x="1752601" y="1346925"/>
            <a:ext cx="8748623" cy="4901475"/>
          </a:xfrm>
          <a:prstGeom prst="rect">
            <a:avLst/>
          </a:prstGeom>
        </p:spPr>
        <p:txBody>
          <a:bodyPr vert="horz" lIns="92075" tIns="46039" rIns="92075" bIns="46039" rtlCol="0">
            <a:normAutofit/>
          </a:bodyPr>
          <a:lstStyle>
            <a:lvl1pPr marL="342900" indent="-342900" algn="l" defTabSz="685823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200" b="0" i="0" kern="1200">
                <a:solidFill>
                  <a:schemeClr val="tx1">
                    <a:lumMod val="50000"/>
                  </a:schemeClr>
                </a:solidFill>
                <a:latin typeface="+mn-lt"/>
                <a:ea typeface="Lato Regular" charset="0"/>
                <a:cs typeface="Lato Regular" charset="0"/>
              </a:defRPr>
            </a:lvl1pPr>
            <a:lvl2pPr marL="685811" indent="-342900" algn="l" defTabSz="685823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2200" b="0" i="0" kern="1200">
                <a:solidFill>
                  <a:schemeClr val="tx1">
                    <a:lumMod val="50000"/>
                  </a:schemeClr>
                </a:solidFill>
                <a:latin typeface="+mn-lt"/>
                <a:ea typeface="Lato Regular" charset="0"/>
                <a:cs typeface="Lato Regular" charset="0"/>
              </a:defRPr>
            </a:lvl2pPr>
            <a:lvl3pPr marL="1028723" indent="-342900" algn="l" defTabSz="685823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2200" b="0" i="0" kern="1200">
                <a:solidFill>
                  <a:schemeClr val="tx1">
                    <a:lumMod val="50000"/>
                  </a:schemeClr>
                </a:solidFill>
                <a:latin typeface="+mn-lt"/>
                <a:ea typeface="Lato Regular" charset="0"/>
                <a:cs typeface="Lato Regular" charset="0"/>
              </a:defRPr>
            </a:lvl3pPr>
            <a:lvl4pPr marL="1371634" indent="-342900" algn="l" defTabSz="685823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2200" b="0" i="0" kern="1200">
                <a:solidFill>
                  <a:schemeClr val="tx1">
                    <a:lumMod val="50000"/>
                  </a:schemeClr>
                </a:solidFill>
                <a:latin typeface="+mn-lt"/>
                <a:ea typeface="Lato Regular" charset="0"/>
                <a:cs typeface="Lato Regular" charset="0"/>
              </a:defRPr>
            </a:lvl4pPr>
            <a:lvl5pPr marL="1714545" indent="-342900" algn="l" defTabSz="685823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2200" b="0" i="0" kern="1200">
                <a:solidFill>
                  <a:schemeClr val="tx1">
                    <a:lumMod val="50000"/>
                  </a:schemeClr>
                </a:solidFill>
                <a:latin typeface="+mn-lt"/>
                <a:ea typeface="Lato Regular" charset="0"/>
                <a:cs typeface="Lato Regular" charset="0"/>
              </a:defRPr>
            </a:lvl5pPr>
            <a:lvl6pPr marL="1886013" indent="-171456" algn="l" defTabSz="685823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924" indent="-171456" algn="l" defTabSz="685823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836" indent="-171456" algn="l" defTabSz="685823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747" indent="-171456" algn="l" defTabSz="685823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defRPr/>
            </a:pPr>
            <a:r>
              <a:rPr lang="en-US" sz="2133" dirty="0" err="1">
                <a:latin typeface="Calibri" panose="020F0502020204030204" pitchFamily="34" charset="0"/>
                <a:cs typeface="Calibri" panose="020F0502020204030204" pitchFamily="34" charset="0"/>
              </a:rPr>
              <a:t>Materi</a:t>
            </a:r>
            <a:r>
              <a:rPr lang="en-US" sz="2133" dirty="0">
                <a:latin typeface="Calibri" panose="020F0502020204030204" pitchFamily="34" charset="0"/>
                <a:cs typeface="Calibri" panose="020F0502020204030204" pitchFamily="34" charset="0"/>
              </a:rPr>
              <a:t> dalam slide </a:t>
            </a:r>
            <a:r>
              <a:rPr lang="en-US" sz="2133" dirty="0" err="1">
                <a:latin typeface="Calibri" panose="020F0502020204030204" pitchFamily="34" charset="0"/>
                <a:cs typeface="Calibri" panose="020F0502020204030204" pitchFamily="34" charset="0"/>
              </a:rPr>
              <a:t>didasarkan</a:t>
            </a:r>
            <a:r>
              <a:rPr lang="en-US" sz="2133" dirty="0">
                <a:latin typeface="Calibri" panose="020F0502020204030204" pitchFamily="34" charset="0"/>
                <a:cs typeface="Calibri" panose="020F0502020204030204" pitchFamily="34" charset="0"/>
              </a:rPr>
              <a:t> pada PSAK pada </a:t>
            </a:r>
            <a:r>
              <a:rPr lang="en-US" sz="2133" dirty="0" err="1">
                <a:latin typeface="Calibri" panose="020F0502020204030204" pitchFamily="34" charset="0"/>
                <a:cs typeface="Calibri" panose="020F0502020204030204" pitchFamily="34" charset="0"/>
              </a:rPr>
              <a:t>saat</a:t>
            </a:r>
            <a:r>
              <a:rPr lang="en-US" sz="2133" dirty="0">
                <a:latin typeface="Calibri" panose="020F0502020204030204" pitchFamily="34" charset="0"/>
                <a:cs typeface="Calibri" panose="020F0502020204030204" pitchFamily="34" charset="0"/>
              </a:rPr>
              <a:t> slide </a:t>
            </a:r>
            <a:r>
              <a:rPr lang="en-US" sz="2133" dirty="0" err="1">
                <a:latin typeface="Calibri" panose="020F0502020204030204" pitchFamily="34" charset="0"/>
                <a:cs typeface="Calibri" panose="020F0502020204030204" pitchFamily="34" charset="0"/>
              </a:rPr>
              <a:t>ini</a:t>
            </a:r>
            <a:r>
              <a:rPr lang="en-US" sz="2133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33" dirty="0" err="1">
                <a:latin typeface="Calibri" panose="020F0502020204030204" pitchFamily="34" charset="0"/>
                <a:cs typeface="Calibri" panose="020F0502020204030204" pitchFamily="34" charset="0"/>
              </a:rPr>
              <a:t>dipresentasikan</a:t>
            </a:r>
            <a:r>
              <a:rPr lang="en-US" sz="2133" dirty="0"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</a:p>
          <a:p>
            <a:pPr>
              <a:lnSpc>
                <a:spcPct val="100000"/>
              </a:lnSpc>
              <a:defRPr/>
            </a:pPr>
            <a:r>
              <a:rPr lang="en-US" sz="2133" dirty="0" err="1">
                <a:latin typeface="Calibri" panose="020F0502020204030204" pitchFamily="34" charset="0"/>
                <a:cs typeface="Calibri" panose="020F0502020204030204" pitchFamily="34" charset="0"/>
              </a:rPr>
              <a:t>Materi</a:t>
            </a:r>
            <a:r>
              <a:rPr lang="en-US" sz="2133" dirty="0">
                <a:latin typeface="Calibri" panose="020F0502020204030204" pitchFamily="34" charset="0"/>
                <a:cs typeface="Calibri" panose="020F0502020204030204" pitchFamily="34" charset="0"/>
              </a:rPr>
              <a:t> dalam slide ini </a:t>
            </a:r>
            <a:r>
              <a:rPr lang="en-US" sz="2133" dirty="0" err="1">
                <a:latin typeface="Calibri" panose="020F0502020204030204" pitchFamily="34" charset="0"/>
                <a:cs typeface="Calibri" panose="020F0502020204030204" pitchFamily="34" charset="0"/>
              </a:rPr>
              <a:t>merupakan</a:t>
            </a:r>
            <a:r>
              <a:rPr lang="en-US" sz="2133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33" dirty="0" err="1">
                <a:latin typeface="Calibri" panose="020F0502020204030204" pitchFamily="34" charset="0"/>
                <a:cs typeface="Calibri" panose="020F0502020204030204" pitchFamily="34" charset="0"/>
              </a:rPr>
              <a:t>materi</a:t>
            </a:r>
            <a:r>
              <a:rPr lang="en-US" sz="2133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33" dirty="0" err="1">
                <a:latin typeface="Calibri" panose="020F0502020204030204" pitchFamily="34" charset="0"/>
                <a:cs typeface="Calibri" panose="020F0502020204030204" pitchFamily="34" charset="0"/>
              </a:rPr>
              <a:t>pengajaran</a:t>
            </a:r>
            <a:r>
              <a:rPr lang="en-US" sz="2133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33" dirty="0" err="1">
                <a:latin typeface="Calibri" panose="020F0502020204030204" pitchFamily="34" charset="0"/>
                <a:cs typeface="Calibri" panose="020F0502020204030204" pitchFamily="34" charset="0"/>
              </a:rPr>
              <a:t>semata</a:t>
            </a:r>
            <a:r>
              <a:rPr lang="en-US" sz="2133" dirty="0">
                <a:latin typeface="Calibri" panose="020F0502020204030204" pitchFamily="34" charset="0"/>
                <a:cs typeface="Calibri" panose="020F0502020204030204" pitchFamily="34" charset="0"/>
              </a:rPr>
              <a:t> dan </a:t>
            </a:r>
            <a:r>
              <a:rPr lang="en-US" sz="2133" dirty="0" err="1">
                <a:latin typeface="Calibri" panose="020F0502020204030204" pitchFamily="34" charset="0"/>
                <a:cs typeface="Calibri" panose="020F0502020204030204" pitchFamily="34" charset="0"/>
              </a:rPr>
              <a:t>bukan</a:t>
            </a:r>
            <a:r>
              <a:rPr lang="en-US" sz="2133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33" dirty="0" err="1">
                <a:latin typeface="Calibri" panose="020F0502020204030204" pitchFamily="34" charset="0"/>
                <a:cs typeface="Calibri" panose="020F0502020204030204" pitchFamily="34" charset="0"/>
              </a:rPr>
              <a:t>ditujukan</a:t>
            </a:r>
            <a:r>
              <a:rPr lang="en-US" sz="2133" dirty="0">
                <a:latin typeface="Calibri" panose="020F0502020204030204" pitchFamily="34" charset="0"/>
                <a:cs typeface="Calibri" panose="020F0502020204030204" pitchFamily="34" charset="0"/>
              </a:rPr>
              <a:t> untuk memberikan saran atas </a:t>
            </a:r>
            <a:r>
              <a:rPr lang="en-US" sz="2133" dirty="0" err="1">
                <a:latin typeface="Calibri" panose="020F0502020204030204" pitchFamily="34" charset="0"/>
                <a:cs typeface="Calibri" panose="020F0502020204030204" pitchFamily="34" charset="0"/>
              </a:rPr>
              <a:t>transaksi</a:t>
            </a:r>
            <a:r>
              <a:rPr lang="en-US" sz="2133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33" dirty="0" err="1">
                <a:latin typeface="Calibri" panose="020F0502020204030204" pitchFamily="34" charset="0"/>
                <a:cs typeface="Calibri" panose="020F0502020204030204" pitchFamily="34" charset="0"/>
              </a:rPr>
              <a:t>tersebut</a:t>
            </a:r>
            <a:r>
              <a:rPr lang="en-US" sz="2133" dirty="0"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en-US" sz="2133" dirty="0" err="1">
                <a:latin typeface="Calibri" panose="020F0502020204030204" pitchFamily="34" charset="0"/>
                <a:cs typeface="Calibri" panose="020F0502020204030204" pitchFamily="34" charset="0"/>
              </a:rPr>
              <a:t>Perlakuan</a:t>
            </a:r>
            <a:r>
              <a:rPr lang="en-US" sz="2133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33" dirty="0" err="1">
                <a:latin typeface="Calibri" panose="020F0502020204030204" pitchFamily="34" charset="0"/>
                <a:cs typeface="Calibri" panose="020F0502020204030204" pitchFamily="34" charset="0"/>
              </a:rPr>
              <a:t>akuntansi</a:t>
            </a:r>
            <a:r>
              <a:rPr lang="en-US" sz="2133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33" dirty="0" err="1">
                <a:latin typeface="Calibri" panose="020F0502020204030204" pitchFamily="34" charset="0"/>
                <a:cs typeface="Calibri" panose="020F0502020204030204" pitchFamily="34" charset="0"/>
              </a:rPr>
              <a:t>akan</a:t>
            </a:r>
            <a:r>
              <a:rPr lang="en-US" sz="2133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33" dirty="0" err="1">
                <a:latin typeface="Calibri" panose="020F0502020204030204" pitchFamily="34" charset="0"/>
                <a:cs typeface="Calibri" panose="020F0502020204030204" pitchFamily="34" charset="0"/>
              </a:rPr>
              <a:t>sangat</a:t>
            </a:r>
            <a:r>
              <a:rPr lang="en-US" sz="2133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33" dirty="0" err="1">
                <a:latin typeface="Calibri" panose="020F0502020204030204" pitchFamily="34" charset="0"/>
                <a:cs typeface="Calibri" panose="020F0502020204030204" pitchFamily="34" charset="0"/>
              </a:rPr>
              <a:t>dipengaruhi</a:t>
            </a:r>
            <a:r>
              <a:rPr lang="en-US" sz="2133" dirty="0">
                <a:latin typeface="Calibri" panose="020F0502020204030204" pitchFamily="34" charset="0"/>
                <a:cs typeface="Calibri" panose="020F0502020204030204" pitchFamily="34" charset="0"/>
              </a:rPr>
              <a:t> oleh </a:t>
            </a:r>
            <a:r>
              <a:rPr lang="en-US" sz="2133" dirty="0" err="1">
                <a:latin typeface="Calibri" panose="020F0502020204030204" pitchFamily="34" charset="0"/>
                <a:cs typeface="Calibri" panose="020F0502020204030204" pitchFamily="34" charset="0"/>
              </a:rPr>
              <a:t>lingkungan</a:t>
            </a:r>
            <a:r>
              <a:rPr lang="en-US" sz="2133" dirty="0">
                <a:latin typeface="Calibri" panose="020F0502020204030204" pitchFamily="34" charset="0"/>
                <a:cs typeface="Calibri" panose="020F0502020204030204" pitchFamily="34" charset="0"/>
              </a:rPr>
              <a:t> atau </a:t>
            </a:r>
            <a:r>
              <a:rPr lang="en-US" sz="2133" dirty="0" err="1">
                <a:latin typeface="Calibri" panose="020F0502020204030204" pitchFamily="34" charset="0"/>
                <a:cs typeface="Calibri" panose="020F0502020204030204" pitchFamily="34" charset="0"/>
              </a:rPr>
              <a:t>keadaan</a:t>
            </a:r>
            <a:r>
              <a:rPr lang="en-US" sz="2133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33" dirty="0" err="1">
                <a:latin typeface="Calibri" panose="020F0502020204030204" pitchFamily="34" charset="0"/>
                <a:cs typeface="Calibri" panose="020F0502020204030204" pitchFamily="34" charset="0"/>
              </a:rPr>
              <a:t>transaksi</a:t>
            </a:r>
            <a:r>
              <a:rPr lang="en-US" sz="2133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33" dirty="0" err="1">
                <a:latin typeface="Calibri" panose="020F0502020204030204" pitchFamily="34" charset="0"/>
                <a:cs typeface="Calibri" panose="020F0502020204030204" pitchFamily="34" charset="0"/>
              </a:rPr>
              <a:t>tersebut</a:t>
            </a:r>
            <a:r>
              <a:rPr lang="en-US" sz="2133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>
              <a:lnSpc>
                <a:spcPct val="100000"/>
              </a:lnSpc>
              <a:defRPr/>
            </a:pPr>
            <a:r>
              <a:rPr lang="en-US" sz="2133" dirty="0">
                <a:latin typeface="Calibri" panose="020F0502020204030204" pitchFamily="34" charset="0"/>
                <a:cs typeface="Calibri" panose="020F0502020204030204" pitchFamily="34" charset="0"/>
              </a:rPr>
              <a:t>Jika </a:t>
            </a:r>
            <a:r>
              <a:rPr lang="en-US" sz="2133" dirty="0" err="1">
                <a:latin typeface="Calibri" panose="020F0502020204030204" pitchFamily="34" charset="0"/>
                <a:cs typeface="Calibri" panose="020F0502020204030204" pitchFamily="34" charset="0"/>
              </a:rPr>
              <a:t>terdapat</a:t>
            </a:r>
            <a:r>
              <a:rPr lang="en-US" sz="2133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33" dirty="0" err="1">
                <a:latin typeface="Calibri" panose="020F0502020204030204" pitchFamily="34" charset="0"/>
                <a:cs typeface="Calibri" panose="020F0502020204030204" pitchFamily="34" charset="0"/>
              </a:rPr>
              <a:t>perbedaan</a:t>
            </a:r>
            <a:r>
              <a:rPr lang="en-US" sz="2133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33" dirty="0" err="1">
                <a:latin typeface="Calibri" panose="020F0502020204030204" pitchFamily="34" charset="0"/>
                <a:cs typeface="Calibri" panose="020F0502020204030204" pitchFamily="34" charset="0"/>
              </a:rPr>
              <a:t>antara</a:t>
            </a:r>
            <a:r>
              <a:rPr lang="en-US" sz="2133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33" dirty="0" err="1">
                <a:latin typeface="Calibri" panose="020F0502020204030204" pitchFamily="34" charset="0"/>
                <a:cs typeface="Calibri" panose="020F0502020204030204" pitchFamily="34" charset="0"/>
              </a:rPr>
              <a:t>materi</a:t>
            </a:r>
            <a:r>
              <a:rPr lang="en-US" sz="2133" dirty="0">
                <a:latin typeface="Calibri" panose="020F0502020204030204" pitchFamily="34" charset="0"/>
                <a:cs typeface="Calibri" panose="020F0502020204030204" pitchFamily="34" charset="0"/>
              </a:rPr>
              <a:t> ini dengan </a:t>
            </a:r>
            <a:r>
              <a:rPr lang="en-US" sz="2133" dirty="0" err="1">
                <a:latin typeface="Calibri" panose="020F0502020204030204" pitchFamily="34" charset="0"/>
                <a:cs typeface="Calibri" panose="020F0502020204030204" pitchFamily="34" charset="0"/>
              </a:rPr>
              <a:t>apa</a:t>
            </a:r>
            <a:r>
              <a:rPr lang="en-US" sz="2133" dirty="0">
                <a:latin typeface="Calibri" panose="020F0502020204030204" pitchFamily="34" charset="0"/>
                <a:cs typeface="Calibri" panose="020F0502020204030204" pitchFamily="34" charset="0"/>
              </a:rPr>
              <a:t> yang </a:t>
            </a:r>
            <a:r>
              <a:rPr lang="en-US" sz="2133" dirty="0" err="1">
                <a:latin typeface="Calibri" panose="020F0502020204030204" pitchFamily="34" charset="0"/>
                <a:cs typeface="Calibri" panose="020F0502020204030204" pitchFamily="34" charset="0"/>
              </a:rPr>
              <a:t>dalam</a:t>
            </a:r>
            <a:r>
              <a:rPr lang="en-US" sz="2133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33" dirty="0" err="1">
                <a:latin typeface="Calibri" panose="020F0502020204030204" pitchFamily="34" charset="0"/>
                <a:cs typeface="Calibri" panose="020F0502020204030204" pitchFamily="34" charset="0"/>
              </a:rPr>
              <a:t>standar</a:t>
            </a:r>
            <a:r>
              <a:rPr lang="en-US" sz="2133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33" dirty="0" err="1">
                <a:latin typeface="Calibri" panose="020F0502020204030204" pitchFamily="34" charset="0"/>
                <a:cs typeface="Calibri" panose="020F0502020204030204" pitchFamily="34" charset="0"/>
              </a:rPr>
              <a:t>atau</a:t>
            </a:r>
            <a:r>
              <a:rPr lang="en-US" sz="2133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33" dirty="0" err="1">
                <a:latin typeface="Calibri" panose="020F0502020204030204" pitchFamily="34" charset="0"/>
                <a:cs typeface="Calibri" panose="020F0502020204030204" pitchFamily="34" charset="0"/>
              </a:rPr>
              <a:t>regulasi</a:t>
            </a:r>
            <a:r>
              <a:rPr lang="en-US" sz="2133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33" dirty="0" err="1">
                <a:latin typeface="Calibri" panose="020F0502020204030204" pitchFamily="34" charset="0"/>
                <a:cs typeface="Calibri" panose="020F0502020204030204" pitchFamily="34" charset="0"/>
              </a:rPr>
              <a:t>terkini</a:t>
            </a:r>
            <a:r>
              <a:rPr lang="en-US" sz="2133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33" dirty="0" err="1">
                <a:latin typeface="Calibri" panose="020F0502020204030204" pitchFamily="34" charset="0"/>
                <a:cs typeface="Calibri" panose="020F0502020204030204" pitchFamily="34" charset="0"/>
              </a:rPr>
              <a:t>maka</a:t>
            </a:r>
            <a:r>
              <a:rPr lang="en-US" sz="2133" dirty="0">
                <a:latin typeface="Calibri" panose="020F0502020204030204" pitchFamily="34" charset="0"/>
                <a:cs typeface="Calibri" panose="020F0502020204030204" pitchFamily="34" charset="0"/>
              </a:rPr>
              <a:t> yang </a:t>
            </a:r>
            <a:r>
              <a:rPr lang="en-US" sz="2133" dirty="0" err="1">
                <a:latin typeface="Calibri" panose="020F0502020204030204" pitchFamily="34" charset="0"/>
                <a:cs typeface="Calibri" panose="020F0502020204030204" pitchFamily="34" charset="0"/>
              </a:rPr>
              <a:t>berlaku</a:t>
            </a:r>
            <a:r>
              <a:rPr lang="en-US" sz="2133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33" dirty="0" err="1">
                <a:latin typeface="Calibri" panose="020F0502020204030204" pitchFamily="34" charset="0"/>
                <a:cs typeface="Calibri" panose="020F0502020204030204" pitchFamily="34" charset="0"/>
              </a:rPr>
              <a:t>adalah</a:t>
            </a:r>
            <a:r>
              <a:rPr lang="en-US" sz="2133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33" dirty="0" err="1">
                <a:latin typeface="Calibri" panose="020F0502020204030204" pitchFamily="34" charset="0"/>
                <a:cs typeface="Calibri" panose="020F0502020204030204" pitchFamily="34" charset="0"/>
              </a:rPr>
              <a:t>ketentuan</a:t>
            </a:r>
            <a:r>
              <a:rPr lang="en-US" sz="2133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33" dirty="0" err="1">
                <a:latin typeface="Calibri" panose="020F0502020204030204" pitchFamily="34" charset="0"/>
                <a:cs typeface="Calibri" panose="020F0502020204030204" pitchFamily="34" charset="0"/>
              </a:rPr>
              <a:t>dalam</a:t>
            </a:r>
            <a:r>
              <a:rPr lang="en-US" sz="2133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33" dirty="0" err="1">
                <a:latin typeface="Calibri" panose="020F0502020204030204" pitchFamily="34" charset="0"/>
                <a:cs typeface="Calibri" panose="020F0502020204030204" pitchFamily="34" charset="0"/>
              </a:rPr>
              <a:t>standar</a:t>
            </a:r>
            <a:r>
              <a:rPr lang="en-US" sz="2133" dirty="0">
                <a:latin typeface="Calibri" panose="020F0502020204030204" pitchFamily="34" charset="0"/>
                <a:cs typeface="Calibri" panose="020F0502020204030204" pitchFamily="34" charset="0"/>
              </a:rPr>
              <a:t> dan </a:t>
            </a:r>
            <a:r>
              <a:rPr lang="en-US" sz="2133" dirty="0" err="1">
                <a:latin typeface="Calibri" panose="020F0502020204030204" pitchFamily="34" charset="0"/>
                <a:cs typeface="Calibri" panose="020F0502020204030204" pitchFamily="34" charset="0"/>
              </a:rPr>
              <a:t>regulasi</a:t>
            </a:r>
            <a:r>
              <a:rPr lang="en-US" sz="2133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33" dirty="0" err="1">
                <a:latin typeface="Calibri" panose="020F0502020204030204" pitchFamily="34" charset="0"/>
                <a:cs typeface="Calibri" panose="020F0502020204030204" pitchFamily="34" charset="0"/>
              </a:rPr>
              <a:t>terkini</a:t>
            </a:r>
            <a:r>
              <a:rPr lang="en-US" sz="2133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>
              <a:lnSpc>
                <a:spcPct val="100000"/>
              </a:lnSpc>
              <a:defRPr/>
            </a:pPr>
            <a:r>
              <a:rPr lang="en-US" sz="2133" dirty="0" err="1">
                <a:latin typeface="Calibri" panose="020F0502020204030204" pitchFamily="34" charset="0"/>
                <a:cs typeface="Calibri" panose="020F0502020204030204" pitchFamily="34" charset="0"/>
              </a:rPr>
              <a:t>Beberapa</a:t>
            </a:r>
            <a:r>
              <a:rPr lang="en-US" sz="2133" dirty="0">
                <a:latin typeface="Calibri" panose="020F0502020204030204" pitchFamily="34" charset="0"/>
                <a:cs typeface="Calibri" panose="020F0502020204030204" pitchFamily="34" charset="0"/>
              </a:rPr>
              <a:t> contoh, </a:t>
            </a:r>
            <a:r>
              <a:rPr lang="en-US" sz="2133" dirty="0" err="1">
                <a:latin typeface="Calibri" panose="020F0502020204030204" pitchFamily="34" charset="0"/>
                <a:cs typeface="Calibri" panose="020F0502020204030204" pitchFamily="34" charset="0"/>
              </a:rPr>
              <a:t>penjelasan</a:t>
            </a:r>
            <a:r>
              <a:rPr lang="en-US" sz="2133" dirty="0">
                <a:latin typeface="Calibri" panose="020F0502020204030204" pitchFamily="34" charset="0"/>
                <a:cs typeface="Calibri" panose="020F0502020204030204" pitchFamily="34" charset="0"/>
              </a:rPr>
              <a:t> lebih </a:t>
            </a:r>
            <a:r>
              <a:rPr lang="en-US" sz="2133" dirty="0" err="1">
                <a:latin typeface="Calibri" panose="020F0502020204030204" pitchFamily="34" charset="0"/>
                <a:cs typeface="Calibri" panose="020F0502020204030204" pitchFamily="34" charset="0"/>
              </a:rPr>
              <a:t>lanjut</a:t>
            </a:r>
            <a:r>
              <a:rPr lang="en-US" sz="2133" dirty="0">
                <a:latin typeface="Calibri" panose="020F0502020204030204" pitchFamily="34" charset="0"/>
                <a:cs typeface="Calibri" panose="020F0502020204030204" pitchFamily="34" charset="0"/>
              </a:rPr>
              <a:t> atas </a:t>
            </a:r>
            <a:r>
              <a:rPr lang="en-US" sz="2133" dirty="0" err="1">
                <a:latin typeface="Calibri" panose="020F0502020204030204" pitchFamily="34" charset="0"/>
                <a:cs typeface="Calibri" panose="020F0502020204030204" pitchFamily="34" charset="0"/>
              </a:rPr>
              <a:t>standar</a:t>
            </a:r>
            <a:r>
              <a:rPr lang="en-US" sz="2133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33" dirty="0" err="1">
                <a:latin typeface="Calibri" panose="020F0502020204030204" pitchFamily="34" charset="0"/>
                <a:cs typeface="Calibri" panose="020F0502020204030204" pitchFamily="34" charset="0"/>
              </a:rPr>
              <a:t>merupakan</a:t>
            </a:r>
            <a:r>
              <a:rPr lang="en-US" sz="2133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33" dirty="0" err="1">
                <a:latin typeface="Calibri" panose="020F0502020204030204" pitchFamily="34" charset="0"/>
                <a:cs typeface="Calibri" panose="020F0502020204030204" pitchFamily="34" charset="0"/>
              </a:rPr>
              <a:t>pendapat</a:t>
            </a:r>
            <a:r>
              <a:rPr lang="en-US" sz="2133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33" dirty="0" err="1">
                <a:latin typeface="Calibri" panose="020F0502020204030204" pitchFamily="34" charset="0"/>
                <a:cs typeface="Calibri" panose="020F0502020204030204" pitchFamily="34" charset="0"/>
              </a:rPr>
              <a:t>pribadi</a:t>
            </a:r>
            <a:r>
              <a:rPr lang="en-US" sz="2133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33" dirty="0" err="1">
                <a:latin typeface="Calibri" panose="020F0502020204030204" pitchFamily="34" charset="0"/>
                <a:cs typeface="Calibri" panose="020F0502020204030204" pitchFamily="34" charset="0"/>
              </a:rPr>
              <a:t>pembicara</a:t>
            </a:r>
            <a:r>
              <a:rPr lang="en-US" sz="2133" dirty="0">
                <a:latin typeface="Calibri" panose="020F0502020204030204" pitchFamily="34" charset="0"/>
                <a:cs typeface="Calibri" panose="020F0502020204030204" pitchFamily="34" charset="0"/>
              </a:rPr>
              <a:t> dan tidak </a:t>
            </a:r>
            <a:r>
              <a:rPr lang="en-US" sz="2133" dirty="0" err="1">
                <a:latin typeface="Calibri" panose="020F0502020204030204" pitchFamily="34" charset="0"/>
                <a:cs typeface="Calibri" panose="020F0502020204030204" pitchFamily="34" charset="0"/>
              </a:rPr>
              <a:t>berkaitan</a:t>
            </a:r>
            <a:r>
              <a:rPr lang="en-US" sz="2133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33" dirty="0" err="1">
                <a:latin typeface="Calibri" panose="020F0502020204030204" pitchFamily="34" charset="0"/>
                <a:cs typeface="Calibri" panose="020F0502020204030204" pitchFamily="34" charset="0"/>
              </a:rPr>
              <a:t>dengan</a:t>
            </a:r>
            <a:r>
              <a:rPr lang="en-US" sz="2133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33" dirty="0" err="1">
                <a:latin typeface="Calibri" panose="020F0502020204030204" pitchFamily="34" charset="0"/>
                <a:cs typeface="Calibri" panose="020F0502020204030204" pitchFamily="34" charset="0"/>
              </a:rPr>
              <a:t>institusi</a:t>
            </a:r>
            <a:r>
              <a:rPr lang="en-US" sz="2133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33" dirty="0" err="1">
                <a:latin typeface="Calibri" panose="020F0502020204030204" pitchFamily="34" charset="0"/>
                <a:cs typeface="Calibri" panose="020F0502020204030204" pitchFamily="34" charset="0"/>
              </a:rPr>
              <a:t>atau</a:t>
            </a:r>
            <a:r>
              <a:rPr lang="en-US" sz="2133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33" dirty="0" err="1">
                <a:latin typeface="Calibri" panose="020F0502020204030204" pitchFamily="34" charset="0"/>
                <a:cs typeface="Calibri" panose="020F0502020204030204" pitchFamily="34" charset="0"/>
              </a:rPr>
              <a:t>tempat</a:t>
            </a:r>
            <a:r>
              <a:rPr lang="en-US" sz="2133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33" dirty="0" err="1">
                <a:latin typeface="Calibri" panose="020F0502020204030204" pitchFamily="34" charset="0"/>
                <a:cs typeface="Calibri" panose="020F0502020204030204" pitchFamily="34" charset="0"/>
              </a:rPr>
              <a:t>kerja</a:t>
            </a:r>
            <a:r>
              <a:rPr lang="en-US" sz="2133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33" dirty="0" err="1">
                <a:latin typeface="Calibri" panose="020F0502020204030204" pitchFamily="34" charset="0"/>
                <a:cs typeface="Calibri" panose="020F0502020204030204" pitchFamily="34" charset="0"/>
              </a:rPr>
              <a:t>pembicara</a:t>
            </a:r>
            <a:r>
              <a:rPr lang="en-US" sz="2133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</p:txBody>
      </p:sp>
      <p:sp>
        <p:nvSpPr>
          <p:cNvPr id="5" name="Slide Number Placeholder 2">
            <a:extLst>
              <a:ext uri="{FF2B5EF4-FFF2-40B4-BE49-F238E27FC236}">
                <a16:creationId xmlns:a16="http://schemas.microsoft.com/office/drawing/2014/main" id="{2D1D3638-10DE-4148-843B-3131349C9AF1}"/>
              </a:ext>
            </a:extLst>
          </p:cNvPr>
          <p:cNvSpPr txBox="1">
            <a:spLocks/>
          </p:cNvSpPr>
          <p:nvPr/>
        </p:nvSpPr>
        <p:spPr>
          <a:xfrm>
            <a:off x="11734800" y="6477001"/>
            <a:ext cx="419072" cy="380999"/>
          </a:xfrm>
          <a:prstGeom prst="rect">
            <a:avLst/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r"/>
            <a:fld id="{C8917DDB-6779-4320-89F1-0A441ABEDE43}" type="slidenum">
              <a:rPr lang="en-US" sz="1600" b="1"/>
              <a:pPr algn="r"/>
              <a:t>3</a:t>
            </a:fld>
            <a:endParaRPr lang="en-US" sz="1600" b="1" dirty="0"/>
          </a:p>
        </p:txBody>
      </p:sp>
    </p:spTree>
    <p:extLst>
      <p:ext uri="{BB962C8B-B14F-4D97-AF65-F5344CB8AC3E}">
        <p14:creationId xmlns:p14="http://schemas.microsoft.com/office/powerpoint/2010/main" val="28003165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5556F6A8-BDB1-499B-B400-070D96E8B3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99104" y="2514600"/>
            <a:ext cx="5206000" cy="1277000"/>
          </a:xfrm>
        </p:spPr>
        <p:txBody>
          <a:bodyPr wrap="square" anchor="ctr">
            <a:noAutofit/>
          </a:bodyPr>
          <a:lstStyle/>
          <a:p>
            <a:pPr marL="49213" indent="-49213" algn="ctr">
              <a:spcBef>
                <a:spcPct val="0"/>
              </a:spcBef>
              <a:defRPr/>
            </a:pPr>
            <a:r>
              <a:rPr lang="en-US" sz="4400" dirty="0" err="1">
                <a:solidFill>
                  <a:srgbClr val="39302A"/>
                </a:solidFill>
              </a:rPr>
              <a:t>Standar</a:t>
            </a:r>
            <a:r>
              <a:rPr lang="en-US" sz="4400" dirty="0">
                <a:solidFill>
                  <a:srgbClr val="39302A"/>
                </a:solidFill>
              </a:rPr>
              <a:t> KSO</a:t>
            </a:r>
          </a:p>
        </p:txBody>
      </p:sp>
    </p:spTree>
    <p:extLst>
      <p:ext uri="{BB962C8B-B14F-4D97-AF65-F5344CB8AC3E}">
        <p14:creationId xmlns:p14="http://schemas.microsoft.com/office/powerpoint/2010/main" val="2523523213"/>
      </p:ext>
    </p:extLst>
  </p:cSld>
  <p:clrMapOvr>
    <a:masterClrMapping/>
  </p:clrMapOvr>
  <p:transition spd="slow">
    <p:strips dir="rd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 err="1"/>
              <a:t>Perkembangan</a:t>
            </a:r>
            <a:r>
              <a:rPr lang="en-US" sz="4000" dirty="0"/>
              <a:t> PSAK</a:t>
            </a:r>
            <a:endParaRPr lang="en-US" b="1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sz="quarter" idx="10"/>
            <p:extLst>
              <p:ext uri="{D42A27DB-BD31-4B8C-83A1-F6EECF244321}">
                <p14:modId xmlns:p14="http://schemas.microsoft.com/office/powerpoint/2010/main" val="4128221817"/>
              </p:ext>
            </p:extLst>
          </p:nvPr>
        </p:nvGraphicFramePr>
        <p:xfrm>
          <a:off x="1250950" y="1538288"/>
          <a:ext cx="9645650" cy="48577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4B52AFB-7249-4192-B061-FBBC0BFCC332}"/>
              </a:ext>
            </a:extLst>
          </p:cNvPr>
          <p:cNvSpPr txBox="1">
            <a:spLocks/>
          </p:cNvSpPr>
          <p:nvPr/>
        </p:nvSpPr>
        <p:spPr>
          <a:xfrm>
            <a:off x="11277600" y="6553200"/>
            <a:ext cx="914400" cy="30480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14217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828434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742651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656868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4571086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485303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399520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7313737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300CD961-1678-4F71-88D2-FF49F969FACD}" type="slidenum">
              <a:rPr lang="en-US" sz="1600" b="1" smtClean="0"/>
              <a:pPr algn="r"/>
              <a:t>5</a:t>
            </a:fld>
            <a:endParaRPr lang="en-US" sz="1600" b="1" dirty="0"/>
          </a:p>
        </p:txBody>
      </p:sp>
    </p:spTree>
    <p:extLst>
      <p:ext uri="{BB962C8B-B14F-4D97-AF65-F5344CB8AC3E}">
        <p14:creationId xmlns:p14="http://schemas.microsoft.com/office/powerpoint/2010/main" val="5369228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14600" y="240817"/>
            <a:ext cx="7371600" cy="816800"/>
          </a:xfrm>
        </p:spPr>
        <p:txBody>
          <a:bodyPr>
            <a:noAutofit/>
          </a:bodyPr>
          <a:lstStyle/>
          <a:p>
            <a:r>
              <a:rPr lang="en-US" dirty="0">
                <a:solidFill>
                  <a:srgbClr val="39302A"/>
                </a:solidFill>
              </a:rPr>
              <a:t>PSAK 39 </a:t>
            </a:r>
            <a:r>
              <a:rPr lang="en-US" dirty="0" err="1">
                <a:solidFill>
                  <a:srgbClr val="39302A"/>
                </a:solidFill>
              </a:rPr>
              <a:t>Kerjasama</a:t>
            </a:r>
            <a:r>
              <a:rPr lang="en-US" dirty="0">
                <a:solidFill>
                  <a:srgbClr val="39302A"/>
                </a:solidFill>
              </a:rPr>
              <a:t> </a:t>
            </a:r>
            <a:r>
              <a:rPr lang="en-US" dirty="0" err="1">
                <a:solidFill>
                  <a:srgbClr val="39302A"/>
                </a:solidFill>
              </a:rPr>
              <a:t>Operasi</a:t>
            </a:r>
            <a:endParaRPr lang="en-US" dirty="0">
              <a:solidFill>
                <a:srgbClr val="39302A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0"/>
          </p:nvPr>
        </p:nvSpPr>
        <p:spPr>
          <a:xfrm>
            <a:off x="1541586" y="1350200"/>
            <a:ext cx="8891710" cy="4858583"/>
          </a:xfrm>
        </p:spPr>
        <p:txBody>
          <a:bodyPr>
            <a:noAutofit/>
          </a:bodyPr>
          <a:lstStyle/>
          <a:p>
            <a:r>
              <a:rPr lang="en-US" sz="1800" dirty="0" err="1"/>
              <a:t>Bentuk</a:t>
            </a:r>
            <a:r>
              <a:rPr lang="en-US" sz="1800" dirty="0"/>
              <a:t> </a:t>
            </a:r>
            <a:r>
              <a:rPr lang="en-US" sz="1800" dirty="0" err="1"/>
              <a:t>kerjasama</a:t>
            </a:r>
            <a:r>
              <a:rPr lang="en-US" sz="1800" dirty="0"/>
              <a:t> </a:t>
            </a:r>
            <a:r>
              <a:rPr lang="en-US" sz="1800" dirty="0" err="1"/>
              <a:t>operasi</a:t>
            </a:r>
            <a:endParaRPr lang="en-US" sz="1800" dirty="0"/>
          </a:p>
          <a:p>
            <a:pPr lvl="1">
              <a:spcBef>
                <a:spcPts val="0"/>
              </a:spcBef>
            </a:pPr>
            <a:r>
              <a:rPr lang="en-US" sz="1800" dirty="0"/>
              <a:t>Entitas </a:t>
            </a:r>
            <a:r>
              <a:rPr lang="en-US" sz="1800" dirty="0" err="1"/>
              <a:t>hukum</a:t>
            </a:r>
            <a:r>
              <a:rPr lang="en-US" sz="1800" dirty="0"/>
              <a:t> </a:t>
            </a:r>
            <a:r>
              <a:rPr lang="en-US" sz="1800" dirty="0" err="1"/>
              <a:t>terpisah</a:t>
            </a:r>
            <a:r>
              <a:rPr lang="en-US" sz="1800" dirty="0"/>
              <a:t> </a:t>
            </a:r>
            <a:r>
              <a:rPr lang="en-US" sz="1800" dirty="0" err="1"/>
              <a:t>dengan</a:t>
            </a:r>
            <a:r>
              <a:rPr lang="en-US" sz="1800" dirty="0"/>
              <a:t> </a:t>
            </a:r>
            <a:r>
              <a:rPr lang="en-US" sz="1800" dirty="0" err="1"/>
              <a:t>entitas</a:t>
            </a:r>
            <a:r>
              <a:rPr lang="en-US" sz="1800" dirty="0"/>
              <a:t> </a:t>
            </a:r>
            <a:r>
              <a:rPr lang="en-US" sz="1800" dirty="0" err="1"/>
              <a:t>hukum</a:t>
            </a:r>
            <a:r>
              <a:rPr lang="en-US" sz="1800" dirty="0"/>
              <a:t> </a:t>
            </a:r>
            <a:r>
              <a:rPr lang="en-US" sz="1800" dirty="0" err="1"/>
              <a:t>partisipan</a:t>
            </a:r>
            <a:endParaRPr lang="en-US" sz="1800" dirty="0"/>
          </a:p>
          <a:p>
            <a:pPr lvl="1">
              <a:spcBef>
                <a:spcPts val="0"/>
              </a:spcBef>
            </a:pPr>
            <a:r>
              <a:rPr lang="en-US" sz="1800" dirty="0" err="1"/>
              <a:t>Tanpa</a:t>
            </a:r>
            <a:r>
              <a:rPr lang="en-US" sz="1800" dirty="0"/>
              <a:t> </a:t>
            </a:r>
            <a:r>
              <a:rPr lang="en-US" sz="1800" dirty="0" err="1"/>
              <a:t>pembentukan</a:t>
            </a:r>
            <a:r>
              <a:rPr lang="en-US" sz="1800" dirty="0"/>
              <a:t> </a:t>
            </a:r>
            <a:r>
              <a:rPr lang="en-US" sz="1800" dirty="0" err="1"/>
              <a:t>entitas</a:t>
            </a:r>
            <a:r>
              <a:rPr lang="en-US" sz="1800" dirty="0"/>
              <a:t> </a:t>
            </a:r>
            <a:r>
              <a:rPr lang="en-US" sz="1800" dirty="0" err="1"/>
              <a:t>hukum</a:t>
            </a:r>
            <a:r>
              <a:rPr lang="en-US" sz="1800" dirty="0"/>
              <a:t> </a:t>
            </a:r>
            <a:r>
              <a:rPr lang="en-US" sz="1800" dirty="0" err="1"/>
              <a:t>terpisah</a:t>
            </a:r>
            <a:endParaRPr lang="en-US" sz="1800" dirty="0"/>
          </a:p>
          <a:p>
            <a:r>
              <a:rPr lang="en-US" sz="1800" dirty="0" err="1"/>
              <a:t>Pengoperasian</a:t>
            </a:r>
            <a:r>
              <a:rPr lang="en-US" sz="1800" dirty="0"/>
              <a:t> </a:t>
            </a:r>
            <a:r>
              <a:rPr lang="en-US" sz="1800" dirty="0" err="1"/>
              <a:t>aset</a:t>
            </a:r>
            <a:r>
              <a:rPr lang="en-US" sz="1800" dirty="0"/>
              <a:t> </a:t>
            </a:r>
            <a:r>
              <a:rPr lang="en-US" sz="1800" dirty="0" err="1"/>
              <a:t>kerjasama</a:t>
            </a:r>
            <a:r>
              <a:rPr lang="en-US" sz="1800" dirty="0"/>
              <a:t> </a:t>
            </a:r>
            <a:r>
              <a:rPr lang="en-US" sz="1800" dirty="0" err="1"/>
              <a:t>dapat</a:t>
            </a:r>
            <a:r>
              <a:rPr lang="en-US" sz="1800" dirty="0"/>
              <a:t> </a:t>
            </a:r>
            <a:r>
              <a:rPr lang="en-US" sz="1800" dirty="0" err="1"/>
              <a:t>dilakukan</a:t>
            </a:r>
            <a:r>
              <a:rPr lang="en-US" sz="1800" dirty="0"/>
              <a:t> </a:t>
            </a:r>
            <a:r>
              <a:rPr lang="en-US" sz="1800" dirty="0" err="1"/>
              <a:t>dengan</a:t>
            </a:r>
            <a:r>
              <a:rPr lang="en-US" sz="1800" dirty="0"/>
              <a:t>:</a:t>
            </a:r>
          </a:p>
          <a:p>
            <a:pPr lvl="1">
              <a:spcBef>
                <a:spcPts val="0"/>
              </a:spcBef>
            </a:pPr>
            <a:r>
              <a:rPr lang="en-US" sz="1800" dirty="0" err="1"/>
              <a:t>Bangun</a:t>
            </a:r>
            <a:r>
              <a:rPr lang="en-US" sz="1800" dirty="0"/>
              <a:t> </a:t>
            </a:r>
            <a:r>
              <a:rPr lang="en-US" sz="1800" dirty="0" err="1"/>
              <a:t>Kelola</a:t>
            </a:r>
            <a:r>
              <a:rPr lang="en-US" sz="1800" dirty="0"/>
              <a:t> </a:t>
            </a:r>
            <a:r>
              <a:rPr lang="en-US" sz="1800" dirty="0" err="1"/>
              <a:t>Serah</a:t>
            </a:r>
            <a:r>
              <a:rPr lang="en-US" sz="1800" dirty="0"/>
              <a:t> (BKS/BOT)</a:t>
            </a:r>
          </a:p>
          <a:p>
            <a:pPr lvl="1">
              <a:spcBef>
                <a:spcPts val="0"/>
              </a:spcBef>
            </a:pPr>
            <a:r>
              <a:rPr lang="en-US" sz="1800" dirty="0" err="1"/>
              <a:t>Bangun</a:t>
            </a:r>
            <a:r>
              <a:rPr lang="en-US" sz="1800" dirty="0"/>
              <a:t> </a:t>
            </a:r>
            <a:r>
              <a:rPr lang="en-US" sz="1800" dirty="0" err="1"/>
              <a:t>Serah</a:t>
            </a:r>
            <a:r>
              <a:rPr lang="en-US" sz="1800" dirty="0"/>
              <a:t> </a:t>
            </a:r>
            <a:r>
              <a:rPr lang="en-US" sz="1800" dirty="0" err="1"/>
              <a:t>Kelola</a:t>
            </a:r>
            <a:r>
              <a:rPr lang="en-US" sz="1800" dirty="0"/>
              <a:t> (BSK / BTO)</a:t>
            </a:r>
          </a:p>
          <a:p>
            <a:r>
              <a:rPr lang="en-US" sz="1800" dirty="0" err="1"/>
              <a:t>Aset</a:t>
            </a:r>
            <a:r>
              <a:rPr lang="en-US" sz="1800" dirty="0"/>
              <a:t> yang </a:t>
            </a:r>
            <a:r>
              <a:rPr lang="en-US" sz="1800" dirty="0" err="1"/>
              <a:t>diserahkan</a:t>
            </a:r>
            <a:r>
              <a:rPr lang="en-US" sz="1800" dirty="0"/>
              <a:t> </a:t>
            </a:r>
            <a:r>
              <a:rPr lang="en-US" sz="1800" dirty="0" err="1"/>
              <a:t>dalam</a:t>
            </a:r>
            <a:r>
              <a:rPr lang="en-US" sz="1800" dirty="0"/>
              <a:t> KSO </a:t>
            </a:r>
            <a:r>
              <a:rPr lang="en-US" sz="1800" dirty="0" err="1"/>
              <a:t>dicatat</a:t>
            </a:r>
            <a:r>
              <a:rPr lang="en-US" sz="1800" dirty="0"/>
              <a:t> </a:t>
            </a:r>
            <a:r>
              <a:rPr lang="en-US" sz="1800" dirty="0" err="1"/>
              <a:t>oleh</a:t>
            </a:r>
            <a:r>
              <a:rPr lang="en-US" sz="1800" dirty="0"/>
              <a:t> </a:t>
            </a:r>
            <a:r>
              <a:rPr lang="en-US" sz="1800" dirty="0" err="1"/>
              <a:t>pemilik</a:t>
            </a:r>
            <a:r>
              <a:rPr lang="en-US" sz="1800" dirty="0"/>
              <a:t> </a:t>
            </a:r>
            <a:r>
              <a:rPr lang="en-US" sz="1800" dirty="0" err="1"/>
              <a:t>aset</a:t>
            </a:r>
            <a:r>
              <a:rPr lang="en-US" sz="1800" dirty="0"/>
              <a:t> KSO </a:t>
            </a:r>
            <a:r>
              <a:rPr lang="en-US" sz="1800" dirty="0" err="1"/>
              <a:t>sebesar</a:t>
            </a:r>
            <a:r>
              <a:rPr lang="en-US" sz="1800" dirty="0"/>
              <a:t> </a:t>
            </a:r>
            <a:r>
              <a:rPr lang="en-US" sz="1800" dirty="0" err="1"/>
              <a:t>biaya</a:t>
            </a:r>
            <a:r>
              <a:rPr lang="en-US" sz="1800" dirty="0"/>
              <a:t> </a:t>
            </a:r>
            <a:r>
              <a:rPr lang="en-US" sz="1800" dirty="0" err="1"/>
              <a:t>perolehan</a:t>
            </a:r>
            <a:r>
              <a:rPr lang="en-US" sz="1800" dirty="0"/>
              <a:t>. Dana yang </a:t>
            </a:r>
            <a:r>
              <a:rPr lang="en-US" sz="1800" dirty="0" err="1"/>
              <a:t>ditanamkan</a:t>
            </a:r>
            <a:r>
              <a:rPr lang="en-US" sz="1800" dirty="0"/>
              <a:t> </a:t>
            </a:r>
            <a:r>
              <a:rPr lang="en-US" sz="1800" dirty="0" err="1"/>
              <a:t>dicatat</a:t>
            </a:r>
            <a:r>
              <a:rPr lang="en-US" sz="1800" dirty="0"/>
              <a:t> </a:t>
            </a:r>
            <a:r>
              <a:rPr lang="en-US" sz="1800" dirty="0" err="1"/>
              <a:t>sebagai</a:t>
            </a:r>
            <a:r>
              <a:rPr lang="en-US" sz="1800" dirty="0"/>
              <a:t> </a:t>
            </a:r>
            <a:r>
              <a:rPr lang="en-US" sz="1800" dirty="0" err="1"/>
              <a:t>penyertaan</a:t>
            </a:r>
            <a:r>
              <a:rPr lang="en-US" sz="1800" dirty="0"/>
              <a:t> KSO. Investor </a:t>
            </a:r>
            <a:r>
              <a:rPr lang="en-US" sz="1800" dirty="0" err="1"/>
              <a:t>mencatat</a:t>
            </a:r>
            <a:r>
              <a:rPr lang="en-US" sz="1800" dirty="0"/>
              <a:t> dana yang </a:t>
            </a:r>
            <a:r>
              <a:rPr lang="en-US" sz="1800" dirty="0" err="1"/>
              <a:t>diterima</a:t>
            </a:r>
            <a:r>
              <a:rPr lang="en-US" sz="1800" dirty="0"/>
              <a:t> </a:t>
            </a:r>
            <a:r>
              <a:rPr lang="en-US" sz="1800" dirty="0" err="1"/>
              <a:t>dalam</a:t>
            </a:r>
            <a:r>
              <a:rPr lang="en-US" sz="1800" dirty="0"/>
              <a:t> </a:t>
            </a:r>
            <a:r>
              <a:rPr lang="en-US" sz="1800" dirty="0" err="1"/>
              <a:t>penyertaan</a:t>
            </a:r>
            <a:r>
              <a:rPr lang="en-US" sz="1800" dirty="0"/>
              <a:t> KSO </a:t>
            </a:r>
            <a:r>
              <a:rPr lang="en-US" sz="1800" dirty="0" err="1"/>
              <a:t>sebagai</a:t>
            </a:r>
            <a:r>
              <a:rPr lang="en-US" sz="1800" dirty="0"/>
              <a:t> </a:t>
            </a:r>
            <a:r>
              <a:rPr lang="en-US" sz="1800" dirty="0" err="1"/>
              <a:t>kewajiban</a:t>
            </a:r>
            <a:r>
              <a:rPr lang="en-US" sz="1800" dirty="0"/>
              <a:t>.</a:t>
            </a:r>
          </a:p>
          <a:p>
            <a:r>
              <a:rPr lang="en-US" sz="1800" dirty="0" err="1"/>
              <a:t>Aset</a:t>
            </a:r>
            <a:r>
              <a:rPr lang="en-US" sz="1800" dirty="0"/>
              <a:t> yang </a:t>
            </a:r>
            <a:r>
              <a:rPr lang="en-US" sz="1800" dirty="0" err="1"/>
              <a:t>dibangun</a:t>
            </a:r>
            <a:r>
              <a:rPr lang="en-US" sz="1800" dirty="0"/>
              <a:t> </a:t>
            </a:r>
            <a:r>
              <a:rPr lang="en-US" sz="1800" dirty="0" err="1"/>
              <a:t>dengan</a:t>
            </a:r>
            <a:r>
              <a:rPr lang="en-US" sz="1800" dirty="0"/>
              <a:t> </a:t>
            </a:r>
            <a:r>
              <a:rPr lang="en-US" sz="1800" dirty="0" err="1"/>
              <a:t>didanai</a:t>
            </a:r>
            <a:r>
              <a:rPr lang="en-US" sz="1800" dirty="0"/>
              <a:t> </a:t>
            </a:r>
            <a:r>
              <a:rPr lang="en-US" sz="1800" dirty="0" err="1"/>
              <a:t>oleh</a:t>
            </a:r>
            <a:r>
              <a:rPr lang="en-US" sz="1800" dirty="0"/>
              <a:t> investor </a:t>
            </a:r>
            <a:r>
              <a:rPr lang="en-US" sz="1800" dirty="0" err="1"/>
              <a:t>dicatat</a:t>
            </a:r>
            <a:r>
              <a:rPr lang="en-US" sz="1800" dirty="0"/>
              <a:t> </a:t>
            </a:r>
            <a:r>
              <a:rPr lang="en-US" sz="1800" dirty="0" err="1"/>
              <a:t>oleh</a:t>
            </a:r>
            <a:r>
              <a:rPr lang="en-US" sz="1800" dirty="0"/>
              <a:t> yang </a:t>
            </a:r>
            <a:r>
              <a:rPr lang="en-US" sz="1800" dirty="0" err="1"/>
              <a:t>mengelola</a:t>
            </a:r>
            <a:r>
              <a:rPr lang="en-US" sz="1800" dirty="0"/>
              <a:t> </a:t>
            </a:r>
            <a:r>
              <a:rPr lang="en-US" sz="1800" dirty="0" err="1"/>
              <a:t>aset</a:t>
            </a:r>
            <a:r>
              <a:rPr lang="en-US" sz="1800" dirty="0"/>
              <a:t> KSO </a:t>
            </a:r>
            <a:r>
              <a:rPr lang="en-US" sz="1800" dirty="0" err="1"/>
              <a:t>tersebut</a:t>
            </a:r>
            <a:r>
              <a:rPr lang="en-US" sz="1800" dirty="0"/>
              <a:t>, </a:t>
            </a:r>
            <a:r>
              <a:rPr lang="en-US" sz="1800" dirty="0" err="1"/>
              <a:t>dalam</a:t>
            </a:r>
            <a:r>
              <a:rPr lang="en-US" sz="1800" dirty="0"/>
              <a:t> </a:t>
            </a:r>
            <a:r>
              <a:rPr lang="en-US" sz="1800" dirty="0" err="1"/>
              <a:t>hal</a:t>
            </a:r>
            <a:r>
              <a:rPr lang="en-US" sz="1800" dirty="0"/>
              <a:t> yang </a:t>
            </a:r>
            <a:r>
              <a:rPr lang="en-US" sz="1800" dirty="0" err="1"/>
              <a:t>mengelola</a:t>
            </a:r>
            <a:r>
              <a:rPr lang="en-US" sz="1800" dirty="0"/>
              <a:t> </a:t>
            </a:r>
            <a:r>
              <a:rPr lang="en-US" sz="1800" dirty="0" err="1"/>
              <a:t>adalah</a:t>
            </a:r>
            <a:r>
              <a:rPr lang="en-US" sz="1800" dirty="0"/>
              <a:t> </a:t>
            </a:r>
            <a:r>
              <a:rPr lang="en-US" sz="1800" dirty="0" err="1"/>
              <a:t>salah</a:t>
            </a:r>
            <a:r>
              <a:rPr lang="en-US" sz="1800" dirty="0"/>
              <a:t> </a:t>
            </a:r>
            <a:r>
              <a:rPr lang="en-US" sz="1800" dirty="0" err="1"/>
              <a:t>satu</a:t>
            </a:r>
            <a:r>
              <a:rPr lang="en-US" sz="1800" dirty="0"/>
              <a:t> </a:t>
            </a:r>
            <a:r>
              <a:rPr lang="en-US" sz="1800" dirty="0" err="1"/>
              <a:t>dari</a:t>
            </a:r>
            <a:r>
              <a:rPr lang="en-US" sz="1800" dirty="0"/>
              <a:t> investor </a:t>
            </a:r>
            <a:r>
              <a:rPr lang="en-US" sz="1800" dirty="0" err="1"/>
              <a:t>atau</a:t>
            </a:r>
            <a:r>
              <a:rPr lang="en-US" sz="1800" dirty="0"/>
              <a:t> </a:t>
            </a:r>
            <a:r>
              <a:rPr lang="en-US" sz="1800" dirty="0" err="1"/>
              <a:t>pemilik</a:t>
            </a:r>
            <a:r>
              <a:rPr lang="en-US" sz="1800" dirty="0"/>
              <a:t> </a:t>
            </a:r>
            <a:r>
              <a:rPr lang="en-US" sz="1800" dirty="0" err="1"/>
              <a:t>aset</a:t>
            </a:r>
            <a:r>
              <a:rPr lang="en-US" sz="1800" dirty="0"/>
              <a:t>.</a:t>
            </a:r>
          </a:p>
          <a:p>
            <a:r>
              <a:rPr lang="en-US" sz="1800" dirty="0" err="1"/>
              <a:t>Aset</a:t>
            </a:r>
            <a:r>
              <a:rPr lang="en-US" sz="1800" dirty="0"/>
              <a:t> KSO </a:t>
            </a:r>
            <a:r>
              <a:rPr lang="en-US" sz="1800" dirty="0" err="1"/>
              <a:t>dicatat</a:t>
            </a:r>
            <a:r>
              <a:rPr lang="en-US" sz="1800" dirty="0"/>
              <a:t> </a:t>
            </a:r>
            <a:r>
              <a:rPr lang="en-US" sz="1800" dirty="0" err="1"/>
              <a:t>sebesar</a:t>
            </a:r>
            <a:r>
              <a:rPr lang="en-US" sz="1800" dirty="0"/>
              <a:t> </a:t>
            </a:r>
            <a:r>
              <a:rPr lang="en-US" sz="1800" dirty="0" err="1"/>
              <a:t>biaya</a:t>
            </a:r>
            <a:r>
              <a:rPr lang="en-US" sz="1800" dirty="0"/>
              <a:t> </a:t>
            </a:r>
            <a:r>
              <a:rPr lang="en-US" sz="1800" dirty="0" err="1"/>
              <a:t>perolehan</a:t>
            </a:r>
            <a:r>
              <a:rPr lang="en-US" sz="1800" dirty="0"/>
              <a:t> </a:t>
            </a:r>
            <a:r>
              <a:rPr lang="en-US" sz="1800" dirty="0" err="1"/>
              <a:t>atau</a:t>
            </a:r>
            <a:r>
              <a:rPr lang="en-US" sz="1800" dirty="0"/>
              <a:t> </a:t>
            </a:r>
            <a:r>
              <a:rPr lang="en-US" sz="1800" dirty="0" err="1"/>
              <a:t>biaya</a:t>
            </a:r>
            <a:r>
              <a:rPr lang="en-US" sz="1800" dirty="0"/>
              <a:t> </a:t>
            </a:r>
            <a:r>
              <a:rPr lang="en-US" sz="1800" dirty="0" err="1"/>
              <a:t>pembangunan</a:t>
            </a:r>
            <a:r>
              <a:rPr lang="en-US" sz="1800" dirty="0"/>
              <a:t> </a:t>
            </a:r>
            <a:r>
              <a:rPr lang="en-US" sz="1800" dirty="0" err="1"/>
              <a:t>dalam</a:t>
            </a:r>
            <a:r>
              <a:rPr lang="en-US" sz="1800" dirty="0"/>
              <a:t> </a:t>
            </a:r>
            <a:r>
              <a:rPr lang="en-US" sz="1800" dirty="0" err="1"/>
              <a:t>perjanjian</a:t>
            </a:r>
            <a:r>
              <a:rPr lang="en-US" sz="1800" dirty="0"/>
              <a:t> </a:t>
            </a:r>
            <a:r>
              <a:rPr lang="en-US" sz="1800" dirty="0" err="1"/>
              <a:t>atau</a:t>
            </a:r>
            <a:r>
              <a:rPr lang="en-US" sz="1800" dirty="0"/>
              <a:t> </a:t>
            </a:r>
            <a:r>
              <a:rPr lang="en-US" sz="1800" dirty="0" err="1"/>
              <a:t>nilai</a:t>
            </a:r>
            <a:r>
              <a:rPr lang="en-US" sz="1800" dirty="0"/>
              <a:t> </a:t>
            </a:r>
            <a:r>
              <a:rPr lang="en-US" sz="1800" dirty="0" err="1"/>
              <a:t>wajar</a:t>
            </a:r>
            <a:r>
              <a:rPr lang="en-US" sz="1800" dirty="0"/>
              <a:t> mana </a:t>
            </a:r>
            <a:r>
              <a:rPr lang="en-US" sz="1800" dirty="0" err="1"/>
              <a:t>yan</a:t>
            </a:r>
            <a:r>
              <a:rPr lang="en-US" sz="1800" dirty="0"/>
              <a:t> paling </a:t>
            </a:r>
            <a:r>
              <a:rPr lang="en-US" sz="1800" dirty="0" err="1"/>
              <a:t>obyektif</a:t>
            </a:r>
            <a:r>
              <a:rPr lang="en-US" sz="1800" dirty="0"/>
              <a:t> </a:t>
            </a:r>
            <a:r>
              <a:rPr lang="en-US" sz="1800" dirty="0" err="1"/>
              <a:t>dan</a:t>
            </a:r>
            <a:r>
              <a:rPr lang="en-US" sz="1800" dirty="0"/>
              <a:t> </a:t>
            </a:r>
            <a:r>
              <a:rPr lang="en-US" sz="1800" dirty="0" err="1"/>
              <a:t>berdaya</a:t>
            </a:r>
            <a:r>
              <a:rPr lang="en-US" sz="1800" dirty="0"/>
              <a:t> </a:t>
            </a:r>
            <a:r>
              <a:rPr lang="en-US" sz="1800" dirty="0" err="1"/>
              <a:t>uji</a:t>
            </a:r>
            <a:r>
              <a:rPr lang="en-US" sz="1800" dirty="0"/>
              <a:t>.</a:t>
            </a:r>
          </a:p>
          <a:p>
            <a:r>
              <a:rPr lang="en-US" sz="1800" dirty="0"/>
              <a:t>Investor </a:t>
            </a:r>
            <a:r>
              <a:rPr lang="en-US" sz="1800" dirty="0" err="1"/>
              <a:t>mencatat</a:t>
            </a:r>
            <a:r>
              <a:rPr lang="en-US" sz="1800" dirty="0"/>
              <a:t> </a:t>
            </a:r>
            <a:r>
              <a:rPr lang="en-US" sz="1800" dirty="0" err="1"/>
              <a:t>penyerahan</a:t>
            </a:r>
            <a:r>
              <a:rPr lang="en-US" sz="1800" dirty="0"/>
              <a:t> </a:t>
            </a:r>
            <a:r>
              <a:rPr lang="en-US" sz="1800" dirty="0" err="1"/>
              <a:t>aset</a:t>
            </a:r>
            <a:r>
              <a:rPr lang="en-US" sz="1800" dirty="0"/>
              <a:t> KSO di </a:t>
            </a:r>
            <a:r>
              <a:rPr lang="en-US" sz="1800" dirty="0" err="1"/>
              <a:t>akhir</a:t>
            </a:r>
            <a:r>
              <a:rPr lang="en-US" sz="1800" dirty="0"/>
              <a:t> </a:t>
            </a:r>
            <a:r>
              <a:rPr lang="en-US" sz="1800" dirty="0" err="1"/>
              <a:t>konsesi</a:t>
            </a:r>
            <a:r>
              <a:rPr lang="en-US" sz="1800" dirty="0"/>
              <a:t> </a:t>
            </a:r>
            <a:r>
              <a:rPr lang="en-US" sz="1800" dirty="0" err="1"/>
              <a:t>dengan</a:t>
            </a:r>
            <a:r>
              <a:rPr lang="en-US" sz="1800" dirty="0"/>
              <a:t> </a:t>
            </a:r>
            <a:r>
              <a:rPr lang="en-US" sz="1800" dirty="0" err="1"/>
              <a:t>mnghapus</a:t>
            </a:r>
            <a:r>
              <a:rPr lang="en-US" sz="1800" dirty="0"/>
              <a:t> </a:t>
            </a:r>
            <a:r>
              <a:rPr lang="en-US" sz="1800" dirty="0" err="1"/>
              <a:t>seluruh</a:t>
            </a:r>
            <a:r>
              <a:rPr lang="en-US" sz="1800" dirty="0"/>
              <a:t> </a:t>
            </a:r>
            <a:r>
              <a:rPr lang="en-US" sz="1800" dirty="0" err="1"/>
              <a:t>aset</a:t>
            </a:r>
            <a:r>
              <a:rPr lang="en-US" sz="1800" dirty="0"/>
              <a:t>. </a:t>
            </a:r>
            <a:r>
              <a:rPr lang="en-US" sz="1800" dirty="0" err="1"/>
              <a:t>Pemilik</a:t>
            </a:r>
            <a:r>
              <a:rPr lang="en-US" sz="1800" dirty="0"/>
              <a:t> </a:t>
            </a:r>
            <a:r>
              <a:rPr lang="en-US" sz="1800" dirty="0" err="1"/>
              <a:t>akan</a:t>
            </a:r>
            <a:r>
              <a:rPr lang="en-US" sz="1800" dirty="0"/>
              <a:t> </a:t>
            </a:r>
            <a:r>
              <a:rPr lang="en-US" sz="1800" dirty="0" err="1"/>
              <a:t>mengakui</a:t>
            </a:r>
            <a:r>
              <a:rPr lang="en-US" sz="1800" dirty="0"/>
              <a:t> </a:t>
            </a:r>
            <a:r>
              <a:rPr lang="en-US" sz="1800" dirty="0" err="1"/>
              <a:t>aset</a:t>
            </a:r>
            <a:r>
              <a:rPr lang="en-US" sz="1800" dirty="0"/>
              <a:t> </a:t>
            </a:r>
            <a:r>
              <a:rPr lang="en-US" sz="1800" dirty="0" err="1"/>
              <a:t>dan</a:t>
            </a:r>
            <a:r>
              <a:rPr lang="en-US" sz="1800" dirty="0"/>
              <a:t> </a:t>
            </a:r>
            <a:r>
              <a:rPr lang="en-US" sz="1800" dirty="0" err="1"/>
              <a:t>pendapatan</a:t>
            </a:r>
            <a:r>
              <a:rPr lang="en-US" sz="1800" dirty="0"/>
              <a:t> / </a:t>
            </a:r>
            <a:r>
              <a:rPr lang="en-US" sz="1800" dirty="0" err="1"/>
              <a:t>pendapatan</a:t>
            </a:r>
            <a:r>
              <a:rPr lang="en-US" sz="1800" dirty="0"/>
              <a:t> </a:t>
            </a:r>
            <a:r>
              <a:rPr lang="en-US" sz="1800" dirty="0" err="1"/>
              <a:t>ditangguhkan</a:t>
            </a:r>
            <a:r>
              <a:rPr lang="en-US" sz="1800" dirty="0"/>
              <a:t> </a:t>
            </a:r>
            <a:r>
              <a:rPr lang="en-US" sz="1800" dirty="0" err="1"/>
              <a:t>jika</a:t>
            </a:r>
            <a:r>
              <a:rPr lang="en-US" sz="1800" dirty="0"/>
              <a:t> </a:t>
            </a:r>
            <a:r>
              <a:rPr lang="en-US" sz="1800" dirty="0" err="1"/>
              <a:t>tidak</a:t>
            </a:r>
            <a:r>
              <a:rPr lang="en-US" sz="1800" dirty="0"/>
              <a:t> </a:t>
            </a:r>
            <a:r>
              <a:rPr lang="en-US" sz="1800" dirty="0" err="1"/>
              <a:t>memiliki</a:t>
            </a:r>
            <a:r>
              <a:rPr lang="en-US" sz="1800" dirty="0"/>
              <a:t> </a:t>
            </a:r>
            <a:r>
              <a:rPr lang="en-US" sz="1800" dirty="0" err="1"/>
              <a:t>kepastian</a:t>
            </a:r>
            <a:r>
              <a:rPr lang="en-US" sz="1800" dirty="0"/>
              <a:t> </a:t>
            </a:r>
            <a:r>
              <a:rPr lang="en-US" sz="1800" dirty="0" err="1"/>
              <a:t>manfaat</a:t>
            </a:r>
            <a:r>
              <a:rPr lang="en-US" sz="1800" dirty="0"/>
              <a:t> </a:t>
            </a:r>
            <a:r>
              <a:rPr lang="en-US" sz="1800" dirty="0" err="1"/>
              <a:t>ekonomi</a:t>
            </a:r>
            <a:r>
              <a:rPr lang="en-US" sz="1800" dirty="0"/>
              <a:t>. </a:t>
            </a:r>
            <a:r>
              <a:rPr lang="en-US" sz="1800" dirty="0">
                <a:sym typeface="Wingdings" panose="05000000000000000000" pitchFamily="2" charset="2"/>
              </a:rPr>
              <a:t> BOT</a:t>
            </a:r>
            <a:endParaRPr lang="en-US" sz="1800" dirty="0"/>
          </a:p>
        </p:txBody>
      </p:sp>
      <p:sp>
        <p:nvSpPr>
          <p:cNvPr id="6" name="Slide Number Placeholder 3">
            <a:extLst>
              <a:ext uri="{FF2B5EF4-FFF2-40B4-BE49-F238E27FC236}">
                <a16:creationId xmlns:a16="http://schemas.microsoft.com/office/drawing/2014/main" id="{A27797A7-1717-4B6E-B884-D5BA72DBE9CA}"/>
              </a:ext>
            </a:extLst>
          </p:cNvPr>
          <p:cNvSpPr txBox="1">
            <a:spLocks/>
          </p:cNvSpPr>
          <p:nvPr/>
        </p:nvSpPr>
        <p:spPr>
          <a:xfrm>
            <a:off x="11277600" y="6553200"/>
            <a:ext cx="914400" cy="30480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14217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828434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742651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656868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4571086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485303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399520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7313737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300CD961-1678-4F71-88D2-FF49F969FACD}" type="slidenum">
              <a:rPr lang="en-US" sz="1600" b="1" smtClean="0"/>
              <a:pPr algn="r"/>
              <a:t>6</a:t>
            </a:fld>
            <a:endParaRPr lang="en-US" sz="1600" b="1" dirty="0"/>
          </a:p>
        </p:txBody>
      </p:sp>
    </p:spTree>
    <p:extLst>
      <p:ext uri="{BB962C8B-B14F-4D97-AF65-F5344CB8AC3E}">
        <p14:creationId xmlns:p14="http://schemas.microsoft.com/office/powerpoint/2010/main" val="232612383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4997" y="381000"/>
            <a:ext cx="10122804" cy="763600"/>
          </a:xfrm>
        </p:spPr>
        <p:txBody>
          <a:bodyPr>
            <a:noAutofit/>
          </a:bodyPr>
          <a:lstStyle/>
          <a:p>
            <a:r>
              <a:rPr lang="en-US" dirty="0">
                <a:solidFill>
                  <a:srgbClr val="39302A"/>
                </a:solidFill>
              </a:rPr>
              <a:t>PSAK 39 </a:t>
            </a:r>
            <a:r>
              <a:rPr lang="en-US" dirty="0" err="1">
                <a:solidFill>
                  <a:srgbClr val="39302A"/>
                </a:solidFill>
              </a:rPr>
              <a:t>Kerjasama</a:t>
            </a:r>
            <a:r>
              <a:rPr lang="en-US" dirty="0">
                <a:solidFill>
                  <a:srgbClr val="39302A"/>
                </a:solidFill>
              </a:rPr>
              <a:t> </a:t>
            </a:r>
            <a:r>
              <a:rPr lang="en-US" dirty="0" err="1">
                <a:solidFill>
                  <a:srgbClr val="39302A"/>
                </a:solidFill>
              </a:rPr>
              <a:t>Operasi</a:t>
            </a:r>
            <a:endParaRPr lang="en-US" dirty="0">
              <a:solidFill>
                <a:srgbClr val="39302A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0"/>
          </p:nvPr>
        </p:nvSpPr>
        <p:spPr>
          <a:xfrm>
            <a:off x="1068767" y="1312630"/>
            <a:ext cx="10251300" cy="4736434"/>
          </a:xfrm>
        </p:spPr>
        <p:txBody>
          <a:bodyPr>
            <a:noAutofit/>
          </a:bodyPr>
          <a:lstStyle/>
          <a:p>
            <a:r>
              <a:rPr lang="fi-FI" sz="1900" dirty="0"/>
              <a:t>Jika penyerahan saat aset KSO selesai di bangun, </a:t>
            </a:r>
            <a:r>
              <a:rPr lang="en-US" sz="1900" dirty="0" err="1"/>
              <a:t>penyerahan</a:t>
            </a:r>
            <a:r>
              <a:rPr lang="en-US" sz="1900" dirty="0"/>
              <a:t> </a:t>
            </a:r>
            <a:r>
              <a:rPr lang="en-US" sz="1900" dirty="0" err="1"/>
              <a:t>ini</a:t>
            </a:r>
            <a:r>
              <a:rPr lang="en-US" sz="1900" dirty="0"/>
              <a:t> </a:t>
            </a:r>
            <a:r>
              <a:rPr lang="en-US" sz="1900" dirty="0" err="1"/>
              <a:t>harus</a:t>
            </a:r>
            <a:r>
              <a:rPr lang="en-US" sz="1900" dirty="0"/>
              <a:t> </a:t>
            </a:r>
            <a:r>
              <a:rPr lang="en-US" sz="1900" dirty="0" err="1"/>
              <a:t>dicatat</a:t>
            </a:r>
            <a:r>
              <a:rPr lang="en-US" sz="1900" dirty="0"/>
              <a:t> </a:t>
            </a:r>
            <a:r>
              <a:rPr lang="en-US" sz="1900" dirty="0" err="1"/>
              <a:t>sebagai</a:t>
            </a:r>
            <a:r>
              <a:rPr lang="en-US" sz="1900" dirty="0"/>
              <a:t> </a:t>
            </a:r>
            <a:r>
              <a:rPr lang="en-US" sz="1900" dirty="0" err="1"/>
              <a:t>hak</a:t>
            </a:r>
            <a:r>
              <a:rPr lang="en-US" sz="1900" dirty="0"/>
              <a:t> </a:t>
            </a:r>
            <a:r>
              <a:rPr lang="en-US" sz="1900" dirty="0" err="1"/>
              <a:t>atas</a:t>
            </a:r>
            <a:r>
              <a:rPr lang="en-US" sz="1900" dirty="0"/>
              <a:t> </a:t>
            </a:r>
            <a:r>
              <a:rPr lang="en-US" sz="1900" dirty="0" err="1"/>
              <a:t>pendapatan</a:t>
            </a:r>
            <a:r>
              <a:rPr lang="en-US" sz="1900" dirty="0"/>
              <a:t> </a:t>
            </a:r>
            <a:r>
              <a:rPr lang="en-US" sz="1900" dirty="0" err="1"/>
              <a:t>atau</a:t>
            </a:r>
            <a:r>
              <a:rPr lang="en-US" sz="1900" dirty="0"/>
              <a:t> </a:t>
            </a:r>
            <a:r>
              <a:rPr lang="en-US" sz="1900" dirty="0" err="1"/>
              <a:t>penghasilan</a:t>
            </a:r>
            <a:r>
              <a:rPr lang="en-US" sz="1900" dirty="0"/>
              <a:t> KSO. </a:t>
            </a:r>
            <a:r>
              <a:rPr lang="en-US" sz="1900" dirty="0" err="1"/>
              <a:t>Penerimaan</a:t>
            </a:r>
            <a:r>
              <a:rPr lang="en-US" sz="1900" dirty="0"/>
              <a:t> </a:t>
            </a:r>
            <a:r>
              <a:rPr lang="en-US" sz="1900" dirty="0" err="1"/>
              <a:t>kas</a:t>
            </a:r>
            <a:r>
              <a:rPr lang="en-US" sz="1900" dirty="0"/>
              <a:t> </a:t>
            </a:r>
            <a:r>
              <a:rPr lang="en-US" sz="1900" dirty="0" err="1"/>
              <a:t>atau</a:t>
            </a:r>
            <a:r>
              <a:rPr lang="en-US" sz="1900" dirty="0"/>
              <a:t> </a:t>
            </a:r>
            <a:r>
              <a:rPr lang="en-US" sz="1900" dirty="0" err="1"/>
              <a:t>hak</a:t>
            </a:r>
            <a:r>
              <a:rPr lang="en-US" sz="1900" dirty="0"/>
              <a:t> </a:t>
            </a:r>
            <a:r>
              <a:rPr lang="en-US" sz="1900" dirty="0" err="1"/>
              <a:t>atas</a:t>
            </a:r>
            <a:r>
              <a:rPr lang="en-US" sz="1900" dirty="0"/>
              <a:t> </a:t>
            </a:r>
            <a:r>
              <a:rPr lang="en-US" sz="1900" dirty="0" err="1"/>
              <a:t>pendapatan</a:t>
            </a:r>
            <a:r>
              <a:rPr lang="en-US" sz="1900" dirty="0"/>
              <a:t>/</a:t>
            </a:r>
            <a:r>
              <a:rPr lang="en-US" sz="1900" dirty="0" err="1"/>
              <a:t>penghasilan</a:t>
            </a:r>
            <a:r>
              <a:rPr lang="en-US" sz="1900" dirty="0"/>
              <a:t> secara </a:t>
            </a:r>
            <a:r>
              <a:rPr lang="en-US" sz="1900" dirty="0" err="1"/>
              <a:t>periodik</a:t>
            </a:r>
            <a:r>
              <a:rPr lang="en-US" sz="1900" dirty="0"/>
              <a:t> </a:t>
            </a:r>
            <a:r>
              <a:rPr lang="en-US" sz="1900" dirty="0" err="1"/>
              <a:t>dari</a:t>
            </a:r>
            <a:r>
              <a:rPr lang="en-US" sz="1900" dirty="0"/>
              <a:t> </a:t>
            </a:r>
            <a:r>
              <a:rPr lang="en-US" sz="1900" dirty="0" err="1"/>
              <a:t>bagi</a:t>
            </a:r>
            <a:r>
              <a:rPr lang="en-US" sz="1900" dirty="0"/>
              <a:t> </a:t>
            </a:r>
            <a:r>
              <a:rPr lang="en-US" sz="1900" dirty="0" err="1"/>
              <a:t>hasil</a:t>
            </a:r>
            <a:r>
              <a:rPr lang="en-US" sz="1900" dirty="0"/>
              <a:t> </a:t>
            </a:r>
            <a:r>
              <a:rPr lang="en-US" sz="1900" dirty="0" err="1"/>
              <a:t>atau</a:t>
            </a:r>
            <a:r>
              <a:rPr lang="en-US" sz="1900" dirty="0"/>
              <a:t> </a:t>
            </a:r>
            <a:r>
              <a:rPr lang="en-US" sz="1900" dirty="0" err="1"/>
              <a:t>bagi</a:t>
            </a:r>
            <a:r>
              <a:rPr lang="en-US" sz="1900" dirty="0"/>
              <a:t> </a:t>
            </a:r>
            <a:r>
              <a:rPr lang="en-US" sz="1900" dirty="0" err="1"/>
              <a:t>pendapatan</a:t>
            </a:r>
            <a:r>
              <a:rPr lang="en-US" sz="1900" dirty="0"/>
              <a:t> </a:t>
            </a:r>
            <a:r>
              <a:rPr lang="en-US" sz="1900" dirty="0" err="1"/>
              <a:t>atau</a:t>
            </a:r>
            <a:r>
              <a:rPr lang="en-US" sz="1900" dirty="0"/>
              <a:t> </a:t>
            </a:r>
            <a:r>
              <a:rPr lang="en-US" sz="1900" dirty="0" err="1"/>
              <a:t>bentuk</a:t>
            </a:r>
            <a:r>
              <a:rPr lang="en-US" sz="1900" dirty="0"/>
              <a:t> lain yang </a:t>
            </a:r>
            <a:r>
              <a:rPr lang="en-US" sz="1900" dirty="0" err="1"/>
              <a:t>timbul</a:t>
            </a:r>
            <a:r>
              <a:rPr lang="en-US" sz="1900" dirty="0"/>
              <a:t> </a:t>
            </a:r>
            <a:r>
              <a:rPr lang="en-US" sz="1900" dirty="0" err="1"/>
              <a:t>dari</a:t>
            </a:r>
            <a:r>
              <a:rPr lang="en-US" sz="1900" dirty="0"/>
              <a:t> KSO </a:t>
            </a:r>
            <a:r>
              <a:rPr lang="en-US" sz="1900" dirty="0" err="1"/>
              <a:t>ini</a:t>
            </a:r>
            <a:r>
              <a:rPr lang="en-US" sz="1900" dirty="0"/>
              <a:t> </a:t>
            </a:r>
            <a:r>
              <a:rPr lang="en-US" sz="1900" dirty="0" err="1"/>
              <a:t>diakui</a:t>
            </a:r>
            <a:r>
              <a:rPr lang="en-US" sz="1900" dirty="0"/>
              <a:t> </a:t>
            </a:r>
            <a:r>
              <a:rPr lang="en-US" sz="1900" dirty="0" err="1"/>
              <a:t>sebagai</a:t>
            </a:r>
            <a:r>
              <a:rPr lang="en-US" sz="1900" dirty="0"/>
              <a:t> </a:t>
            </a:r>
            <a:r>
              <a:rPr lang="en-US" sz="1900" dirty="0" err="1"/>
              <a:t>pendapatan</a:t>
            </a:r>
            <a:r>
              <a:rPr lang="en-US" sz="1900" dirty="0"/>
              <a:t> KSO.</a:t>
            </a:r>
          </a:p>
          <a:p>
            <a:r>
              <a:rPr lang="en-US" sz="1900" dirty="0" err="1"/>
              <a:t>Pemilik</a:t>
            </a:r>
            <a:r>
              <a:rPr lang="en-US" sz="1900" dirty="0"/>
              <a:t> </a:t>
            </a:r>
            <a:r>
              <a:rPr lang="en-US" sz="1900" dirty="0" err="1"/>
              <a:t>aset</a:t>
            </a:r>
            <a:r>
              <a:rPr lang="en-US" sz="1900" dirty="0"/>
              <a:t> </a:t>
            </a:r>
            <a:r>
              <a:rPr lang="en-US" sz="1900" dirty="0" err="1"/>
              <a:t>mencatat</a:t>
            </a:r>
            <a:r>
              <a:rPr lang="en-US" sz="1900" dirty="0"/>
              <a:t>:</a:t>
            </a:r>
          </a:p>
          <a:p>
            <a:pPr lvl="1"/>
            <a:r>
              <a:rPr lang="en-US" sz="1900" dirty="0" err="1"/>
              <a:t>Penyerahan</a:t>
            </a:r>
            <a:r>
              <a:rPr lang="en-US" sz="1900" dirty="0"/>
              <a:t> </a:t>
            </a:r>
            <a:r>
              <a:rPr lang="en-US" sz="1900" dirty="0" err="1"/>
              <a:t>sebagai</a:t>
            </a:r>
            <a:r>
              <a:rPr lang="en-US" sz="1900" dirty="0"/>
              <a:t> </a:t>
            </a:r>
            <a:r>
              <a:rPr lang="en-US" sz="1900" dirty="0" err="1"/>
              <a:t>akun</a:t>
            </a:r>
            <a:r>
              <a:rPr lang="en-US" sz="1900" dirty="0"/>
              <a:t> </a:t>
            </a:r>
            <a:r>
              <a:rPr lang="en-US" sz="1900" dirty="0" err="1"/>
              <a:t>aset</a:t>
            </a:r>
            <a:r>
              <a:rPr lang="en-US" sz="1900" dirty="0"/>
              <a:t> KSO </a:t>
            </a:r>
            <a:r>
              <a:rPr lang="en-US" sz="1900" dirty="0" err="1"/>
              <a:t>dengan</a:t>
            </a:r>
            <a:r>
              <a:rPr lang="en-US" sz="1900" dirty="0"/>
              <a:t> </a:t>
            </a:r>
            <a:r>
              <a:rPr lang="en-US" sz="1900" dirty="0" err="1"/>
              <a:t>mengkredit</a:t>
            </a:r>
            <a:r>
              <a:rPr lang="en-US" sz="1900" dirty="0"/>
              <a:t> </a:t>
            </a:r>
            <a:r>
              <a:rPr lang="en-US" sz="1900" dirty="0" err="1"/>
              <a:t>akun</a:t>
            </a:r>
            <a:r>
              <a:rPr lang="en-US" sz="1900" dirty="0"/>
              <a:t> </a:t>
            </a:r>
            <a:r>
              <a:rPr lang="en-US" sz="1900" dirty="0" err="1"/>
              <a:t>kewajiban</a:t>
            </a:r>
            <a:r>
              <a:rPr lang="en-US" sz="1900" dirty="0"/>
              <a:t> </a:t>
            </a:r>
            <a:r>
              <a:rPr lang="en-US" sz="1900" dirty="0" err="1"/>
              <a:t>jangka</a:t>
            </a:r>
            <a:r>
              <a:rPr lang="en-US" sz="1900" dirty="0"/>
              <a:t> </a:t>
            </a:r>
            <a:r>
              <a:rPr lang="en-US" sz="1900" dirty="0" err="1"/>
              <a:t>panjang</a:t>
            </a:r>
            <a:r>
              <a:rPr lang="en-US" sz="1900" dirty="0"/>
              <a:t> KSO. </a:t>
            </a:r>
          </a:p>
          <a:p>
            <a:pPr lvl="1"/>
            <a:r>
              <a:rPr lang="en-US" sz="1900" dirty="0" err="1"/>
              <a:t>Pembayaran</a:t>
            </a:r>
            <a:r>
              <a:rPr lang="en-US" sz="1900" dirty="0"/>
              <a:t> </a:t>
            </a:r>
            <a:r>
              <a:rPr lang="en-US" sz="1900" dirty="0" err="1"/>
              <a:t>periodik</a:t>
            </a:r>
            <a:r>
              <a:rPr lang="en-US" sz="1900" dirty="0"/>
              <a:t> </a:t>
            </a:r>
            <a:r>
              <a:rPr lang="en-US" sz="1900" dirty="0" err="1"/>
              <a:t>kepada</a:t>
            </a:r>
            <a:r>
              <a:rPr lang="en-US" sz="1900" dirty="0"/>
              <a:t> investor </a:t>
            </a:r>
            <a:r>
              <a:rPr lang="en-US" sz="1900" dirty="0" err="1"/>
              <a:t>sebagai</a:t>
            </a:r>
            <a:r>
              <a:rPr lang="en-US" sz="1900" dirty="0"/>
              <a:t> </a:t>
            </a:r>
            <a:r>
              <a:rPr lang="en-US" sz="1900" dirty="0" err="1"/>
              <a:t>pelunasan</a:t>
            </a:r>
            <a:r>
              <a:rPr lang="en-US" sz="1900" dirty="0"/>
              <a:t> utang </a:t>
            </a:r>
            <a:r>
              <a:rPr lang="en-US" sz="1900" dirty="0" err="1"/>
              <a:t>beserta</a:t>
            </a:r>
            <a:r>
              <a:rPr lang="en-US" sz="1900" dirty="0"/>
              <a:t> </a:t>
            </a:r>
            <a:r>
              <a:rPr lang="en-US" sz="1900" dirty="0" err="1"/>
              <a:t>bunga</a:t>
            </a:r>
            <a:r>
              <a:rPr lang="en-US" sz="1900" dirty="0"/>
              <a:t> dan </a:t>
            </a:r>
            <a:r>
              <a:rPr lang="en-US" sz="1900" dirty="0" err="1"/>
              <a:t>beban</a:t>
            </a:r>
            <a:r>
              <a:rPr lang="en-US" sz="1900" dirty="0"/>
              <a:t> atau </a:t>
            </a:r>
            <a:r>
              <a:rPr lang="en-US" sz="1900" dirty="0" err="1"/>
              <a:t>penghasilan</a:t>
            </a:r>
            <a:r>
              <a:rPr lang="en-US" sz="1900" dirty="0"/>
              <a:t> KSO.</a:t>
            </a:r>
          </a:p>
          <a:p>
            <a:r>
              <a:rPr lang="en-US" sz="1900" dirty="0" err="1"/>
              <a:t>Penghitungan</a:t>
            </a:r>
            <a:r>
              <a:rPr lang="en-US" sz="1900" dirty="0"/>
              <a:t> </a:t>
            </a:r>
            <a:r>
              <a:rPr lang="en-US" sz="1900" dirty="0" err="1"/>
              <a:t>bunga</a:t>
            </a:r>
            <a:r>
              <a:rPr lang="en-US" sz="1900" dirty="0"/>
              <a:t>:</a:t>
            </a:r>
          </a:p>
          <a:p>
            <a:pPr lvl="1"/>
            <a:r>
              <a:rPr lang="en-US" sz="1900" dirty="0" err="1"/>
              <a:t>mengacu</a:t>
            </a:r>
            <a:r>
              <a:rPr lang="en-US" sz="1900" dirty="0"/>
              <a:t> pada </a:t>
            </a:r>
            <a:r>
              <a:rPr lang="en-US" sz="1900" dirty="0" err="1"/>
              <a:t>tingkat</a:t>
            </a:r>
            <a:r>
              <a:rPr lang="en-US" sz="1900" dirty="0"/>
              <a:t> </a:t>
            </a:r>
            <a:r>
              <a:rPr lang="en-US" sz="1900" dirty="0" err="1"/>
              <a:t>bunga</a:t>
            </a:r>
            <a:r>
              <a:rPr lang="en-US" sz="1900" dirty="0"/>
              <a:t> normal </a:t>
            </a:r>
            <a:r>
              <a:rPr lang="en-US" sz="1900" dirty="0" err="1"/>
              <a:t>dikalikan</a:t>
            </a:r>
            <a:r>
              <a:rPr lang="en-US" sz="1900" dirty="0"/>
              <a:t> </a:t>
            </a:r>
            <a:r>
              <a:rPr lang="en-US" sz="1900" dirty="0" err="1"/>
              <a:t>dengan</a:t>
            </a:r>
            <a:r>
              <a:rPr lang="en-US" sz="1900" dirty="0"/>
              <a:t> </a:t>
            </a:r>
            <a:r>
              <a:rPr lang="en-US" sz="1900" dirty="0" err="1"/>
              <a:t>sisa</a:t>
            </a:r>
            <a:r>
              <a:rPr lang="en-US" sz="1900" dirty="0"/>
              <a:t> </a:t>
            </a:r>
            <a:r>
              <a:rPr lang="en-US" sz="1900" dirty="0" err="1"/>
              <a:t>kewajiban</a:t>
            </a:r>
            <a:r>
              <a:rPr lang="en-US" sz="1900" dirty="0"/>
              <a:t> atau </a:t>
            </a:r>
            <a:r>
              <a:rPr lang="en-US" sz="1900" dirty="0" err="1"/>
              <a:t>sisa</a:t>
            </a:r>
            <a:r>
              <a:rPr lang="en-US" sz="1900" dirty="0"/>
              <a:t> </a:t>
            </a:r>
            <a:r>
              <a:rPr lang="en-US" sz="1900" dirty="0" err="1"/>
              <a:t>piutang</a:t>
            </a:r>
            <a:r>
              <a:rPr lang="en-US" sz="1900" dirty="0"/>
              <a:t> </a:t>
            </a:r>
            <a:r>
              <a:rPr lang="en-US" sz="1900" dirty="0" err="1"/>
              <a:t>bagi</a:t>
            </a:r>
            <a:r>
              <a:rPr lang="en-US" sz="1900" dirty="0"/>
              <a:t> investor. </a:t>
            </a:r>
          </a:p>
          <a:p>
            <a:pPr lvl="1"/>
            <a:r>
              <a:rPr lang="en-US" sz="1900" dirty="0" err="1"/>
              <a:t>Selisih</a:t>
            </a:r>
            <a:r>
              <a:rPr lang="en-US" sz="1900" dirty="0"/>
              <a:t> </a:t>
            </a:r>
            <a:r>
              <a:rPr lang="en-US" sz="1900" dirty="0" err="1"/>
              <a:t>antara</a:t>
            </a:r>
            <a:r>
              <a:rPr lang="en-US" sz="1900" dirty="0"/>
              <a:t> </a:t>
            </a:r>
            <a:r>
              <a:rPr lang="en-US" sz="1900" dirty="0" err="1"/>
              <a:t>beban</a:t>
            </a:r>
            <a:r>
              <a:rPr lang="en-US" sz="1900" dirty="0"/>
              <a:t> </a:t>
            </a:r>
            <a:r>
              <a:rPr lang="en-US" sz="1900" dirty="0" err="1"/>
              <a:t>bunga</a:t>
            </a:r>
            <a:r>
              <a:rPr lang="en-US" sz="1900" dirty="0"/>
              <a:t> (atau </a:t>
            </a:r>
            <a:r>
              <a:rPr lang="en-US" sz="1900" dirty="0" err="1"/>
              <a:t>penghasilan</a:t>
            </a:r>
            <a:r>
              <a:rPr lang="en-US" sz="1900" dirty="0"/>
              <a:t> </a:t>
            </a:r>
            <a:r>
              <a:rPr lang="en-US" sz="1900" dirty="0" err="1"/>
              <a:t>bunga</a:t>
            </a:r>
            <a:r>
              <a:rPr lang="en-US" sz="1900" dirty="0"/>
              <a:t> </a:t>
            </a:r>
            <a:r>
              <a:rPr lang="en-US" sz="1900" dirty="0" err="1"/>
              <a:t>bagi</a:t>
            </a:r>
            <a:r>
              <a:rPr lang="en-US" sz="1900" dirty="0"/>
              <a:t> investor) dan </a:t>
            </a:r>
            <a:r>
              <a:rPr lang="en-US" sz="1900" dirty="0" err="1"/>
              <a:t>bagian</a:t>
            </a:r>
            <a:r>
              <a:rPr lang="en-US" sz="1900" dirty="0"/>
              <a:t> </a:t>
            </a:r>
            <a:r>
              <a:rPr lang="en-US" sz="1900" dirty="0" err="1"/>
              <a:t>dari</a:t>
            </a:r>
            <a:r>
              <a:rPr lang="en-US" sz="1900" dirty="0"/>
              <a:t> </a:t>
            </a:r>
            <a:r>
              <a:rPr lang="en-US" sz="1900" dirty="0" err="1"/>
              <a:t>kewajiban</a:t>
            </a:r>
            <a:r>
              <a:rPr lang="en-US" sz="1900" dirty="0"/>
              <a:t> KSO (atau </a:t>
            </a:r>
            <a:r>
              <a:rPr lang="en-US" sz="1900" dirty="0" err="1"/>
              <a:t>piutang</a:t>
            </a:r>
            <a:r>
              <a:rPr lang="en-US" sz="1900" dirty="0"/>
              <a:t> KSO </a:t>
            </a:r>
            <a:r>
              <a:rPr lang="en-US" sz="1900" dirty="0" err="1"/>
              <a:t>bagi</a:t>
            </a:r>
            <a:r>
              <a:rPr lang="en-US" sz="1900" dirty="0"/>
              <a:t> Investor) </a:t>
            </a:r>
            <a:r>
              <a:rPr lang="sv-SE" sz="1900" dirty="0"/>
              <a:t>dari jumlah yang dibayarkan (atau diterima investor) </a:t>
            </a:r>
            <a:r>
              <a:rPr lang="en-US" sz="1900" dirty="0" err="1"/>
              <a:t>dimasukkan</a:t>
            </a:r>
            <a:r>
              <a:rPr lang="en-US" sz="1900" dirty="0"/>
              <a:t> </a:t>
            </a:r>
            <a:r>
              <a:rPr lang="en-US" sz="1900" dirty="0" err="1"/>
              <a:t>sebagai</a:t>
            </a:r>
            <a:r>
              <a:rPr lang="en-US" sz="1900" dirty="0"/>
              <a:t> </a:t>
            </a:r>
            <a:r>
              <a:rPr lang="en-US" sz="1900" dirty="0" err="1"/>
              <a:t>penghasilan</a:t>
            </a:r>
            <a:r>
              <a:rPr lang="en-US" sz="1900" dirty="0"/>
              <a:t> </a:t>
            </a:r>
            <a:r>
              <a:rPr lang="en-US" sz="1900" dirty="0" err="1"/>
              <a:t>atau</a:t>
            </a:r>
            <a:r>
              <a:rPr lang="en-US" sz="1900" dirty="0"/>
              <a:t> </a:t>
            </a:r>
            <a:r>
              <a:rPr lang="en-US" sz="1900" dirty="0" err="1"/>
              <a:t>beban</a:t>
            </a:r>
            <a:r>
              <a:rPr lang="en-US" sz="1900" dirty="0"/>
              <a:t> KSO.</a:t>
            </a:r>
          </a:p>
          <a:p>
            <a:r>
              <a:rPr lang="fi-FI" sz="1900" dirty="0"/>
              <a:t>Aset KSO harus disusutkan secara sistematis oleh </a:t>
            </a:r>
            <a:r>
              <a:rPr lang="en-US" sz="1900" dirty="0" err="1"/>
              <a:t>pengelola</a:t>
            </a:r>
            <a:r>
              <a:rPr lang="en-US" sz="1900" dirty="0"/>
              <a:t> KSO </a:t>
            </a:r>
            <a:r>
              <a:rPr lang="en-US" sz="1900" dirty="0" err="1"/>
              <a:t>selama</a:t>
            </a:r>
            <a:r>
              <a:rPr lang="en-US" sz="1900" dirty="0"/>
              <a:t> </a:t>
            </a:r>
            <a:r>
              <a:rPr lang="en-US" sz="1900" dirty="0" err="1"/>
              <a:t>umur</a:t>
            </a:r>
            <a:r>
              <a:rPr lang="en-US" sz="1900" dirty="0"/>
              <a:t> </a:t>
            </a:r>
            <a:r>
              <a:rPr lang="en-US" sz="1900" dirty="0" err="1"/>
              <a:t>ekonominya</a:t>
            </a:r>
            <a:r>
              <a:rPr lang="en-US" sz="1900" dirty="0"/>
              <a:t>. </a:t>
            </a:r>
            <a:r>
              <a:rPr lang="en-US" sz="1900" dirty="0" err="1"/>
              <a:t>Untuk</a:t>
            </a:r>
            <a:r>
              <a:rPr lang="en-US" sz="1900" dirty="0"/>
              <a:t> investor, masa </a:t>
            </a:r>
            <a:r>
              <a:rPr lang="en-US" sz="1900" dirty="0" err="1"/>
              <a:t>penyusutan</a:t>
            </a:r>
            <a:r>
              <a:rPr lang="en-US" sz="1900" dirty="0"/>
              <a:t> </a:t>
            </a:r>
            <a:r>
              <a:rPr lang="en-US" sz="1900" dirty="0" err="1"/>
              <a:t>tidak</a:t>
            </a:r>
            <a:r>
              <a:rPr lang="en-US" sz="1900" dirty="0"/>
              <a:t> </a:t>
            </a:r>
            <a:r>
              <a:rPr lang="en-US" sz="1900" dirty="0" err="1"/>
              <a:t>boleh</a:t>
            </a:r>
            <a:r>
              <a:rPr lang="en-US" sz="1900" dirty="0"/>
              <a:t> </a:t>
            </a:r>
            <a:r>
              <a:rPr lang="en-US" sz="1900" dirty="0" err="1"/>
              <a:t>lebih</a:t>
            </a:r>
            <a:r>
              <a:rPr lang="en-US" sz="1900" dirty="0"/>
              <a:t> </a:t>
            </a:r>
            <a:r>
              <a:rPr lang="en-US" sz="1900" dirty="0" err="1"/>
              <a:t>panjang</a:t>
            </a:r>
            <a:r>
              <a:rPr lang="en-US" sz="1900" dirty="0"/>
              <a:t> </a:t>
            </a:r>
            <a:r>
              <a:rPr lang="en-US" sz="1900" dirty="0" err="1"/>
              <a:t>dari</a:t>
            </a:r>
            <a:r>
              <a:rPr lang="en-US" sz="1900" dirty="0"/>
              <a:t> masa </a:t>
            </a:r>
            <a:r>
              <a:rPr lang="en-US" sz="1900" dirty="0" err="1"/>
              <a:t>konsesi</a:t>
            </a:r>
            <a:r>
              <a:rPr lang="en-US" sz="1900" dirty="0"/>
              <a:t> KSO.</a:t>
            </a:r>
          </a:p>
          <a:p>
            <a:r>
              <a:rPr lang="it-IT" sz="1900" dirty="0"/>
              <a:t>Hak bagi pendapatan atau hasil diamortisasi oleh investor.</a:t>
            </a:r>
            <a:endParaRPr lang="en-US" sz="1900" dirty="0"/>
          </a:p>
        </p:txBody>
      </p:sp>
      <p:sp>
        <p:nvSpPr>
          <p:cNvPr id="6" name="Slide Number Placeholder 3">
            <a:extLst>
              <a:ext uri="{FF2B5EF4-FFF2-40B4-BE49-F238E27FC236}">
                <a16:creationId xmlns:a16="http://schemas.microsoft.com/office/drawing/2014/main" id="{E7DDFC92-F4FE-4BBC-965F-EF2A4B9E4EDC}"/>
              </a:ext>
            </a:extLst>
          </p:cNvPr>
          <p:cNvSpPr txBox="1">
            <a:spLocks/>
          </p:cNvSpPr>
          <p:nvPr/>
        </p:nvSpPr>
        <p:spPr>
          <a:xfrm>
            <a:off x="11277600" y="6553200"/>
            <a:ext cx="914400" cy="30480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14217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828434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742651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656868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4571086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485303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399520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7313737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300CD961-1678-4F71-88D2-FF49F969FACD}" type="slidenum">
              <a:rPr lang="en-US" sz="1600" b="1" smtClean="0"/>
              <a:pPr algn="r"/>
              <a:t>7</a:t>
            </a:fld>
            <a:endParaRPr lang="en-US" sz="1600" b="1" dirty="0"/>
          </a:p>
        </p:txBody>
      </p:sp>
    </p:spTree>
    <p:extLst>
      <p:ext uri="{BB962C8B-B14F-4D97-AF65-F5344CB8AC3E}">
        <p14:creationId xmlns:p14="http://schemas.microsoft.com/office/powerpoint/2010/main" val="404328792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PSAK 39 </a:t>
            </a:r>
            <a:r>
              <a:rPr lang="en-US" dirty="0" err="1"/>
              <a:t>Kerjasama</a:t>
            </a:r>
            <a:r>
              <a:rPr lang="en-US" dirty="0"/>
              <a:t> </a:t>
            </a:r>
            <a:r>
              <a:rPr lang="en-US" dirty="0" err="1"/>
              <a:t>Operasi</a:t>
            </a:r>
            <a:endParaRPr lang="en-US" dirty="0"/>
          </a:p>
        </p:txBody>
      </p:sp>
      <p:graphicFrame>
        <p:nvGraphicFramePr>
          <p:cNvPr id="6" name="Diagram 5">
            <a:extLst>
              <a:ext uri="{FF2B5EF4-FFF2-40B4-BE49-F238E27FC236}">
                <a16:creationId xmlns:a16="http://schemas.microsoft.com/office/drawing/2014/main" id="{B79F4074-F261-48D4-866B-4AF90A8DFCC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069862204"/>
              </p:ext>
            </p:extLst>
          </p:nvPr>
        </p:nvGraphicFramePr>
        <p:xfrm>
          <a:off x="2103120" y="1600200"/>
          <a:ext cx="8229600" cy="435152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Slide Number Placeholder 3">
            <a:extLst>
              <a:ext uri="{FF2B5EF4-FFF2-40B4-BE49-F238E27FC236}">
                <a16:creationId xmlns:a16="http://schemas.microsoft.com/office/drawing/2014/main" id="{5901B63D-C85E-4128-8B0E-1A8DA8960C09}"/>
              </a:ext>
            </a:extLst>
          </p:cNvPr>
          <p:cNvSpPr txBox="1">
            <a:spLocks/>
          </p:cNvSpPr>
          <p:nvPr/>
        </p:nvSpPr>
        <p:spPr>
          <a:xfrm>
            <a:off x="11277600" y="6553200"/>
            <a:ext cx="914400" cy="30480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14217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828434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742651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656868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4571086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485303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399520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7313737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300CD961-1678-4F71-88D2-FF49F969FACD}" type="slidenum">
              <a:rPr lang="en-US" sz="1600" b="1" smtClean="0"/>
              <a:pPr algn="r"/>
              <a:t>8</a:t>
            </a:fld>
            <a:endParaRPr lang="en-US" sz="1600" b="1" dirty="0"/>
          </a:p>
        </p:txBody>
      </p:sp>
    </p:spTree>
    <p:extLst>
      <p:ext uri="{BB962C8B-B14F-4D97-AF65-F5344CB8AC3E}">
        <p14:creationId xmlns:p14="http://schemas.microsoft.com/office/powerpoint/2010/main" val="42529998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le 1"/>
          <p:cNvSpPr>
            <a:spLocks noGrp="1"/>
          </p:cNvSpPr>
          <p:nvPr>
            <p:ph type="title"/>
          </p:nvPr>
        </p:nvSpPr>
        <p:spPr>
          <a:xfrm>
            <a:off x="1068767" y="756000"/>
            <a:ext cx="10179300" cy="768000"/>
          </a:xfrm>
        </p:spPr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/>
              <a:t>PSAK 12 </a:t>
            </a:r>
            <a:r>
              <a:rPr lang="en-US" dirty="0" err="1"/>
              <a:t>Pengendalian</a:t>
            </a:r>
            <a:r>
              <a:rPr lang="en-US" dirty="0"/>
              <a:t> </a:t>
            </a:r>
            <a:r>
              <a:rPr lang="en-US" dirty="0" err="1"/>
              <a:t>Bersama</a:t>
            </a:r>
            <a:endParaRPr lang="en-US" dirty="0"/>
          </a:p>
        </p:txBody>
      </p:sp>
      <p:sp>
        <p:nvSpPr>
          <p:cNvPr id="10243" name="Content Placeholder 2"/>
          <p:cNvSpPr>
            <a:spLocks noGrp="1"/>
          </p:cNvSpPr>
          <p:nvPr>
            <p:ph sz="quarter" idx="10"/>
          </p:nvPr>
        </p:nvSpPr>
        <p:spPr>
          <a:xfrm>
            <a:off x="1068767" y="1964562"/>
            <a:ext cx="5941633" cy="4736434"/>
          </a:xfrm>
        </p:spPr>
        <p:txBody>
          <a:bodyPr>
            <a:normAutofit/>
          </a:bodyPr>
          <a:lstStyle/>
          <a:p>
            <a:pPr algn="just" eaLnBrk="1" hangingPunct="1">
              <a:spcBef>
                <a:spcPts val="1800"/>
              </a:spcBef>
              <a:buFont typeface="Arial" panose="020B0604020202020204" pitchFamily="34" charset="0"/>
              <a:buChar char="•"/>
            </a:pPr>
            <a:r>
              <a:rPr lang="en-US" altLang="en-US" sz="2100" b="1" dirty="0" err="1"/>
              <a:t>Pengendalian</a:t>
            </a:r>
            <a:r>
              <a:rPr lang="en-US" altLang="en-US" sz="2100" b="1" dirty="0"/>
              <a:t> </a:t>
            </a:r>
            <a:r>
              <a:rPr lang="en-US" altLang="en-US" sz="2100" b="1" dirty="0" err="1"/>
              <a:t>bersama</a:t>
            </a:r>
            <a:r>
              <a:rPr lang="en-US" altLang="en-US" sz="2100" dirty="0"/>
              <a:t> </a:t>
            </a:r>
            <a:r>
              <a:rPr lang="en-US" altLang="en-US" sz="2100" dirty="0" err="1"/>
              <a:t>adalah</a:t>
            </a:r>
            <a:r>
              <a:rPr lang="en-US" altLang="en-US" sz="2100" dirty="0"/>
              <a:t> </a:t>
            </a:r>
            <a:r>
              <a:rPr lang="en-US" altLang="en-US" sz="2100" dirty="0" err="1"/>
              <a:t>persetujuan</a:t>
            </a:r>
            <a:r>
              <a:rPr lang="en-US" altLang="en-US" sz="2100" dirty="0"/>
              <a:t> </a:t>
            </a:r>
            <a:r>
              <a:rPr lang="en-US" altLang="en-US" sz="2100" dirty="0" err="1"/>
              <a:t>kontraktual</a:t>
            </a:r>
            <a:r>
              <a:rPr lang="en-US" altLang="en-US" sz="2100" dirty="0"/>
              <a:t> </a:t>
            </a:r>
            <a:r>
              <a:rPr lang="en-US" altLang="en-US" sz="2100" dirty="0" err="1"/>
              <a:t>untuk</a:t>
            </a:r>
            <a:r>
              <a:rPr lang="en-US" altLang="en-US" sz="2100" dirty="0"/>
              <a:t> </a:t>
            </a:r>
            <a:r>
              <a:rPr lang="en-US" altLang="en-US" sz="2100" u="sng" dirty="0" err="1"/>
              <a:t>berbagi</a:t>
            </a:r>
            <a:r>
              <a:rPr lang="en-US" altLang="en-US" sz="2100" u="sng" dirty="0"/>
              <a:t> </a:t>
            </a:r>
            <a:r>
              <a:rPr lang="en-US" altLang="en-US" sz="2100" u="sng" dirty="0" err="1"/>
              <a:t>pengendalian</a:t>
            </a:r>
            <a:r>
              <a:rPr lang="en-US" altLang="en-US" sz="2100" dirty="0"/>
              <a:t> </a:t>
            </a:r>
            <a:r>
              <a:rPr lang="en-US" altLang="en-US" sz="2100" dirty="0" err="1"/>
              <a:t>atas</a:t>
            </a:r>
            <a:r>
              <a:rPr lang="en-US" altLang="en-US" sz="2100" dirty="0"/>
              <a:t> </a:t>
            </a:r>
            <a:r>
              <a:rPr lang="en-US" altLang="en-US" sz="2100" dirty="0" err="1"/>
              <a:t>suatu</a:t>
            </a:r>
            <a:r>
              <a:rPr lang="en-US" altLang="en-US" sz="2100" dirty="0"/>
              <a:t> </a:t>
            </a:r>
            <a:r>
              <a:rPr lang="en-US" altLang="en-US" sz="2100" b="1" dirty="0" err="1"/>
              <a:t>aktivitas</a:t>
            </a:r>
            <a:r>
              <a:rPr lang="en-US" altLang="en-US" sz="2100" b="1" dirty="0"/>
              <a:t> </a:t>
            </a:r>
            <a:r>
              <a:rPr lang="en-US" altLang="en-US" sz="2100" b="1" dirty="0" err="1"/>
              <a:t>ekonomi</a:t>
            </a:r>
            <a:r>
              <a:rPr lang="en-US" altLang="en-US" sz="2100" dirty="0"/>
              <a:t>, </a:t>
            </a:r>
            <a:r>
              <a:rPr lang="en-US" altLang="en-US" sz="2100" dirty="0" err="1"/>
              <a:t>dan</a:t>
            </a:r>
            <a:r>
              <a:rPr lang="en-US" altLang="en-US" sz="2100" dirty="0"/>
              <a:t> </a:t>
            </a:r>
            <a:r>
              <a:rPr lang="en-US" altLang="en-US" sz="2100" dirty="0" err="1"/>
              <a:t>ada</a:t>
            </a:r>
            <a:r>
              <a:rPr lang="en-US" altLang="en-US" sz="2100" dirty="0"/>
              <a:t> </a:t>
            </a:r>
            <a:r>
              <a:rPr lang="en-US" altLang="en-US" sz="2100" dirty="0" err="1"/>
              <a:t>hanya</a:t>
            </a:r>
            <a:r>
              <a:rPr lang="en-US" altLang="en-US" sz="2100" dirty="0"/>
              <a:t> </a:t>
            </a:r>
            <a:r>
              <a:rPr lang="en-US" altLang="en-US" sz="2100" dirty="0" err="1"/>
              <a:t>ketika</a:t>
            </a:r>
            <a:r>
              <a:rPr lang="en-US" altLang="en-US" sz="2100" dirty="0"/>
              <a:t> </a:t>
            </a:r>
            <a:r>
              <a:rPr lang="en-US" altLang="en-US" sz="2100" b="1" dirty="0" err="1"/>
              <a:t>keputusan</a:t>
            </a:r>
            <a:r>
              <a:rPr lang="en-US" altLang="en-US" sz="2100" b="1" dirty="0"/>
              <a:t> </a:t>
            </a:r>
            <a:r>
              <a:rPr lang="en-US" altLang="en-US" sz="2100" b="1" dirty="0" err="1"/>
              <a:t>keuangan</a:t>
            </a:r>
            <a:r>
              <a:rPr lang="en-US" altLang="en-US" sz="2100" b="1" dirty="0"/>
              <a:t> </a:t>
            </a:r>
            <a:r>
              <a:rPr lang="en-US" altLang="en-US" sz="2100" b="1" dirty="0" err="1"/>
              <a:t>dan</a:t>
            </a:r>
            <a:r>
              <a:rPr lang="en-US" altLang="en-US" sz="2100" b="1" dirty="0"/>
              <a:t> </a:t>
            </a:r>
            <a:r>
              <a:rPr lang="en-US" altLang="en-US" sz="2100" b="1" dirty="0" err="1"/>
              <a:t>operasional</a:t>
            </a:r>
            <a:r>
              <a:rPr lang="en-US" altLang="en-US" sz="2100" b="1" dirty="0"/>
              <a:t> </a:t>
            </a:r>
            <a:r>
              <a:rPr lang="en-US" altLang="en-US" sz="2100" b="1" dirty="0" err="1"/>
              <a:t>strategis</a:t>
            </a:r>
            <a:r>
              <a:rPr lang="en-US" altLang="en-US" sz="2100" b="1" dirty="0"/>
              <a:t> </a:t>
            </a:r>
            <a:r>
              <a:rPr lang="en-US" altLang="en-US" sz="2100" dirty="0" err="1"/>
              <a:t>terkait</a:t>
            </a:r>
            <a:r>
              <a:rPr lang="en-US" altLang="en-US" sz="2100" dirty="0"/>
              <a:t> </a:t>
            </a:r>
            <a:r>
              <a:rPr lang="en-US" altLang="en-US" sz="2100" dirty="0" err="1"/>
              <a:t>dengan</a:t>
            </a:r>
            <a:r>
              <a:rPr lang="en-US" altLang="en-US" sz="2100" dirty="0"/>
              <a:t> </a:t>
            </a:r>
            <a:r>
              <a:rPr lang="en-US" altLang="en-US" sz="2100" dirty="0" err="1"/>
              <a:t>aktivitas</a:t>
            </a:r>
            <a:r>
              <a:rPr lang="en-US" altLang="en-US" sz="2100" dirty="0"/>
              <a:t> </a:t>
            </a:r>
            <a:r>
              <a:rPr lang="en-US" altLang="en-US" sz="2100" dirty="0" err="1"/>
              <a:t>tersebut</a:t>
            </a:r>
            <a:r>
              <a:rPr lang="en-US" altLang="en-US" sz="2100" dirty="0"/>
              <a:t> </a:t>
            </a:r>
            <a:r>
              <a:rPr lang="en-US" altLang="en-US" sz="2100" b="1" dirty="0" err="1"/>
              <a:t>mensyaratkan</a:t>
            </a:r>
            <a:r>
              <a:rPr lang="en-US" altLang="en-US" sz="2100" b="1" dirty="0"/>
              <a:t> </a:t>
            </a:r>
            <a:r>
              <a:rPr lang="en-US" altLang="en-US" sz="2100" b="1" dirty="0" err="1"/>
              <a:t>konsensus</a:t>
            </a:r>
            <a:r>
              <a:rPr lang="en-US" altLang="en-US" sz="2100" b="1" dirty="0"/>
              <a:t> </a:t>
            </a:r>
            <a:r>
              <a:rPr lang="en-US" altLang="en-US" sz="2100" b="1" dirty="0" err="1"/>
              <a:t>mutlak</a:t>
            </a:r>
            <a:r>
              <a:rPr lang="en-US" altLang="en-US" sz="2100" b="1" dirty="0"/>
              <a:t> </a:t>
            </a:r>
            <a:r>
              <a:rPr lang="en-US" altLang="en-US" sz="2100" dirty="0" err="1"/>
              <a:t>dari</a:t>
            </a:r>
            <a:r>
              <a:rPr lang="en-US" altLang="en-US" sz="2100" dirty="0"/>
              <a:t> </a:t>
            </a:r>
            <a:r>
              <a:rPr lang="en-US" altLang="en-US" sz="2100" b="1" dirty="0" err="1"/>
              <a:t>pihak-pihak</a:t>
            </a:r>
            <a:r>
              <a:rPr lang="en-US" altLang="en-US" sz="2100" b="1" dirty="0"/>
              <a:t> yang </a:t>
            </a:r>
            <a:r>
              <a:rPr lang="en-US" altLang="en-US" sz="2100" b="1" dirty="0" err="1"/>
              <a:t>berbagi</a:t>
            </a:r>
            <a:r>
              <a:rPr lang="en-US" altLang="en-US" sz="2100" b="1" dirty="0"/>
              <a:t> </a:t>
            </a:r>
            <a:r>
              <a:rPr lang="en-US" altLang="en-US" sz="2100" b="1" dirty="0" err="1"/>
              <a:t>pengendalian</a:t>
            </a:r>
            <a:r>
              <a:rPr lang="en-US" altLang="en-US" sz="2100" b="1" dirty="0"/>
              <a:t> </a:t>
            </a:r>
            <a:r>
              <a:rPr lang="en-US" altLang="en-US" sz="2100" dirty="0"/>
              <a:t>(</a:t>
            </a:r>
            <a:r>
              <a:rPr lang="en-US" altLang="en-US" sz="2100" dirty="0" err="1"/>
              <a:t>venturer</a:t>
            </a:r>
            <a:r>
              <a:rPr lang="en-US" altLang="en-US" sz="2100" dirty="0"/>
              <a:t>).</a:t>
            </a:r>
          </a:p>
          <a:p>
            <a:pPr algn="just" eaLnBrk="1" hangingPunct="1">
              <a:spcBef>
                <a:spcPts val="1800"/>
              </a:spcBef>
              <a:buFont typeface="Arial" panose="020B0604020202020204" pitchFamily="34" charset="0"/>
              <a:buChar char="•"/>
            </a:pPr>
            <a:r>
              <a:rPr lang="en-US" altLang="en-US" sz="2100" b="1" dirty="0"/>
              <a:t>Ventura </a:t>
            </a:r>
            <a:r>
              <a:rPr lang="en-US" altLang="en-US" sz="2100" b="1" dirty="0" err="1"/>
              <a:t>bersama</a:t>
            </a:r>
            <a:r>
              <a:rPr lang="en-US" altLang="en-US" sz="2100" b="1" dirty="0"/>
              <a:t> </a:t>
            </a:r>
            <a:r>
              <a:rPr lang="en-US" altLang="en-US" sz="2100" dirty="0" err="1"/>
              <a:t>adalah</a:t>
            </a:r>
            <a:r>
              <a:rPr lang="en-US" altLang="en-US" sz="2100" dirty="0"/>
              <a:t> </a:t>
            </a:r>
            <a:r>
              <a:rPr lang="en-US" altLang="en-US" sz="2100" dirty="0" err="1"/>
              <a:t>perjanjian</a:t>
            </a:r>
            <a:r>
              <a:rPr lang="en-US" altLang="en-US" sz="2100" dirty="0"/>
              <a:t> </a:t>
            </a:r>
            <a:r>
              <a:rPr lang="en-US" altLang="en-US" sz="2100" dirty="0" err="1"/>
              <a:t>kontraktual</a:t>
            </a:r>
            <a:r>
              <a:rPr lang="en-US" altLang="en-US" sz="2100" dirty="0"/>
              <a:t> </a:t>
            </a:r>
            <a:r>
              <a:rPr lang="en-US" altLang="en-US" sz="2100" dirty="0" err="1"/>
              <a:t>dimana</a:t>
            </a:r>
            <a:r>
              <a:rPr lang="en-US" altLang="en-US" sz="2100" dirty="0"/>
              <a:t> </a:t>
            </a:r>
            <a:r>
              <a:rPr lang="en-US" altLang="en-US" sz="2100" dirty="0" err="1"/>
              <a:t>dua</a:t>
            </a:r>
            <a:r>
              <a:rPr lang="en-US" altLang="en-US" sz="2100" dirty="0"/>
              <a:t> </a:t>
            </a:r>
            <a:r>
              <a:rPr lang="en-US" altLang="en-US" sz="2100" dirty="0" err="1"/>
              <a:t>atau</a:t>
            </a:r>
            <a:r>
              <a:rPr lang="en-US" altLang="en-US" sz="2100" dirty="0"/>
              <a:t> </a:t>
            </a:r>
            <a:r>
              <a:rPr lang="en-US" altLang="en-US" sz="2100" dirty="0" err="1"/>
              <a:t>lebih</a:t>
            </a:r>
            <a:r>
              <a:rPr lang="en-US" altLang="en-US" sz="2100" dirty="0"/>
              <a:t> </a:t>
            </a:r>
            <a:r>
              <a:rPr lang="en-US" altLang="en-US" sz="2100" dirty="0" err="1"/>
              <a:t>pihak</a:t>
            </a:r>
            <a:r>
              <a:rPr lang="en-US" altLang="en-US" sz="2100" dirty="0"/>
              <a:t> </a:t>
            </a:r>
            <a:r>
              <a:rPr lang="en-US" altLang="en-US" sz="2100" dirty="0" err="1"/>
              <a:t>menjalankan</a:t>
            </a:r>
            <a:r>
              <a:rPr lang="en-US" altLang="en-US" sz="2100" dirty="0"/>
              <a:t> </a:t>
            </a:r>
            <a:r>
              <a:rPr lang="en-US" altLang="en-US" sz="2100" dirty="0" err="1"/>
              <a:t>aktivitas</a:t>
            </a:r>
            <a:r>
              <a:rPr lang="en-US" altLang="en-US" sz="2100" dirty="0"/>
              <a:t> </a:t>
            </a:r>
            <a:r>
              <a:rPr lang="en-US" altLang="en-US" sz="2100" dirty="0" err="1"/>
              <a:t>ekonomi</a:t>
            </a:r>
            <a:r>
              <a:rPr lang="en-US" altLang="en-US" sz="2100" dirty="0"/>
              <a:t> yang </a:t>
            </a:r>
            <a:r>
              <a:rPr lang="en-US" altLang="en-US" sz="2100" b="1" dirty="0" err="1"/>
              <a:t>tunduk</a:t>
            </a:r>
            <a:r>
              <a:rPr lang="en-US" altLang="en-US" sz="2100" b="1" dirty="0"/>
              <a:t> </a:t>
            </a:r>
            <a:r>
              <a:rPr lang="en-US" altLang="en-US" sz="2100" b="1" dirty="0" err="1"/>
              <a:t>pada</a:t>
            </a:r>
            <a:r>
              <a:rPr lang="en-US" altLang="en-US" sz="2100" b="1" dirty="0"/>
              <a:t> </a:t>
            </a:r>
            <a:r>
              <a:rPr lang="en-US" altLang="en-US" sz="2100" b="1" dirty="0" err="1"/>
              <a:t>pengendalian</a:t>
            </a:r>
            <a:r>
              <a:rPr lang="en-US" altLang="en-US" sz="2100" b="1" dirty="0"/>
              <a:t> </a:t>
            </a:r>
            <a:r>
              <a:rPr lang="en-US" altLang="en-US" sz="2100" b="1" dirty="0" err="1"/>
              <a:t>bersama</a:t>
            </a:r>
            <a:endParaRPr lang="en-US" altLang="en-US" sz="2100" b="1" dirty="0"/>
          </a:p>
        </p:txBody>
      </p:sp>
      <p:pic>
        <p:nvPicPr>
          <p:cNvPr id="3" name="Picture 2" descr="A person and person standing next to each other and looking at the camera&#10;&#10;Description automatically generated with low confidence">
            <a:extLst>
              <a:ext uri="{FF2B5EF4-FFF2-40B4-BE49-F238E27FC236}">
                <a16:creationId xmlns:a16="http://schemas.microsoft.com/office/drawing/2014/main" id="{A2E80626-7FDE-BA49-A7C6-5FC0C5CBF62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36372" y="1524000"/>
            <a:ext cx="4162097" cy="4234988"/>
          </a:xfrm>
          <a:prstGeom prst="rect">
            <a:avLst/>
          </a:prstGeom>
        </p:spPr>
      </p:pic>
      <p:sp>
        <p:nvSpPr>
          <p:cNvPr id="6" name="Slide Number Placeholder 3">
            <a:extLst>
              <a:ext uri="{FF2B5EF4-FFF2-40B4-BE49-F238E27FC236}">
                <a16:creationId xmlns:a16="http://schemas.microsoft.com/office/drawing/2014/main" id="{AD45DF95-C01A-4F66-9066-9827F8E87409}"/>
              </a:ext>
            </a:extLst>
          </p:cNvPr>
          <p:cNvSpPr txBox="1">
            <a:spLocks/>
          </p:cNvSpPr>
          <p:nvPr/>
        </p:nvSpPr>
        <p:spPr>
          <a:xfrm>
            <a:off x="11277600" y="6553200"/>
            <a:ext cx="914400" cy="30480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14217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828434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742651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656868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4571086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485303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399520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7313737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300CD961-1678-4F71-88D2-FF49F969FACD}" type="slidenum">
              <a:rPr lang="en-US" sz="1600" b="1" smtClean="0"/>
              <a:pPr algn="r"/>
              <a:t>9</a:t>
            </a:fld>
            <a:endParaRPr lang="en-US" sz="1600" b="1" dirty="0"/>
          </a:p>
        </p:txBody>
      </p:sp>
    </p:spTree>
    <p:extLst>
      <p:ext uri="{BB962C8B-B14F-4D97-AF65-F5344CB8AC3E}">
        <p14:creationId xmlns:p14="http://schemas.microsoft.com/office/powerpoint/2010/main" val="376634821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/>
              <a:t>PENGENDALIAN BERSAMA – PSAK 12 LAMA</a:t>
            </a:r>
          </a:p>
        </p:txBody>
      </p:sp>
      <p:grpSp>
        <p:nvGrpSpPr>
          <p:cNvPr id="11268" name="Group 20"/>
          <p:cNvGrpSpPr>
            <a:grpSpLocks/>
          </p:cNvGrpSpPr>
          <p:nvPr/>
        </p:nvGrpSpPr>
        <p:grpSpPr bwMode="auto">
          <a:xfrm>
            <a:off x="1819696" y="1460480"/>
            <a:ext cx="8382000" cy="4559320"/>
            <a:chOff x="304800" y="1368631"/>
            <a:chExt cx="8229600" cy="4803569"/>
          </a:xfrm>
        </p:grpSpPr>
        <p:sp>
          <p:nvSpPr>
            <p:cNvPr id="7" name="Rounded Rectangle 6"/>
            <p:cNvSpPr/>
            <p:nvPr/>
          </p:nvSpPr>
          <p:spPr>
            <a:xfrm>
              <a:off x="2362200" y="1368631"/>
              <a:ext cx="3733800" cy="1374569"/>
            </a:xfrm>
            <a:prstGeom prst="roundRect">
              <a:avLst/>
            </a:prstGeom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2800" b="1" dirty="0" err="1">
                  <a:solidFill>
                    <a:schemeClr val="tx1"/>
                  </a:solidFill>
                </a:rPr>
                <a:t>Perjanjian</a:t>
              </a:r>
              <a:r>
                <a:rPr lang="en-US" sz="2800" b="1" dirty="0">
                  <a:solidFill>
                    <a:schemeClr val="tx1"/>
                  </a:solidFill>
                </a:rPr>
                <a:t> </a:t>
              </a:r>
              <a:r>
                <a:rPr lang="en-US" sz="2400" b="1" dirty="0" err="1">
                  <a:solidFill>
                    <a:schemeClr val="tx1"/>
                  </a:solidFill>
                </a:rPr>
                <a:t>Kontraktual</a:t>
              </a:r>
              <a:r>
                <a:rPr lang="en-US" sz="2800" b="1" dirty="0">
                  <a:solidFill>
                    <a:schemeClr val="tx1"/>
                  </a:solidFill>
                </a:rPr>
                <a:t> :</a:t>
              </a:r>
            </a:p>
            <a:p>
              <a:pPr algn="ctr">
                <a:buFont typeface="Arial" pitchFamily="34" charset="0"/>
                <a:buChar char="•"/>
                <a:defRPr/>
              </a:pPr>
              <a:r>
                <a:rPr lang="en-US" sz="1400" dirty="0">
                  <a:solidFill>
                    <a:schemeClr val="tx1"/>
                  </a:solidFill>
                </a:rPr>
                <a:t> </a:t>
              </a:r>
              <a:r>
                <a:rPr lang="en-US" sz="2000" dirty="0" err="1">
                  <a:solidFill>
                    <a:schemeClr val="tx1"/>
                  </a:solidFill>
                </a:rPr>
                <a:t>Dua</a:t>
              </a:r>
              <a:r>
                <a:rPr lang="en-US" sz="2000" dirty="0">
                  <a:solidFill>
                    <a:schemeClr val="tx1"/>
                  </a:solidFill>
                </a:rPr>
                <a:t> </a:t>
              </a:r>
              <a:r>
                <a:rPr lang="en-US" sz="2000" dirty="0" err="1">
                  <a:solidFill>
                    <a:schemeClr val="tx1"/>
                  </a:solidFill>
                </a:rPr>
                <a:t>atau</a:t>
              </a:r>
              <a:r>
                <a:rPr lang="en-US" sz="2000" dirty="0">
                  <a:solidFill>
                    <a:schemeClr val="tx1"/>
                  </a:solidFill>
                </a:rPr>
                <a:t> </a:t>
              </a:r>
              <a:r>
                <a:rPr lang="en-US" sz="2000" dirty="0" err="1">
                  <a:solidFill>
                    <a:schemeClr val="tx1"/>
                  </a:solidFill>
                </a:rPr>
                <a:t>lebih</a:t>
              </a:r>
              <a:r>
                <a:rPr lang="en-US" sz="2000" dirty="0">
                  <a:solidFill>
                    <a:schemeClr val="tx1"/>
                  </a:solidFill>
                </a:rPr>
                <a:t> </a:t>
              </a:r>
              <a:r>
                <a:rPr lang="en-US" sz="2000" dirty="0" err="1">
                  <a:solidFill>
                    <a:schemeClr val="tx1"/>
                  </a:solidFill>
                </a:rPr>
                <a:t>venturer</a:t>
              </a:r>
              <a:endParaRPr lang="en-US" sz="2000" dirty="0">
                <a:solidFill>
                  <a:schemeClr val="tx1"/>
                </a:solidFill>
              </a:endParaRPr>
            </a:p>
            <a:p>
              <a:pPr algn="ctr">
                <a:buFont typeface="Arial" pitchFamily="34" charset="0"/>
                <a:buChar char="•"/>
                <a:defRPr/>
              </a:pPr>
              <a:r>
                <a:rPr lang="en-US" sz="2000" dirty="0">
                  <a:solidFill>
                    <a:schemeClr val="tx1"/>
                  </a:solidFill>
                </a:rPr>
                <a:t> </a:t>
              </a:r>
              <a:r>
                <a:rPr lang="en-US" sz="2000" dirty="0" err="1">
                  <a:solidFill>
                    <a:schemeClr val="tx1"/>
                  </a:solidFill>
                </a:rPr>
                <a:t>Pengendalian</a:t>
              </a:r>
              <a:r>
                <a:rPr lang="en-US" sz="2000" dirty="0">
                  <a:solidFill>
                    <a:schemeClr val="tx1"/>
                  </a:solidFill>
                </a:rPr>
                <a:t> </a:t>
              </a:r>
              <a:r>
                <a:rPr lang="en-US" sz="2000" dirty="0" err="1">
                  <a:solidFill>
                    <a:schemeClr val="tx1"/>
                  </a:solidFill>
                </a:rPr>
                <a:t>bersama</a:t>
              </a:r>
              <a:endParaRPr lang="en-US" sz="2000" dirty="0">
                <a:solidFill>
                  <a:schemeClr val="tx1"/>
                </a:solidFill>
              </a:endParaRPr>
            </a:p>
          </p:txBody>
        </p:sp>
        <p:sp>
          <p:nvSpPr>
            <p:cNvPr id="8" name="Rounded Rectangle 7"/>
            <p:cNvSpPr/>
            <p:nvPr/>
          </p:nvSpPr>
          <p:spPr>
            <a:xfrm>
              <a:off x="3124200" y="3276600"/>
              <a:ext cx="2209800" cy="685800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1800" b="1" dirty="0">
                  <a:solidFill>
                    <a:schemeClr val="tx1"/>
                  </a:solidFill>
                </a:rPr>
                <a:t>Ventura Bersama</a:t>
              </a:r>
            </a:p>
          </p:txBody>
        </p:sp>
        <p:cxnSp>
          <p:nvCxnSpPr>
            <p:cNvPr id="10" name="Straight Arrow Connector 9"/>
            <p:cNvCxnSpPr>
              <a:cxnSpLocks/>
              <a:stCxn id="7" idx="2"/>
              <a:endCxn id="8" idx="0"/>
            </p:cNvCxnSpPr>
            <p:nvPr/>
          </p:nvCxnSpPr>
          <p:spPr>
            <a:xfrm>
              <a:off x="4229100" y="2743200"/>
              <a:ext cx="0" cy="533400"/>
            </a:xfrm>
            <a:prstGeom prst="straightConnector1">
              <a:avLst/>
            </a:prstGeom>
            <a:ln>
              <a:solidFill>
                <a:schemeClr val="accent5">
                  <a:lumMod val="75000"/>
                </a:schemeClr>
              </a:solidFill>
              <a:tailEnd type="arrow"/>
            </a:ln>
          </p:spPr>
          <p:style>
            <a:lnRef idx="3">
              <a:schemeClr val="accent5"/>
            </a:lnRef>
            <a:fillRef idx="0">
              <a:schemeClr val="accent5"/>
            </a:fillRef>
            <a:effectRef idx="2">
              <a:schemeClr val="accent5"/>
            </a:effectRef>
            <a:fontRef idx="minor">
              <a:schemeClr val="tx1"/>
            </a:fontRef>
          </p:style>
        </p:cxnSp>
        <p:sp>
          <p:nvSpPr>
            <p:cNvPr id="11" name="Rounded Rectangle 10"/>
            <p:cNvSpPr/>
            <p:nvPr/>
          </p:nvSpPr>
          <p:spPr>
            <a:xfrm>
              <a:off x="6705600" y="2819400"/>
              <a:ext cx="1828800" cy="685800"/>
            </a:xfrm>
            <a:prstGeom prst="roundRect">
              <a:avLst/>
            </a:prstGeom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1800">
                  <a:solidFill>
                    <a:schemeClr val="tx1"/>
                  </a:solidFill>
                </a:rPr>
                <a:t>Venturer</a:t>
              </a:r>
            </a:p>
          </p:txBody>
        </p:sp>
        <p:sp>
          <p:nvSpPr>
            <p:cNvPr id="12" name="Rounded Rectangle 11"/>
            <p:cNvSpPr/>
            <p:nvPr/>
          </p:nvSpPr>
          <p:spPr>
            <a:xfrm>
              <a:off x="6705600" y="3733800"/>
              <a:ext cx="1828800" cy="685800"/>
            </a:xfrm>
            <a:prstGeom prst="roundRect">
              <a:avLst/>
            </a:prstGeom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1800" dirty="0" err="1">
                  <a:solidFill>
                    <a:schemeClr val="tx1"/>
                  </a:solidFill>
                </a:rPr>
                <a:t>Venturer</a:t>
              </a:r>
              <a:endParaRPr lang="en-US" sz="1800" dirty="0">
                <a:solidFill>
                  <a:schemeClr val="tx1"/>
                </a:solidFill>
              </a:endParaRPr>
            </a:p>
          </p:txBody>
        </p:sp>
        <p:cxnSp>
          <p:nvCxnSpPr>
            <p:cNvPr id="13" name="Straight Arrow Connector 12"/>
            <p:cNvCxnSpPr>
              <a:stCxn id="8" idx="3"/>
              <a:endCxn id="11" idx="1"/>
            </p:cNvCxnSpPr>
            <p:nvPr/>
          </p:nvCxnSpPr>
          <p:spPr>
            <a:xfrm flipV="1">
              <a:off x="5334000" y="3162300"/>
              <a:ext cx="1371600" cy="457200"/>
            </a:xfrm>
            <a:prstGeom prst="straightConnector1">
              <a:avLst/>
            </a:prstGeom>
            <a:ln>
              <a:solidFill>
                <a:schemeClr val="accent5">
                  <a:lumMod val="75000"/>
                </a:schemeClr>
              </a:solidFill>
              <a:tailEnd type="arrow"/>
            </a:ln>
          </p:spPr>
          <p:style>
            <a:lnRef idx="3">
              <a:schemeClr val="accent5"/>
            </a:lnRef>
            <a:fillRef idx="0">
              <a:schemeClr val="accent5"/>
            </a:fillRef>
            <a:effectRef idx="2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16" name="Straight Arrow Connector 15"/>
            <p:cNvCxnSpPr>
              <a:stCxn id="8" idx="3"/>
              <a:endCxn id="12" idx="1"/>
            </p:cNvCxnSpPr>
            <p:nvPr/>
          </p:nvCxnSpPr>
          <p:spPr>
            <a:xfrm>
              <a:off x="5334000" y="3619500"/>
              <a:ext cx="1371600" cy="457200"/>
            </a:xfrm>
            <a:prstGeom prst="straightConnector1">
              <a:avLst/>
            </a:prstGeom>
            <a:ln>
              <a:solidFill>
                <a:schemeClr val="accent5">
                  <a:lumMod val="75000"/>
                </a:schemeClr>
              </a:solidFill>
              <a:tailEnd type="arrow"/>
            </a:ln>
          </p:spPr>
          <p:style>
            <a:lnRef idx="3">
              <a:schemeClr val="accent5"/>
            </a:lnRef>
            <a:fillRef idx="0">
              <a:schemeClr val="accent5"/>
            </a:fillRef>
            <a:effectRef idx="2">
              <a:schemeClr val="accent5"/>
            </a:effectRef>
            <a:fontRef idx="minor">
              <a:schemeClr val="tx1"/>
            </a:fontRef>
          </p:style>
        </p:cxnSp>
        <p:sp>
          <p:nvSpPr>
            <p:cNvPr id="19" name="Rounded Rectangle 18"/>
            <p:cNvSpPr/>
            <p:nvPr/>
          </p:nvSpPr>
          <p:spPr>
            <a:xfrm>
              <a:off x="304800" y="3276600"/>
              <a:ext cx="1371600" cy="685800"/>
            </a:xfrm>
            <a:prstGeom prst="roundRect">
              <a:avLst/>
            </a:prstGeom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1800" dirty="0">
                  <a:solidFill>
                    <a:schemeClr val="tx1"/>
                  </a:solidFill>
                </a:rPr>
                <a:t>Investor</a:t>
              </a:r>
            </a:p>
          </p:txBody>
        </p:sp>
        <p:cxnSp>
          <p:nvCxnSpPr>
            <p:cNvPr id="20" name="Straight Arrow Connector 19"/>
            <p:cNvCxnSpPr>
              <a:stCxn id="19" idx="3"/>
              <a:endCxn id="8" idx="1"/>
            </p:cNvCxnSpPr>
            <p:nvPr/>
          </p:nvCxnSpPr>
          <p:spPr>
            <a:xfrm>
              <a:off x="1676400" y="3619500"/>
              <a:ext cx="1447800" cy="1588"/>
            </a:xfrm>
            <a:prstGeom prst="straightConnector1">
              <a:avLst/>
            </a:prstGeom>
            <a:ln>
              <a:solidFill>
                <a:schemeClr val="accent5">
                  <a:lumMod val="75000"/>
                </a:schemeClr>
              </a:solidFill>
              <a:tailEnd type="arrow"/>
            </a:ln>
          </p:spPr>
          <p:style>
            <a:lnRef idx="3">
              <a:schemeClr val="accent5"/>
            </a:lnRef>
            <a:fillRef idx="0">
              <a:schemeClr val="accent5"/>
            </a:fillRef>
            <a:effectRef idx="2">
              <a:schemeClr val="accent5"/>
            </a:effectRef>
            <a:fontRef idx="minor">
              <a:schemeClr val="tx1"/>
            </a:fontRef>
          </p:style>
        </p:cxnSp>
        <p:sp>
          <p:nvSpPr>
            <p:cNvPr id="23" name="Rounded Rectangle 22"/>
            <p:cNvSpPr/>
            <p:nvPr/>
          </p:nvSpPr>
          <p:spPr>
            <a:xfrm>
              <a:off x="304800" y="5181600"/>
              <a:ext cx="2362200" cy="990600"/>
            </a:xfrm>
            <a:prstGeom prst="roundRect">
              <a:avLst/>
            </a:prstGeom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1800" dirty="0" err="1">
                  <a:solidFill>
                    <a:schemeClr val="tx1"/>
                  </a:solidFill>
                </a:rPr>
                <a:t>Pengendalian</a:t>
              </a:r>
              <a:r>
                <a:rPr lang="en-US" sz="1800" dirty="0">
                  <a:solidFill>
                    <a:schemeClr val="tx1"/>
                  </a:solidFill>
                </a:rPr>
                <a:t> </a:t>
              </a:r>
              <a:r>
                <a:rPr lang="en-US" sz="1800" dirty="0" err="1">
                  <a:solidFill>
                    <a:schemeClr val="tx1"/>
                  </a:solidFill>
                </a:rPr>
                <a:t>Bersama</a:t>
              </a:r>
              <a:r>
                <a:rPr lang="en-US" sz="1800" dirty="0">
                  <a:solidFill>
                    <a:schemeClr val="tx1"/>
                  </a:solidFill>
                </a:rPr>
                <a:t> </a:t>
              </a:r>
              <a:r>
                <a:rPr lang="en-US" sz="1800" dirty="0" err="1">
                  <a:solidFill>
                    <a:schemeClr val="tx1"/>
                  </a:solidFill>
                </a:rPr>
                <a:t>Operasi</a:t>
              </a:r>
              <a:r>
                <a:rPr lang="en-US" sz="1800" dirty="0">
                  <a:solidFill>
                    <a:schemeClr val="tx1"/>
                  </a:solidFill>
                </a:rPr>
                <a:t> (PBO)</a:t>
              </a:r>
            </a:p>
          </p:txBody>
        </p:sp>
        <p:sp>
          <p:nvSpPr>
            <p:cNvPr id="24" name="Rounded Rectangle 23"/>
            <p:cNvSpPr/>
            <p:nvPr/>
          </p:nvSpPr>
          <p:spPr>
            <a:xfrm>
              <a:off x="3124200" y="5181600"/>
              <a:ext cx="2209800" cy="990600"/>
            </a:xfrm>
            <a:prstGeom prst="roundRect">
              <a:avLst/>
            </a:prstGeom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1800" dirty="0" err="1">
                  <a:solidFill>
                    <a:schemeClr val="tx1"/>
                  </a:solidFill>
                </a:rPr>
                <a:t>Pengendalian</a:t>
              </a:r>
              <a:r>
                <a:rPr lang="en-US" sz="1800" dirty="0">
                  <a:solidFill>
                    <a:schemeClr val="tx1"/>
                  </a:solidFill>
                </a:rPr>
                <a:t> </a:t>
              </a:r>
              <a:r>
                <a:rPr lang="en-US" sz="1800" dirty="0" err="1">
                  <a:solidFill>
                    <a:schemeClr val="tx1"/>
                  </a:solidFill>
                </a:rPr>
                <a:t>Bersama</a:t>
              </a:r>
              <a:r>
                <a:rPr lang="en-US" sz="1800" dirty="0">
                  <a:solidFill>
                    <a:schemeClr val="tx1"/>
                  </a:solidFill>
                </a:rPr>
                <a:t> </a:t>
              </a:r>
              <a:r>
                <a:rPr lang="en-US" sz="1800" dirty="0" err="1">
                  <a:solidFill>
                    <a:schemeClr val="tx1"/>
                  </a:solidFill>
                </a:rPr>
                <a:t>Aset</a:t>
              </a:r>
              <a:r>
                <a:rPr lang="en-US" sz="1800" dirty="0">
                  <a:solidFill>
                    <a:schemeClr val="tx1"/>
                  </a:solidFill>
                </a:rPr>
                <a:t> (PBA)</a:t>
              </a:r>
            </a:p>
          </p:txBody>
        </p:sp>
        <p:sp>
          <p:nvSpPr>
            <p:cNvPr id="25" name="Rounded Rectangle 24"/>
            <p:cNvSpPr/>
            <p:nvPr/>
          </p:nvSpPr>
          <p:spPr>
            <a:xfrm>
              <a:off x="5791200" y="5181600"/>
              <a:ext cx="2209800" cy="990600"/>
            </a:xfrm>
            <a:prstGeom prst="roundRect">
              <a:avLst/>
            </a:prstGeom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1800" dirty="0" err="1">
                  <a:solidFill>
                    <a:schemeClr val="tx1"/>
                  </a:solidFill>
                </a:rPr>
                <a:t>Pengendalian</a:t>
              </a:r>
              <a:r>
                <a:rPr lang="en-US" sz="1800" dirty="0">
                  <a:solidFill>
                    <a:schemeClr val="tx1"/>
                  </a:solidFill>
                </a:rPr>
                <a:t> </a:t>
              </a:r>
              <a:r>
                <a:rPr lang="en-US" sz="1800" dirty="0" err="1">
                  <a:solidFill>
                    <a:schemeClr val="tx1"/>
                  </a:solidFill>
                </a:rPr>
                <a:t>Bersama</a:t>
              </a:r>
              <a:r>
                <a:rPr lang="en-US" sz="1800" dirty="0">
                  <a:solidFill>
                    <a:schemeClr val="tx1"/>
                  </a:solidFill>
                </a:rPr>
                <a:t> Entitas (PBE)</a:t>
              </a:r>
            </a:p>
          </p:txBody>
        </p:sp>
        <p:cxnSp>
          <p:nvCxnSpPr>
            <p:cNvPr id="26" name="Straight Arrow Connector 25"/>
            <p:cNvCxnSpPr>
              <a:stCxn id="8" idx="2"/>
              <a:endCxn id="23" idx="0"/>
            </p:cNvCxnSpPr>
            <p:nvPr/>
          </p:nvCxnSpPr>
          <p:spPr>
            <a:xfrm rot="5400000">
              <a:off x="2286000" y="3238500"/>
              <a:ext cx="1219200" cy="2667000"/>
            </a:xfrm>
            <a:prstGeom prst="straightConnector1">
              <a:avLst/>
            </a:prstGeom>
            <a:ln>
              <a:solidFill>
                <a:schemeClr val="accent5">
                  <a:lumMod val="75000"/>
                </a:schemeClr>
              </a:solidFill>
              <a:tailEnd type="arrow"/>
            </a:ln>
          </p:spPr>
          <p:style>
            <a:lnRef idx="3">
              <a:schemeClr val="accent5"/>
            </a:lnRef>
            <a:fillRef idx="0">
              <a:schemeClr val="accent5"/>
            </a:fillRef>
            <a:effectRef idx="2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29" name="Straight Arrow Connector 28"/>
            <p:cNvCxnSpPr>
              <a:stCxn id="8" idx="2"/>
              <a:endCxn id="24" idx="0"/>
            </p:cNvCxnSpPr>
            <p:nvPr/>
          </p:nvCxnSpPr>
          <p:spPr>
            <a:xfrm rot="5400000">
              <a:off x="3619501" y="4572000"/>
              <a:ext cx="1219200" cy="3175"/>
            </a:xfrm>
            <a:prstGeom prst="straightConnector1">
              <a:avLst/>
            </a:prstGeom>
            <a:ln>
              <a:solidFill>
                <a:schemeClr val="accent5">
                  <a:lumMod val="75000"/>
                </a:schemeClr>
              </a:solidFill>
              <a:tailEnd type="arrow"/>
            </a:ln>
          </p:spPr>
          <p:style>
            <a:lnRef idx="3">
              <a:schemeClr val="accent5"/>
            </a:lnRef>
            <a:fillRef idx="0">
              <a:schemeClr val="accent5"/>
            </a:fillRef>
            <a:effectRef idx="2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35" name="Straight Arrow Connector 34"/>
            <p:cNvCxnSpPr>
              <a:stCxn id="8" idx="2"/>
              <a:endCxn id="25" idx="0"/>
            </p:cNvCxnSpPr>
            <p:nvPr/>
          </p:nvCxnSpPr>
          <p:spPr>
            <a:xfrm rot="16200000" flipH="1">
              <a:off x="4953000" y="3238500"/>
              <a:ext cx="1219200" cy="2667000"/>
            </a:xfrm>
            <a:prstGeom prst="straightConnector1">
              <a:avLst/>
            </a:prstGeom>
            <a:ln>
              <a:solidFill>
                <a:schemeClr val="accent5">
                  <a:lumMod val="75000"/>
                </a:schemeClr>
              </a:solidFill>
              <a:tailEnd type="arrow"/>
            </a:ln>
          </p:spPr>
          <p:style>
            <a:lnRef idx="3">
              <a:schemeClr val="accent5"/>
            </a:lnRef>
            <a:fillRef idx="0">
              <a:schemeClr val="accent5"/>
            </a:fillRef>
            <a:effectRef idx="2">
              <a:schemeClr val="accent5"/>
            </a:effectRef>
            <a:fontRef idx="minor">
              <a:schemeClr val="tx1"/>
            </a:fontRef>
          </p:style>
        </p:cxnSp>
        <p:sp>
          <p:nvSpPr>
            <p:cNvPr id="43" name="TextBox 42"/>
            <p:cNvSpPr txBox="1"/>
            <p:nvPr/>
          </p:nvSpPr>
          <p:spPr>
            <a:xfrm>
              <a:off x="1782505" y="3733800"/>
              <a:ext cx="1235589" cy="356691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3">
              <a:schemeClr val="lt1"/>
            </a:lnRef>
            <a:fillRef idx="1">
              <a:schemeClr val="accent4"/>
            </a:fillRef>
            <a:effectRef idx="1">
              <a:schemeClr val="accent4"/>
            </a:effectRef>
            <a:fontRef idx="minor">
              <a:schemeClr val="lt1"/>
            </a:fontRef>
          </p:style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en-US" sz="1600" b="1" dirty="0">
                  <a:solidFill>
                    <a:schemeClr val="tx1"/>
                  </a:solidFill>
                  <a:latin typeface="Arial" charset="0"/>
                </a:rPr>
                <a:t>No Control</a:t>
              </a:r>
            </a:p>
          </p:txBody>
        </p:sp>
      </p:grpSp>
      <p:sp>
        <p:nvSpPr>
          <p:cNvPr id="27" name="Slide Number Placeholder 3">
            <a:extLst>
              <a:ext uri="{FF2B5EF4-FFF2-40B4-BE49-F238E27FC236}">
                <a16:creationId xmlns:a16="http://schemas.microsoft.com/office/drawing/2014/main" id="{B25B76EA-B744-4CED-B13F-812FBFB03A3E}"/>
              </a:ext>
            </a:extLst>
          </p:cNvPr>
          <p:cNvSpPr txBox="1">
            <a:spLocks/>
          </p:cNvSpPr>
          <p:nvPr/>
        </p:nvSpPr>
        <p:spPr>
          <a:xfrm>
            <a:off x="11277600" y="6553200"/>
            <a:ext cx="914400" cy="30480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14217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828434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742651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656868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4571086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485303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399520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7313737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300CD961-1678-4F71-88D2-FF49F969FACD}" type="slidenum">
              <a:rPr lang="en-US" sz="1600" b="1" smtClean="0"/>
              <a:pPr algn="r"/>
              <a:t>10</a:t>
            </a:fld>
            <a:endParaRPr lang="en-US" sz="1600" b="1" dirty="0"/>
          </a:p>
        </p:txBody>
      </p:sp>
    </p:spTree>
    <p:extLst>
      <p:ext uri="{BB962C8B-B14F-4D97-AF65-F5344CB8AC3E}">
        <p14:creationId xmlns:p14="http://schemas.microsoft.com/office/powerpoint/2010/main" val="373067229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E627FC0E-F02B-E643-8978-7F317A91C0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93000" y="2667000"/>
            <a:ext cx="5206000" cy="1886600"/>
          </a:xfrm>
        </p:spPr>
        <p:txBody>
          <a:bodyPr/>
          <a:lstStyle/>
          <a:p>
            <a:pPr marL="49213" indent="-49213">
              <a:spcBef>
                <a:spcPct val="0"/>
              </a:spcBef>
              <a:defRPr/>
            </a:pPr>
            <a:r>
              <a:rPr lang="en-US" sz="4800" dirty="0">
                <a:solidFill>
                  <a:schemeClr val="tx1"/>
                </a:solidFill>
                <a:latin typeface="Fjalla One" panose="02000506040000020004" pitchFamily="2" charset="0"/>
              </a:rPr>
              <a:t>PSAK 111 PENGATURAN BERSAMA</a:t>
            </a:r>
          </a:p>
        </p:txBody>
      </p:sp>
    </p:spTree>
    <p:extLst>
      <p:ext uri="{BB962C8B-B14F-4D97-AF65-F5344CB8AC3E}">
        <p14:creationId xmlns:p14="http://schemas.microsoft.com/office/powerpoint/2010/main" val="1576523548"/>
      </p:ext>
    </p:extLst>
  </p:cSld>
  <p:clrMapOvr>
    <a:masterClrMapping/>
  </p:clrMapOvr>
  <p:transition spd="slow">
    <p:strips dir="rd"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id-ID" dirty="0">
                <a:solidFill>
                  <a:srgbClr val="39302A"/>
                </a:solidFill>
              </a:rPr>
              <a:t>Tujuan dan Ruang Lingkup</a:t>
            </a:r>
          </a:p>
        </p:txBody>
      </p:sp>
      <p:graphicFrame>
        <p:nvGraphicFramePr>
          <p:cNvPr id="7" name="Content Placeholder 6"/>
          <p:cNvGraphicFramePr>
            <a:graphicFrameLocks noGrp="1"/>
          </p:cNvGraphicFramePr>
          <p:nvPr>
            <p:ph sz="quarter" idx="10"/>
            <p:extLst>
              <p:ext uri="{D42A27DB-BD31-4B8C-83A1-F6EECF244321}">
                <p14:modId xmlns:p14="http://schemas.microsoft.com/office/powerpoint/2010/main" val="1746270726"/>
              </p:ext>
            </p:extLst>
          </p:nvPr>
        </p:nvGraphicFramePr>
        <p:xfrm>
          <a:off x="1068388" y="1658938"/>
          <a:ext cx="10252075" cy="47371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A5EBC32-B409-489A-A2C2-E0B2F6365176}"/>
              </a:ext>
            </a:extLst>
          </p:cNvPr>
          <p:cNvSpPr txBox="1">
            <a:spLocks/>
          </p:cNvSpPr>
          <p:nvPr/>
        </p:nvSpPr>
        <p:spPr>
          <a:xfrm>
            <a:off x="11277600" y="6553200"/>
            <a:ext cx="914400" cy="30480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14217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828434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742651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656868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4571086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485303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399520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7313737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300CD961-1678-4F71-88D2-FF49F969FACD}" type="slidenum">
              <a:rPr lang="en-US" sz="1600" b="1" smtClean="0"/>
              <a:pPr algn="r"/>
              <a:t>12</a:t>
            </a:fld>
            <a:endParaRPr lang="en-US" sz="1600" b="1" dirty="0"/>
          </a:p>
        </p:txBody>
      </p:sp>
    </p:spTree>
    <p:extLst>
      <p:ext uri="{BB962C8B-B14F-4D97-AF65-F5344CB8AC3E}">
        <p14:creationId xmlns:p14="http://schemas.microsoft.com/office/powerpoint/2010/main" val="195869006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id-ID" sz="4000" dirty="0">
                <a:solidFill>
                  <a:srgbClr val="39302A"/>
                </a:solidFill>
              </a:rPr>
              <a:t>D</a:t>
            </a:r>
            <a:r>
              <a:rPr lang="en-US" sz="4000" dirty="0">
                <a:solidFill>
                  <a:srgbClr val="39302A"/>
                </a:solidFill>
              </a:rPr>
              <a:t>e</a:t>
            </a:r>
            <a:r>
              <a:rPr lang="id-ID" sz="4000" dirty="0" err="1">
                <a:solidFill>
                  <a:srgbClr val="39302A"/>
                </a:solidFill>
              </a:rPr>
              <a:t>finisi</a:t>
            </a:r>
            <a:endParaRPr lang="id-ID" sz="4000" dirty="0">
              <a:solidFill>
                <a:srgbClr val="39302A"/>
              </a:solidFill>
            </a:endParaRPr>
          </a:p>
        </p:txBody>
      </p:sp>
      <p:graphicFrame>
        <p:nvGraphicFramePr>
          <p:cNvPr id="7" name="Content Placeholder 6"/>
          <p:cNvGraphicFramePr>
            <a:graphicFrameLocks noGrp="1"/>
          </p:cNvGraphicFramePr>
          <p:nvPr>
            <p:ph sz="quarter" idx="10"/>
            <p:extLst>
              <p:ext uri="{D42A27DB-BD31-4B8C-83A1-F6EECF244321}">
                <p14:modId xmlns:p14="http://schemas.microsoft.com/office/powerpoint/2010/main" val="3759138630"/>
              </p:ext>
            </p:extLst>
          </p:nvPr>
        </p:nvGraphicFramePr>
        <p:xfrm>
          <a:off x="1273175" y="1384200"/>
          <a:ext cx="9645650" cy="51768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30CBB0B-6720-4956-B76B-D8DE31057953}"/>
              </a:ext>
            </a:extLst>
          </p:cNvPr>
          <p:cNvSpPr txBox="1">
            <a:spLocks/>
          </p:cNvSpPr>
          <p:nvPr/>
        </p:nvSpPr>
        <p:spPr>
          <a:xfrm>
            <a:off x="11277600" y="6553200"/>
            <a:ext cx="914400" cy="30480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14217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828434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742651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656868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4571086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485303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399520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7313737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300CD961-1678-4F71-88D2-FF49F969FACD}" type="slidenum">
              <a:rPr lang="en-US" sz="1600" b="1" smtClean="0"/>
              <a:pPr algn="r"/>
              <a:t>13</a:t>
            </a:fld>
            <a:endParaRPr lang="en-US" sz="1600" b="1" dirty="0"/>
          </a:p>
        </p:txBody>
      </p:sp>
    </p:spTree>
    <p:extLst>
      <p:ext uri="{BB962C8B-B14F-4D97-AF65-F5344CB8AC3E}">
        <p14:creationId xmlns:p14="http://schemas.microsoft.com/office/powerpoint/2010/main" val="256771724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en-US" sz="3600" b="1" dirty="0" err="1"/>
              <a:t>Jenis</a:t>
            </a:r>
            <a:r>
              <a:rPr lang="en-US" sz="3600" b="1" dirty="0"/>
              <a:t> </a:t>
            </a:r>
            <a:r>
              <a:rPr lang="en-US" sz="3600" b="1" dirty="0" err="1"/>
              <a:t>Pengaturan</a:t>
            </a:r>
            <a:r>
              <a:rPr lang="en-US" sz="3600" b="1" dirty="0"/>
              <a:t> </a:t>
            </a:r>
            <a:r>
              <a:rPr lang="en-US" sz="3600" b="1" dirty="0" err="1"/>
              <a:t>Bersama</a:t>
            </a:r>
            <a:endParaRPr lang="id-ID" sz="3600" b="1" dirty="0"/>
          </a:p>
        </p:txBody>
      </p:sp>
      <p:graphicFrame>
        <p:nvGraphicFramePr>
          <p:cNvPr id="3" name="Diagram 2"/>
          <p:cNvGraphicFramePr/>
          <p:nvPr>
            <p:extLst>
              <p:ext uri="{D42A27DB-BD31-4B8C-83A1-F6EECF244321}">
                <p14:modId xmlns:p14="http://schemas.microsoft.com/office/powerpoint/2010/main" val="4067442799"/>
              </p:ext>
            </p:extLst>
          </p:nvPr>
        </p:nvGraphicFramePr>
        <p:xfrm>
          <a:off x="1219200" y="1371600"/>
          <a:ext cx="9982200" cy="4648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EAA928A-2F1A-45F8-9BDD-DB4823B4A8BD}"/>
              </a:ext>
            </a:extLst>
          </p:cNvPr>
          <p:cNvSpPr txBox="1">
            <a:spLocks/>
          </p:cNvSpPr>
          <p:nvPr/>
        </p:nvSpPr>
        <p:spPr>
          <a:xfrm>
            <a:off x="11277600" y="6553200"/>
            <a:ext cx="914400" cy="30480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14217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828434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742651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656868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4571086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485303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399520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7313737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300CD961-1678-4F71-88D2-FF49F969FACD}" type="slidenum">
              <a:rPr lang="en-US" sz="1600" b="1" smtClean="0"/>
              <a:pPr algn="r"/>
              <a:t>14</a:t>
            </a:fld>
            <a:endParaRPr lang="en-US" sz="1600" b="1" dirty="0"/>
          </a:p>
        </p:txBody>
      </p:sp>
    </p:spTree>
    <p:extLst>
      <p:ext uri="{BB962C8B-B14F-4D97-AF65-F5344CB8AC3E}">
        <p14:creationId xmlns:p14="http://schemas.microsoft.com/office/powerpoint/2010/main" val="22956688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id-ID" sz="4000" dirty="0">
                <a:solidFill>
                  <a:srgbClr val="39302A"/>
                </a:solidFill>
              </a:rPr>
              <a:t>Jenis dan Klasifikasi Pengaturan Bersama</a:t>
            </a:r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D5452049-EE53-5248-AB36-340120D395C4}"/>
              </a:ext>
            </a:extLst>
          </p:cNvPr>
          <p:cNvGrpSpPr/>
          <p:nvPr/>
        </p:nvGrpSpPr>
        <p:grpSpPr>
          <a:xfrm>
            <a:off x="1026715" y="1148923"/>
            <a:ext cx="10138570" cy="5259868"/>
            <a:chOff x="1124997" y="1148923"/>
            <a:chExt cx="10138570" cy="5259868"/>
          </a:xfrm>
        </p:grpSpPr>
        <p:graphicFrame>
          <p:nvGraphicFramePr>
            <p:cNvPr id="14" name="Diagram 13">
              <a:extLst>
                <a:ext uri="{FF2B5EF4-FFF2-40B4-BE49-F238E27FC236}">
                  <a16:creationId xmlns:a16="http://schemas.microsoft.com/office/drawing/2014/main" id="{5F3B20F1-383C-6B42-94ED-F45CFD0A12C7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4258122377"/>
                </p:ext>
              </p:extLst>
            </p:nvPr>
          </p:nvGraphicFramePr>
          <p:xfrm>
            <a:off x="1124997" y="1148923"/>
            <a:ext cx="10122804" cy="2737277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2" r:lo="rId3" r:qs="rId4" r:cs="rId5"/>
            </a:graphicData>
          </a:graphic>
        </p:graphicFrame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5E9AC97A-7D88-6F46-9167-B4DDF50EFF8E}"/>
                </a:ext>
              </a:extLst>
            </p:cNvPr>
            <p:cNvSpPr/>
            <p:nvPr/>
          </p:nvSpPr>
          <p:spPr>
            <a:xfrm>
              <a:off x="6663169" y="3886200"/>
              <a:ext cx="4600398" cy="1295400"/>
            </a:xfrm>
            <a:prstGeom prst="rect">
              <a:avLst/>
            </a:prstGeom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sz="1800" b="1" dirty="0" err="1">
                  <a:solidFill>
                    <a:srgbClr val="39302A"/>
                  </a:solidFill>
                </a:rPr>
                <a:t>Entitas</a:t>
              </a:r>
              <a:r>
                <a:rPr lang="en-US" sz="1800" b="1" dirty="0">
                  <a:solidFill>
                    <a:srgbClr val="39302A"/>
                  </a:solidFill>
                </a:rPr>
                <a:t> </a:t>
              </a:r>
              <a:r>
                <a:rPr lang="en-US" sz="1800" b="1" dirty="0" err="1">
                  <a:solidFill>
                    <a:srgbClr val="39302A"/>
                  </a:solidFill>
                </a:rPr>
                <a:t>harus</a:t>
              </a:r>
              <a:r>
                <a:rPr lang="en-US" sz="1800" b="1" dirty="0">
                  <a:solidFill>
                    <a:srgbClr val="39302A"/>
                  </a:solidFill>
                </a:rPr>
                <a:t> </a:t>
              </a:r>
              <a:r>
                <a:rPr lang="en-US" sz="1800" b="1" dirty="0" err="1">
                  <a:solidFill>
                    <a:srgbClr val="39302A"/>
                  </a:solidFill>
                </a:rPr>
                <a:t>mempertimbangkan</a:t>
              </a:r>
              <a:r>
                <a:rPr lang="en-US" sz="1800" b="1" dirty="0">
                  <a:solidFill>
                    <a:srgbClr val="39302A"/>
                  </a:solidFill>
                </a:rPr>
                <a:t>:</a:t>
              </a:r>
            </a:p>
            <a:p>
              <a:pPr marL="400050" indent="-400050">
                <a:buFont typeface="+mj-lt"/>
                <a:buAutoNum type="romanLcPeriod"/>
              </a:pPr>
              <a:r>
                <a:rPr lang="en-US" sz="1800" dirty="0" err="1">
                  <a:solidFill>
                    <a:srgbClr val="39302A"/>
                  </a:solidFill>
                </a:rPr>
                <a:t>Bentuk</a:t>
              </a:r>
              <a:r>
                <a:rPr lang="en-US" sz="1800" dirty="0">
                  <a:solidFill>
                    <a:srgbClr val="39302A"/>
                  </a:solidFill>
                </a:rPr>
                <a:t> </a:t>
              </a:r>
              <a:r>
                <a:rPr lang="en-US" sz="1800" dirty="0" err="1">
                  <a:solidFill>
                    <a:srgbClr val="39302A"/>
                  </a:solidFill>
                </a:rPr>
                <a:t>hukum</a:t>
              </a:r>
              <a:r>
                <a:rPr lang="en-US" sz="1800" dirty="0">
                  <a:solidFill>
                    <a:srgbClr val="39302A"/>
                  </a:solidFill>
                </a:rPr>
                <a:t> </a:t>
              </a:r>
              <a:r>
                <a:rPr lang="en-US" sz="1800" dirty="0" err="1">
                  <a:solidFill>
                    <a:srgbClr val="39302A"/>
                  </a:solidFill>
                </a:rPr>
                <a:t>kendaraan</a:t>
              </a:r>
              <a:r>
                <a:rPr lang="en-US" sz="1800" dirty="0">
                  <a:solidFill>
                    <a:srgbClr val="39302A"/>
                  </a:solidFill>
                </a:rPr>
                <a:t> </a:t>
              </a:r>
              <a:r>
                <a:rPr lang="en-US" sz="1800" dirty="0" err="1">
                  <a:solidFill>
                    <a:srgbClr val="39302A"/>
                  </a:solidFill>
                </a:rPr>
                <a:t>terpisah</a:t>
              </a:r>
              <a:endParaRPr lang="en-US" sz="1800" dirty="0">
                <a:solidFill>
                  <a:srgbClr val="39302A"/>
                </a:solidFill>
              </a:endParaRPr>
            </a:p>
            <a:p>
              <a:pPr marL="400050" indent="-400050">
                <a:buFont typeface="+mj-lt"/>
                <a:buAutoNum type="romanLcPeriod"/>
              </a:pPr>
              <a:r>
                <a:rPr lang="en-US" sz="1800" dirty="0" err="1">
                  <a:solidFill>
                    <a:srgbClr val="39302A"/>
                  </a:solidFill>
                </a:rPr>
                <a:t>Persyaratan</a:t>
              </a:r>
              <a:r>
                <a:rPr lang="en-US" sz="1800" dirty="0">
                  <a:solidFill>
                    <a:srgbClr val="39302A"/>
                  </a:solidFill>
                </a:rPr>
                <a:t> </a:t>
              </a:r>
              <a:r>
                <a:rPr lang="en-US" sz="1800" dirty="0" err="1">
                  <a:solidFill>
                    <a:srgbClr val="39302A"/>
                  </a:solidFill>
                </a:rPr>
                <a:t>pengaturan</a:t>
              </a:r>
              <a:r>
                <a:rPr lang="en-US" sz="1800" dirty="0">
                  <a:solidFill>
                    <a:srgbClr val="39302A"/>
                  </a:solidFill>
                </a:rPr>
                <a:t> </a:t>
              </a:r>
              <a:r>
                <a:rPr lang="en-US" sz="1800" dirty="0" err="1">
                  <a:solidFill>
                    <a:srgbClr val="39302A"/>
                  </a:solidFill>
                </a:rPr>
                <a:t>kontraktual</a:t>
              </a:r>
              <a:r>
                <a:rPr lang="en-US" sz="1800" dirty="0">
                  <a:solidFill>
                    <a:srgbClr val="39302A"/>
                  </a:solidFill>
                </a:rPr>
                <a:t>; dan </a:t>
              </a:r>
            </a:p>
            <a:p>
              <a:pPr marL="400050" indent="-400050">
                <a:buFont typeface="+mj-lt"/>
                <a:buAutoNum type="romanLcPeriod"/>
              </a:pPr>
              <a:r>
                <a:rPr lang="en-US" sz="1800" dirty="0">
                  <a:solidFill>
                    <a:srgbClr val="39302A"/>
                  </a:solidFill>
                </a:rPr>
                <a:t>Ketika </a:t>
              </a:r>
              <a:r>
                <a:rPr lang="en-US" sz="1800" dirty="0" err="1">
                  <a:solidFill>
                    <a:srgbClr val="39302A"/>
                  </a:solidFill>
                </a:rPr>
                <a:t>relevan</a:t>
              </a:r>
              <a:r>
                <a:rPr lang="en-US" sz="1800" dirty="0">
                  <a:solidFill>
                    <a:srgbClr val="39302A"/>
                  </a:solidFill>
                </a:rPr>
                <a:t>, </a:t>
              </a:r>
              <a:r>
                <a:rPr lang="en-US" sz="1800" dirty="0" err="1">
                  <a:solidFill>
                    <a:srgbClr val="39302A"/>
                  </a:solidFill>
                </a:rPr>
                <a:t>fakta</a:t>
              </a:r>
              <a:r>
                <a:rPr lang="en-US" sz="1800" dirty="0">
                  <a:solidFill>
                    <a:srgbClr val="39302A"/>
                  </a:solidFill>
                </a:rPr>
                <a:t> dan </a:t>
              </a:r>
              <a:r>
                <a:rPr lang="en-US" sz="1800" dirty="0" err="1">
                  <a:solidFill>
                    <a:srgbClr val="39302A"/>
                  </a:solidFill>
                </a:rPr>
                <a:t>keadaan</a:t>
              </a:r>
              <a:r>
                <a:rPr lang="en-US" sz="1800" dirty="0">
                  <a:solidFill>
                    <a:srgbClr val="39302A"/>
                  </a:solidFill>
                </a:rPr>
                <a:t> lain</a:t>
              </a:r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746D022-D87B-2047-B313-D97792D90953}"/>
                </a:ext>
              </a:extLst>
            </p:cNvPr>
            <p:cNvSpPr/>
            <p:nvPr/>
          </p:nvSpPr>
          <p:spPr>
            <a:xfrm>
              <a:off x="7709501" y="5893683"/>
              <a:ext cx="2476202" cy="499187"/>
            </a:xfrm>
            <a:prstGeom prst="rect">
              <a:avLst/>
            </a:prstGeom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b="1" dirty="0">
                  <a:solidFill>
                    <a:srgbClr val="39302A"/>
                  </a:solidFill>
                </a:rPr>
                <a:t>Ventura Bersama</a:t>
              </a:r>
              <a:endParaRPr lang="en-US" sz="2400" dirty="0">
                <a:solidFill>
                  <a:srgbClr val="39302A"/>
                </a:solidFill>
              </a:endParaRPr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1187BF41-37C2-4E47-866D-B11DFF1EEBB5}"/>
                </a:ext>
              </a:extLst>
            </p:cNvPr>
            <p:cNvSpPr/>
            <p:nvPr/>
          </p:nvSpPr>
          <p:spPr>
            <a:xfrm>
              <a:off x="2274982" y="5909604"/>
              <a:ext cx="2476202" cy="499187"/>
            </a:xfrm>
            <a:prstGeom prst="rect">
              <a:avLst/>
            </a:prstGeom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b="1" dirty="0" err="1">
                  <a:solidFill>
                    <a:srgbClr val="39302A"/>
                  </a:solidFill>
                </a:rPr>
                <a:t>Operasi</a:t>
              </a:r>
              <a:r>
                <a:rPr lang="en-US" sz="2400" b="1" dirty="0">
                  <a:solidFill>
                    <a:srgbClr val="39302A"/>
                  </a:solidFill>
                </a:rPr>
                <a:t> Bersama</a:t>
              </a:r>
              <a:endParaRPr lang="en-US" sz="2400" dirty="0">
                <a:solidFill>
                  <a:srgbClr val="39302A"/>
                </a:solidFill>
              </a:endParaRPr>
            </a:p>
          </p:txBody>
        </p:sp>
        <p:sp>
          <p:nvSpPr>
            <p:cNvPr id="19" name="Down Arrow 18">
              <a:extLst>
                <a:ext uri="{FF2B5EF4-FFF2-40B4-BE49-F238E27FC236}">
                  <a16:creationId xmlns:a16="http://schemas.microsoft.com/office/drawing/2014/main" id="{8F8C5BC7-CD42-1B44-92DA-F101C3C10952}"/>
                </a:ext>
              </a:extLst>
            </p:cNvPr>
            <p:cNvSpPr/>
            <p:nvPr/>
          </p:nvSpPr>
          <p:spPr>
            <a:xfrm>
              <a:off x="3132083" y="3351677"/>
              <a:ext cx="762000" cy="2464683"/>
            </a:xfrm>
            <a:prstGeom prst="downArrow">
              <a:avLst/>
            </a:prstGeom>
            <a:ln/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Down Arrow 19">
              <a:extLst>
                <a:ext uri="{FF2B5EF4-FFF2-40B4-BE49-F238E27FC236}">
                  <a16:creationId xmlns:a16="http://schemas.microsoft.com/office/drawing/2014/main" id="{1898C743-9BF2-A44F-BFE0-A9B1287E380F}"/>
                </a:ext>
              </a:extLst>
            </p:cNvPr>
            <p:cNvSpPr/>
            <p:nvPr/>
          </p:nvSpPr>
          <p:spPr>
            <a:xfrm>
              <a:off x="8610600" y="3331915"/>
              <a:ext cx="609600" cy="499187"/>
            </a:xfrm>
            <a:prstGeom prst="downArrow">
              <a:avLst/>
            </a:prstGeom>
            <a:ln/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Down Arrow 20">
              <a:extLst>
                <a:ext uri="{FF2B5EF4-FFF2-40B4-BE49-F238E27FC236}">
                  <a16:creationId xmlns:a16="http://schemas.microsoft.com/office/drawing/2014/main" id="{BA833370-D028-844D-80C5-89E02AE2F098}"/>
                </a:ext>
              </a:extLst>
            </p:cNvPr>
            <p:cNvSpPr/>
            <p:nvPr/>
          </p:nvSpPr>
          <p:spPr>
            <a:xfrm>
              <a:off x="8642802" y="5270639"/>
              <a:ext cx="609600" cy="623044"/>
            </a:xfrm>
            <a:prstGeom prst="downArrow">
              <a:avLst/>
            </a:prstGeom>
            <a:ln/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1" name="Slide Number Placeholder 3">
            <a:extLst>
              <a:ext uri="{FF2B5EF4-FFF2-40B4-BE49-F238E27FC236}">
                <a16:creationId xmlns:a16="http://schemas.microsoft.com/office/drawing/2014/main" id="{A6239E0E-17E0-4069-87D2-215CCA8C545C}"/>
              </a:ext>
            </a:extLst>
          </p:cNvPr>
          <p:cNvSpPr txBox="1">
            <a:spLocks/>
          </p:cNvSpPr>
          <p:nvPr/>
        </p:nvSpPr>
        <p:spPr>
          <a:xfrm>
            <a:off x="11277600" y="6553200"/>
            <a:ext cx="914400" cy="30480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14217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828434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742651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656868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4571086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485303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399520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7313737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300CD961-1678-4F71-88D2-FF49F969FACD}" type="slidenum">
              <a:rPr lang="en-US" sz="1600" b="1" smtClean="0"/>
              <a:pPr algn="r"/>
              <a:t>15</a:t>
            </a:fld>
            <a:endParaRPr lang="en-US" sz="1600" b="1" dirty="0"/>
          </a:p>
        </p:txBody>
      </p:sp>
    </p:spTree>
    <p:extLst>
      <p:ext uri="{BB962C8B-B14F-4D97-AF65-F5344CB8AC3E}">
        <p14:creationId xmlns:p14="http://schemas.microsoft.com/office/powerpoint/2010/main" val="308776981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id-ID" sz="3600" dirty="0"/>
              <a:t>Jenis dan Klasifikasi Pengaturan Bersama</a:t>
            </a: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224D11C1-E94E-2E47-95F7-503BF65D746A}"/>
              </a:ext>
            </a:extLst>
          </p:cNvPr>
          <p:cNvGrpSpPr/>
          <p:nvPr/>
        </p:nvGrpSpPr>
        <p:grpSpPr>
          <a:xfrm>
            <a:off x="1219626" y="874105"/>
            <a:ext cx="10515600" cy="6081029"/>
            <a:chOff x="1143000" y="714539"/>
            <a:chExt cx="10515600" cy="6081029"/>
          </a:xfrm>
        </p:grpSpPr>
        <p:graphicFrame>
          <p:nvGraphicFramePr>
            <p:cNvPr id="4" name="Diagram 3">
              <a:extLst>
                <a:ext uri="{FF2B5EF4-FFF2-40B4-BE49-F238E27FC236}">
                  <a16:creationId xmlns:a16="http://schemas.microsoft.com/office/drawing/2014/main" id="{B33C8BF1-0B90-8342-9EB5-6C81D9DFC044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3357629833"/>
                </p:ext>
              </p:extLst>
            </p:nvPr>
          </p:nvGraphicFramePr>
          <p:xfrm>
            <a:off x="1143000" y="714539"/>
            <a:ext cx="10515600" cy="6081029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3" r:lo="rId4" r:qs="rId5" r:cs="rId6"/>
            </a:graphicData>
          </a:graphic>
        </p:graphicFrame>
        <p:cxnSp>
          <p:nvCxnSpPr>
            <p:cNvPr id="10" name="Straight Arrow Connector 9">
              <a:extLst>
                <a:ext uri="{FF2B5EF4-FFF2-40B4-BE49-F238E27FC236}">
                  <a16:creationId xmlns:a16="http://schemas.microsoft.com/office/drawing/2014/main" id="{209F1A9D-792C-4E4B-955F-3021C2E08AD0}"/>
                </a:ext>
              </a:extLst>
            </p:cNvPr>
            <p:cNvCxnSpPr>
              <a:cxnSpLocks/>
            </p:cNvCxnSpPr>
            <p:nvPr/>
          </p:nvCxnSpPr>
          <p:spPr>
            <a:xfrm>
              <a:off x="3276174" y="4661967"/>
              <a:ext cx="0" cy="588667"/>
            </a:xfrm>
            <a:prstGeom prst="straightConnector1">
              <a:avLst/>
            </a:prstGeom>
            <a:ln w="76200">
              <a:solidFill>
                <a:schemeClr val="accent1">
                  <a:lumMod val="5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Arrow Connector 11">
              <a:extLst>
                <a:ext uri="{FF2B5EF4-FFF2-40B4-BE49-F238E27FC236}">
                  <a16:creationId xmlns:a16="http://schemas.microsoft.com/office/drawing/2014/main" id="{D20B79E6-6AED-F24B-9E18-764CD6855429}"/>
                </a:ext>
              </a:extLst>
            </p:cNvPr>
            <p:cNvCxnSpPr>
              <a:cxnSpLocks/>
            </p:cNvCxnSpPr>
            <p:nvPr/>
          </p:nvCxnSpPr>
          <p:spPr>
            <a:xfrm>
              <a:off x="8381574" y="4661967"/>
              <a:ext cx="0" cy="603639"/>
            </a:xfrm>
            <a:prstGeom prst="straightConnector1">
              <a:avLst/>
            </a:prstGeom>
            <a:ln w="76200">
              <a:solidFill>
                <a:schemeClr val="accent1">
                  <a:lumMod val="5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3" name="TextBox 12">
            <a:extLst>
              <a:ext uri="{FF2B5EF4-FFF2-40B4-BE49-F238E27FC236}">
                <a16:creationId xmlns:a16="http://schemas.microsoft.com/office/drawing/2014/main" id="{2F137BB5-0325-BE4E-AC43-20DAFD1E7FF0}"/>
              </a:ext>
            </a:extLst>
          </p:cNvPr>
          <p:cNvSpPr txBox="1"/>
          <p:nvPr/>
        </p:nvSpPr>
        <p:spPr>
          <a:xfrm>
            <a:off x="6477426" y="1905000"/>
            <a:ext cx="5181600" cy="58477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1600" dirty="0" err="1">
                <a:solidFill>
                  <a:srgbClr val="39302A"/>
                </a:solidFill>
              </a:rPr>
              <a:t>Pengaturan</a:t>
            </a:r>
            <a:r>
              <a:rPr lang="en-US" sz="1600" dirty="0">
                <a:solidFill>
                  <a:srgbClr val="39302A"/>
                </a:solidFill>
              </a:rPr>
              <a:t> </a:t>
            </a:r>
            <a:r>
              <a:rPr lang="en-US" sz="1600" dirty="0" err="1">
                <a:solidFill>
                  <a:srgbClr val="39302A"/>
                </a:solidFill>
              </a:rPr>
              <a:t>bersama</a:t>
            </a:r>
            <a:r>
              <a:rPr lang="en-US" sz="1600" dirty="0">
                <a:solidFill>
                  <a:srgbClr val="39302A"/>
                </a:solidFill>
              </a:rPr>
              <a:t> </a:t>
            </a:r>
            <a:r>
              <a:rPr lang="en-US" sz="1600" dirty="0" err="1">
                <a:solidFill>
                  <a:srgbClr val="39302A"/>
                </a:solidFill>
              </a:rPr>
              <a:t>adalah</a:t>
            </a:r>
            <a:r>
              <a:rPr lang="en-US" sz="1600" dirty="0">
                <a:solidFill>
                  <a:srgbClr val="39302A"/>
                </a:solidFill>
              </a:rPr>
              <a:t> </a:t>
            </a:r>
            <a:r>
              <a:rPr lang="en-US" sz="1600" dirty="0" err="1">
                <a:solidFill>
                  <a:srgbClr val="39302A"/>
                </a:solidFill>
              </a:rPr>
              <a:t>pengaturan</a:t>
            </a:r>
            <a:r>
              <a:rPr lang="en-US" sz="1600" dirty="0">
                <a:solidFill>
                  <a:srgbClr val="39302A"/>
                </a:solidFill>
              </a:rPr>
              <a:t> yang </a:t>
            </a:r>
            <a:r>
              <a:rPr lang="en-US" sz="1600" dirty="0" err="1">
                <a:solidFill>
                  <a:srgbClr val="39302A"/>
                </a:solidFill>
              </a:rPr>
              <a:t>dua</a:t>
            </a:r>
            <a:r>
              <a:rPr lang="en-US" sz="1600" dirty="0">
                <a:solidFill>
                  <a:srgbClr val="39302A"/>
                </a:solidFill>
              </a:rPr>
              <a:t> </a:t>
            </a:r>
            <a:r>
              <a:rPr lang="en-US" sz="1600" dirty="0" err="1">
                <a:solidFill>
                  <a:srgbClr val="39302A"/>
                </a:solidFill>
              </a:rPr>
              <a:t>atau</a:t>
            </a:r>
            <a:r>
              <a:rPr lang="en-US" sz="1600" dirty="0">
                <a:solidFill>
                  <a:srgbClr val="39302A"/>
                </a:solidFill>
              </a:rPr>
              <a:t> </a:t>
            </a:r>
            <a:r>
              <a:rPr lang="en-US" sz="1600" dirty="0" err="1">
                <a:solidFill>
                  <a:srgbClr val="39302A"/>
                </a:solidFill>
              </a:rPr>
              <a:t>lebih</a:t>
            </a:r>
            <a:r>
              <a:rPr lang="en-US" sz="1600" dirty="0">
                <a:solidFill>
                  <a:srgbClr val="39302A"/>
                </a:solidFill>
              </a:rPr>
              <a:t> </a:t>
            </a:r>
            <a:r>
              <a:rPr lang="en-US" sz="1600" dirty="0" err="1">
                <a:solidFill>
                  <a:srgbClr val="39302A"/>
                </a:solidFill>
              </a:rPr>
              <a:t>pihaknya</a:t>
            </a:r>
            <a:r>
              <a:rPr lang="en-US" sz="1600" dirty="0">
                <a:solidFill>
                  <a:srgbClr val="39302A"/>
                </a:solidFill>
              </a:rPr>
              <a:t> </a:t>
            </a:r>
            <a:r>
              <a:rPr lang="en-US" sz="1600" dirty="0" err="1">
                <a:solidFill>
                  <a:srgbClr val="39302A"/>
                </a:solidFill>
              </a:rPr>
              <a:t>memiliki</a:t>
            </a:r>
            <a:r>
              <a:rPr lang="en-US" sz="1600" dirty="0">
                <a:solidFill>
                  <a:srgbClr val="39302A"/>
                </a:solidFill>
              </a:rPr>
              <a:t> </a:t>
            </a:r>
            <a:r>
              <a:rPr lang="en-US" sz="1600" dirty="0" err="1">
                <a:solidFill>
                  <a:srgbClr val="39302A"/>
                </a:solidFill>
              </a:rPr>
              <a:t>pengendalian</a:t>
            </a:r>
            <a:r>
              <a:rPr lang="en-US" sz="1600" dirty="0">
                <a:solidFill>
                  <a:srgbClr val="39302A"/>
                </a:solidFill>
              </a:rPr>
              <a:t> </a:t>
            </a:r>
            <a:r>
              <a:rPr lang="en-US" sz="1600" dirty="0" err="1">
                <a:solidFill>
                  <a:srgbClr val="39302A"/>
                </a:solidFill>
              </a:rPr>
              <a:t>bersama</a:t>
            </a:r>
            <a:endParaRPr lang="en-US" sz="1600" dirty="0">
              <a:solidFill>
                <a:srgbClr val="39302A"/>
              </a:solidFill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F64A4B82-9289-8542-A6F5-661B0FED6A21}"/>
              </a:ext>
            </a:extLst>
          </p:cNvPr>
          <p:cNvSpPr txBox="1"/>
          <p:nvPr/>
        </p:nvSpPr>
        <p:spPr>
          <a:xfrm>
            <a:off x="9233551" y="4821533"/>
            <a:ext cx="1752600" cy="1341656"/>
          </a:xfrm>
          <a:prstGeom prst="flowChartConnector">
            <a:avLst/>
          </a:prstGeom>
          <a:solidFill>
            <a:schemeClr val="bg1">
              <a:lumMod val="95000"/>
            </a:schemeClr>
          </a:solidFill>
          <a:ln>
            <a:prstDash val="sysDash"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1400" dirty="0" err="1">
                <a:solidFill>
                  <a:srgbClr val="39302A"/>
                </a:solidFill>
              </a:rPr>
              <a:t>Tidak</a:t>
            </a:r>
            <a:r>
              <a:rPr lang="en-US" sz="1400" dirty="0">
                <a:solidFill>
                  <a:srgbClr val="39302A"/>
                </a:solidFill>
              </a:rPr>
              <a:t> </a:t>
            </a:r>
            <a:r>
              <a:rPr lang="en-US" sz="1400" dirty="0" err="1">
                <a:solidFill>
                  <a:srgbClr val="39302A"/>
                </a:solidFill>
              </a:rPr>
              <a:t>ada</a:t>
            </a:r>
            <a:r>
              <a:rPr lang="en-US" sz="1400" dirty="0">
                <a:solidFill>
                  <a:srgbClr val="39302A"/>
                </a:solidFill>
              </a:rPr>
              <a:t> </a:t>
            </a:r>
            <a:r>
              <a:rPr lang="en-US" sz="1400" dirty="0" err="1">
                <a:solidFill>
                  <a:srgbClr val="39302A"/>
                </a:solidFill>
              </a:rPr>
              <a:t>lagi</a:t>
            </a:r>
            <a:r>
              <a:rPr lang="en-US" sz="1400" dirty="0">
                <a:solidFill>
                  <a:srgbClr val="39302A"/>
                </a:solidFill>
              </a:rPr>
              <a:t> </a:t>
            </a:r>
            <a:r>
              <a:rPr lang="en-US" sz="1400" dirty="0" err="1">
                <a:solidFill>
                  <a:srgbClr val="39302A"/>
                </a:solidFill>
              </a:rPr>
              <a:t>metode</a:t>
            </a:r>
            <a:r>
              <a:rPr lang="en-US" sz="1400" dirty="0">
                <a:solidFill>
                  <a:srgbClr val="39302A"/>
                </a:solidFill>
              </a:rPr>
              <a:t> </a:t>
            </a:r>
            <a:r>
              <a:rPr lang="en-US" sz="1400" dirty="0" err="1">
                <a:solidFill>
                  <a:srgbClr val="39302A"/>
                </a:solidFill>
              </a:rPr>
              <a:t>konsolidasi</a:t>
            </a:r>
            <a:r>
              <a:rPr lang="en-US" sz="1400" dirty="0">
                <a:solidFill>
                  <a:srgbClr val="39302A"/>
                </a:solidFill>
              </a:rPr>
              <a:t> </a:t>
            </a:r>
            <a:r>
              <a:rPr lang="en-US" sz="1400" dirty="0" err="1">
                <a:solidFill>
                  <a:srgbClr val="39302A"/>
                </a:solidFill>
              </a:rPr>
              <a:t>proporsional</a:t>
            </a:r>
            <a:endParaRPr lang="en-US" sz="1400" dirty="0">
              <a:solidFill>
                <a:srgbClr val="39302A"/>
              </a:solidFill>
            </a:endParaRPr>
          </a:p>
        </p:txBody>
      </p:sp>
      <p:sp>
        <p:nvSpPr>
          <p:cNvPr id="9" name="Slide Number Placeholder 3">
            <a:extLst>
              <a:ext uri="{FF2B5EF4-FFF2-40B4-BE49-F238E27FC236}">
                <a16:creationId xmlns:a16="http://schemas.microsoft.com/office/drawing/2014/main" id="{EDCA109C-D88E-4201-8033-3BE34554CDC3}"/>
              </a:ext>
            </a:extLst>
          </p:cNvPr>
          <p:cNvSpPr txBox="1">
            <a:spLocks/>
          </p:cNvSpPr>
          <p:nvPr/>
        </p:nvSpPr>
        <p:spPr>
          <a:xfrm>
            <a:off x="11277600" y="6553200"/>
            <a:ext cx="914400" cy="30480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14217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828434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742651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656868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4571086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485303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399520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7313737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300CD961-1678-4F71-88D2-FF49F969FACD}" type="slidenum">
              <a:rPr lang="en-US" sz="1600" b="1" smtClean="0"/>
              <a:pPr algn="r"/>
              <a:t>16</a:t>
            </a:fld>
            <a:endParaRPr lang="en-US" sz="1600" b="1" dirty="0"/>
          </a:p>
        </p:txBody>
      </p:sp>
    </p:spTree>
    <p:extLst>
      <p:ext uri="{BB962C8B-B14F-4D97-AF65-F5344CB8AC3E}">
        <p14:creationId xmlns:p14="http://schemas.microsoft.com/office/powerpoint/2010/main" val="277603678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itle 1"/>
          <p:cNvSpPr>
            <a:spLocks noGrp="1"/>
          </p:cNvSpPr>
          <p:nvPr>
            <p:ph type="title"/>
          </p:nvPr>
        </p:nvSpPr>
        <p:spPr>
          <a:xfrm>
            <a:off x="1447800" y="990600"/>
            <a:ext cx="10262000" cy="7636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id-ID" dirty="0"/>
              <a:t>Laporan Keuangan Para Pihak – Operator Bersama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sz="quarter" idx="10"/>
            <p:extLst>
              <p:ext uri="{D42A27DB-BD31-4B8C-83A1-F6EECF244321}">
                <p14:modId xmlns:p14="http://schemas.microsoft.com/office/powerpoint/2010/main" val="627697924"/>
              </p:ext>
            </p:extLst>
          </p:nvPr>
        </p:nvGraphicFramePr>
        <p:xfrm>
          <a:off x="1219200" y="1828800"/>
          <a:ext cx="10252075" cy="382746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Slide Number Placeholder 3">
            <a:extLst>
              <a:ext uri="{FF2B5EF4-FFF2-40B4-BE49-F238E27FC236}">
                <a16:creationId xmlns:a16="http://schemas.microsoft.com/office/drawing/2014/main" id="{9ADA98D4-F28B-4DF2-842C-1F301ED9D686}"/>
              </a:ext>
            </a:extLst>
          </p:cNvPr>
          <p:cNvSpPr txBox="1">
            <a:spLocks/>
          </p:cNvSpPr>
          <p:nvPr/>
        </p:nvSpPr>
        <p:spPr>
          <a:xfrm>
            <a:off x="11277600" y="6553200"/>
            <a:ext cx="914400" cy="30480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14217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828434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742651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656868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4571086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485303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399520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7313737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300CD961-1678-4F71-88D2-FF49F969FACD}" type="slidenum">
              <a:rPr lang="en-US" sz="1600" b="1" smtClean="0"/>
              <a:pPr algn="r"/>
              <a:t>17</a:t>
            </a:fld>
            <a:endParaRPr lang="en-US" sz="1600" b="1" dirty="0"/>
          </a:p>
        </p:txBody>
      </p:sp>
    </p:spTree>
    <p:extLst>
      <p:ext uri="{BB962C8B-B14F-4D97-AF65-F5344CB8AC3E}">
        <p14:creationId xmlns:p14="http://schemas.microsoft.com/office/powerpoint/2010/main" val="116178525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id-ID" dirty="0"/>
              <a:t>Laporan Keuangan Para Pihak – Ventura Bersama</a:t>
            </a:r>
            <a:endParaRPr lang="en-US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sz="quarter" idx="10"/>
            <p:extLst>
              <p:ext uri="{D42A27DB-BD31-4B8C-83A1-F6EECF244321}">
                <p14:modId xmlns:p14="http://schemas.microsoft.com/office/powerpoint/2010/main" val="2576969393"/>
              </p:ext>
            </p:extLst>
          </p:nvPr>
        </p:nvGraphicFramePr>
        <p:xfrm>
          <a:off x="304800" y="585842"/>
          <a:ext cx="7162800" cy="650706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Slide Number Placeholder 3">
            <a:extLst>
              <a:ext uri="{FF2B5EF4-FFF2-40B4-BE49-F238E27FC236}">
                <a16:creationId xmlns:a16="http://schemas.microsoft.com/office/drawing/2014/main" id="{016EF77F-4FC7-4264-AA82-E8E1FCD0CCAC}"/>
              </a:ext>
            </a:extLst>
          </p:cNvPr>
          <p:cNvSpPr txBox="1">
            <a:spLocks/>
          </p:cNvSpPr>
          <p:nvPr/>
        </p:nvSpPr>
        <p:spPr>
          <a:xfrm>
            <a:off x="11277600" y="6553200"/>
            <a:ext cx="914400" cy="30480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14217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828434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742651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656868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4571086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485303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399520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7313737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300CD961-1678-4F71-88D2-FF49F969FACD}" type="slidenum">
              <a:rPr lang="en-US" sz="1600" b="1" smtClean="0"/>
              <a:pPr algn="r"/>
              <a:t>18</a:t>
            </a:fld>
            <a:endParaRPr lang="en-US" sz="1600" b="1" dirty="0"/>
          </a:p>
        </p:txBody>
      </p:sp>
    </p:spTree>
    <p:extLst>
      <p:ext uri="{BB962C8B-B14F-4D97-AF65-F5344CB8AC3E}">
        <p14:creationId xmlns:p14="http://schemas.microsoft.com/office/powerpoint/2010/main" val="163952494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10125" y="838200"/>
            <a:ext cx="7171751" cy="791952"/>
          </a:xfrm>
        </p:spPr>
        <p:txBody>
          <a:bodyPr>
            <a:noAutofit/>
          </a:bodyPr>
          <a:lstStyle/>
          <a:p>
            <a:r>
              <a:rPr lang="en-US" sz="3600" dirty="0"/>
              <a:t>Akuntansi </a:t>
            </a:r>
            <a:r>
              <a:rPr lang="en-US" sz="3600" dirty="0" err="1"/>
              <a:t>untuk</a:t>
            </a:r>
            <a:r>
              <a:rPr lang="en-US" sz="3600" dirty="0"/>
              <a:t> </a:t>
            </a:r>
            <a:r>
              <a:rPr lang="en-US" sz="3600" dirty="0" err="1"/>
              <a:t>Penjualan</a:t>
            </a:r>
            <a:r>
              <a:rPr lang="en-US" sz="3600" dirty="0"/>
              <a:t> </a:t>
            </a:r>
            <a:r>
              <a:rPr lang="en-US" sz="3600" dirty="0" err="1"/>
              <a:t>atau</a:t>
            </a:r>
            <a:r>
              <a:rPr lang="en-US" sz="3600" dirty="0"/>
              <a:t> </a:t>
            </a:r>
            <a:r>
              <a:rPr lang="en-US" sz="3600" dirty="0" err="1"/>
              <a:t>Kontribusi</a:t>
            </a:r>
            <a:r>
              <a:rPr lang="en-US" sz="3600" dirty="0"/>
              <a:t> </a:t>
            </a:r>
            <a:r>
              <a:rPr lang="en-US" sz="3600" dirty="0" err="1"/>
              <a:t>kepada</a:t>
            </a:r>
            <a:r>
              <a:rPr lang="en-US" sz="3600" dirty="0"/>
              <a:t> </a:t>
            </a:r>
            <a:r>
              <a:rPr lang="en-US" sz="3600" dirty="0" err="1"/>
              <a:t>Operasi</a:t>
            </a:r>
            <a:r>
              <a:rPr lang="en-US" sz="3600" dirty="0"/>
              <a:t> </a:t>
            </a:r>
            <a:r>
              <a:rPr lang="en-US" sz="3600" dirty="0" err="1"/>
              <a:t>Bersama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type="body" sz="quarter" idx="10"/>
          </p:nvPr>
        </p:nvSpPr>
        <p:spPr>
          <a:xfrm>
            <a:off x="2566669" y="2344800"/>
            <a:ext cx="7025929" cy="4838419"/>
          </a:xfrm>
        </p:spPr>
        <p:txBody>
          <a:bodyPr>
            <a:noAutofit/>
          </a:bodyPr>
          <a:lstStyle/>
          <a:p>
            <a:pPr>
              <a:spcBef>
                <a:spcPts val="1800"/>
              </a:spcBef>
            </a:pPr>
            <a:r>
              <a:rPr lang="en-US" dirty="0" err="1"/>
              <a:t>Ketika</a:t>
            </a:r>
            <a:r>
              <a:rPr lang="en-US" dirty="0"/>
              <a:t> operator </a:t>
            </a:r>
            <a:r>
              <a:rPr lang="en-US" dirty="0" err="1"/>
              <a:t>bersama</a:t>
            </a:r>
            <a:r>
              <a:rPr lang="en-US" dirty="0"/>
              <a:t> melakukan </a:t>
            </a:r>
            <a:r>
              <a:rPr lang="en-US" dirty="0" err="1"/>
              <a:t>transaksi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operasi</a:t>
            </a:r>
            <a:r>
              <a:rPr lang="en-US" dirty="0"/>
              <a:t> </a:t>
            </a:r>
            <a:r>
              <a:rPr lang="en-US" dirty="0" err="1"/>
              <a:t>bersama</a:t>
            </a:r>
            <a:r>
              <a:rPr lang="en-US" dirty="0"/>
              <a:t>: </a:t>
            </a:r>
            <a:r>
              <a:rPr lang="en-US" dirty="0" err="1"/>
              <a:t>penjualan</a:t>
            </a:r>
            <a:r>
              <a:rPr lang="en-US" dirty="0"/>
              <a:t> </a:t>
            </a:r>
            <a:r>
              <a:rPr lang="en-US" dirty="0" err="1"/>
              <a:t>atau</a:t>
            </a:r>
            <a:r>
              <a:rPr lang="en-US" dirty="0"/>
              <a:t> </a:t>
            </a:r>
            <a:r>
              <a:rPr lang="en-US" dirty="0" err="1"/>
              <a:t>kontribusi</a:t>
            </a:r>
            <a:r>
              <a:rPr lang="en-US" dirty="0"/>
              <a:t> </a:t>
            </a:r>
            <a:r>
              <a:rPr lang="en-US" dirty="0" err="1"/>
              <a:t>aset</a:t>
            </a:r>
            <a:r>
              <a:rPr lang="en-US" dirty="0"/>
              <a:t>, </a:t>
            </a:r>
            <a:r>
              <a:rPr lang="en-US" dirty="0" err="1"/>
              <a:t>transaksi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pihak</a:t>
            </a:r>
            <a:r>
              <a:rPr lang="en-US" dirty="0"/>
              <a:t> lain </a:t>
            </a:r>
            <a:r>
              <a:rPr lang="en-US" dirty="0">
                <a:sym typeface="Wingdings" panose="05000000000000000000" pitchFamily="2" charset="2"/>
              </a:rPr>
              <a:t> </a:t>
            </a:r>
            <a:r>
              <a:rPr lang="en-US" dirty="0"/>
              <a:t>operator </a:t>
            </a:r>
            <a:r>
              <a:rPr lang="en-US" dirty="0" err="1"/>
              <a:t>bersama</a:t>
            </a:r>
            <a:r>
              <a:rPr lang="en-US" dirty="0"/>
              <a:t> </a:t>
            </a:r>
            <a:r>
              <a:rPr lang="en-US" dirty="0" err="1"/>
              <a:t>mengakui</a:t>
            </a:r>
            <a:r>
              <a:rPr lang="en-US" dirty="0"/>
              <a:t> </a:t>
            </a:r>
            <a:r>
              <a:rPr lang="en-US" dirty="0" err="1"/>
              <a:t>keuntungan</a:t>
            </a:r>
            <a:r>
              <a:rPr lang="en-US" dirty="0"/>
              <a:t> </a:t>
            </a:r>
            <a:r>
              <a:rPr lang="en-US" dirty="0" err="1"/>
              <a:t>atau</a:t>
            </a:r>
            <a:r>
              <a:rPr lang="en-US" dirty="0"/>
              <a:t> </a:t>
            </a:r>
            <a:r>
              <a:rPr lang="en-US" dirty="0" err="1"/>
              <a:t>kerugian</a:t>
            </a:r>
            <a:r>
              <a:rPr lang="en-US" dirty="0"/>
              <a:t> </a:t>
            </a:r>
            <a:r>
              <a:rPr lang="en-US" dirty="0" err="1"/>
              <a:t>transaksi</a:t>
            </a:r>
            <a:r>
              <a:rPr lang="en-US" dirty="0"/>
              <a:t> </a:t>
            </a:r>
            <a:r>
              <a:rPr lang="en-US" dirty="0" err="1"/>
              <a:t>tersebut</a:t>
            </a:r>
            <a:r>
              <a:rPr lang="en-US" dirty="0"/>
              <a:t> </a:t>
            </a:r>
            <a:r>
              <a:rPr lang="en-US" dirty="0" err="1"/>
              <a:t>sebatas</a:t>
            </a:r>
            <a:r>
              <a:rPr lang="en-US" dirty="0"/>
              <a:t> </a:t>
            </a:r>
            <a:r>
              <a:rPr lang="en-US" dirty="0" err="1"/>
              <a:t>kepentingan</a:t>
            </a:r>
            <a:r>
              <a:rPr lang="en-US" dirty="0"/>
              <a:t> para </a:t>
            </a:r>
            <a:r>
              <a:rPr lang="en-US" dirty="0" err="1"/>
              <a:t>pihak</a:t>
            </a:r>
            <a:r>
              <a:rPr lang="en-US" dirty="0"/>
              <a:t> lain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operasi</a:t>
            </a:r>
            <a:r>
              <a:rPr lang="en-US" dirty="0"/>
              <a:t> </a:t>
            </a:r>
            <a:r>
              <a:rPr lang="en-US" dirty="0" err="1"/>
              <a:t>bersama</a:t>
            </a:r>
            <a:r>
              <a:rPr lang="en-US" dirty="0"/>
              <a:t>.</a:t>
            </a:r>
          </a:p>
          <a:p>
            <a:pPr>
              <a:spcBef>
                <a:spcPts val="1800"/>
              </a:spcBef>
            </a:pPr>
            <a:r>
              <a:rPr lang="en-US" dirty="0" err="1"/>
              <a:t>Ketika</a:t>
            </a:r>
            <a:r>
              <a:rPr lang="en-US" dirty="0"/>
              <a:t> </a:t>
            </a:r>
            <a:r>
              <a:rPr lang="en-US" dirty="0" err="1"/>
              <a:t>transaksi</a:t>
            </a:r>
            <a:r>
              <a:rPr lang="en-US" dirty="0"/>
              <a:t> </a:t>
            </a:r>
            <a:r>
              <a:rPr lang="en-US" dirty="0" err="1"/>
              <a:t>tersebut</a:t>
            </a:r>
            <a:r>
              <a:rPr lang="en-US" dirty="0"/>
              <a:t> </a:t>
            </a:r>
            <a:r>
              <a:rPr lang="en-US" dirty="0" err="1"/>
              <a:t>memberikan</a:t>
            </a:r>
            <a:r>
              <a:rPr lang="en-US" dirty="0"/>
              <a:t> </a:t>
            </a:r>
            <a:r>
              <a:rPr lang="en-US" dirty="0" err="1"/>
              <a:t>bukti</a:t>
            </a:r>
            <a:r>
              <a:rPr lang="en-US" dirty="0"/>
              <a:t> </a:t>
            </a:r>
            <a:r>
              <a:rPr lang="en-US" dirty="0" err="1"/>
              <a:t>pengurangan</a:t>
            </a:r>
            <a:r>
              <a:rPr lang="en-US" dirty="0"/>
              <a:t> </a:t>
            </a:r>
            <a:r>
              <a:rPr lang="en-US" dirty="0" err="1"/>
              <a:t>atas</a:t>
            </a:r>
            <a:r>
              <a:rPr lang="en-US" dirty="0"/>
              <a:t> </a:t>
            </a:r>
            <a:r>
              <a:rPr lang="en-US" dirty="0" err="1"/>
              <a:t>nilai</a:t>
            </a:r>
            <a:r>
              <a:rPr lang="en-US" dirty="0"/>
              <a:t> </a:t>
            </a:r>
            <a:r>
              <a:rPr lang="en-US" dirty="0" err="1"/>
              <a:t>realisasi</a:t>
            </a:r>
            <a:r>
              <a:rPr lang="en-US" dirty="0"/>
              <a:t> </a:t>
            </a:r>
            <a:r>
              <a:rPr lang="en-US" dirty="0" err="1"/>
              <a:t>neto</a:t>
            </a:r>
            <a:r>
              <a:rPr lang="en-US" dirty="0"/>
              <a:t> </a:t>
            </a:r>
            <a:r>
              <a:rPr lang="en-US" dirty="0" err="1"/>
              <a:t>aset</a:t>
            </a:r>
            <a:r>
              <a:rPr lang="en-US" dirty="0"/>
              <a:t> yang </a:t>
            </a:r>
            <a:r>
              <a:rPr lang="en-US" dirty="0" err="1"/>
              <a:t>akan</a:t>
            </a:r>
            <a:r>
              <a:rPr lang="en-US" dirty="0"/>
              <a:t> </a:t>
            </a:r>
            <a:r>
              <a:rPr lang="en-US" dirty="0" err="1"/>
              <a:t>dijual</a:t>
            </a:r>
            <a:r>
              <a:rPr lang="en-US" dirty="0"/>
              <a:t> </a:t>
            </a:r>
            <a:r>
              <a:rPr lang="en-US" dirty="0" err="1"/>
              <a:t>atau</a:t>
            </a:r>
            <a:r>
              <a:rPr lang="en-US" dirty="0"/>
              <a:t> </a:t>
            </a:r>
            <a:r>
              <a:rPr lang="en-US" dirty="0" err="1"/>
              <a:t>kontribusi</a:t>
            </a:r>
            <a:r>
              <a:rPr lang="en-US" dirty="0"/>
              <a:t> </a:t>
            </a:r>
            <a:r>
              <a:rPr lang="en-US" dirty="0" err="1"/>
              <a:t>kepada</a:t>
            </a:r>
            <a:r>
              <a:rPr lang="en-US" dirty="0"/>
              <a:t> </a:t>
            </a:r>
            <a:r>
              <a:rPr lang="en-US" dirty="0" err="1"/>
              <a:t>operasi</a:t>
            </a:r>
            <a:r>
              <a:rPr lang="en-US" dirty="0"/>
              <a:t> </a:t>
            </a:r>
            <a:r>
              <a:rPr lang="en-US" dirty="0" err="1"/>
              <a:t>bersama</a:t>
            </a:r>
            <a:r>
              <a:rPr lang="en-US" dirty="0"/>
              <a:t>, </a:t>
            </a:r>
            <a:r>
              <a:rPr lang="en-US" dirty="0" err="1"/>
              <a:t>atau</a:t>
            </a:r>
            <a:r>
              <a:rPr lang="en-US" dirty="0"/>
              <a:t> </a:t>
            </a:r>
            <a:r>
              <a:rPr lang="en-US" dirty="0" err="1"/>
              <a:t>bukti</a:t>
            </a:r>
            <a:r>
              <a:rPr lang="en-US" dirty="0"/>
              <a:t> </a:t>
            </a:r>
            <a:r>
              <a:rPr lang="en-US" dirty="0" err="1"/>
              <a:t>rugi</a:t>
            </a:r>
            <a:r>
              <a:rPr lang="en-US" dirty="0"/>
              <a:t> </a:t>
            </a:r>
            <a:r>
              <a:rPr lang="en-US" dirty="0" err="1"/>
              <a:t>penurunan</a:t>
            </a:r>
            <a:r>
              <a:rPr lang="en-US" dirty="0"/>
              <a:t> </a:t>
            </a:r>
            <a:r>
              <a:rPr lang="en-US" dirty="0" err="1"/>
              <a:t>nilai</a:t>
            </a:r>
            <a:r>
              <a:rPr lang="en-US" dirty="0"/>
              <a:t> </a:t>
            </a:r>
            <a:r>
              <a:rPr lang="en-US" dirty="0" err="1"/>
              <a:t>aset</a:t>
            </a:r>
            <a:r>
              <a:rPr lang="en-US" dirty="0"/>
              <a:t> </a:t>
            </a:r>
            <a:r>
              <a:rPr lang="en-US" dirty="0" err="1"/>
              <a:t>tersebut</a:t>
            </a:r>
            <a:r>
              <a:rPr lang="en-US" dirty="0"/>
              <a:t>, </a:t>
            </a:r>
            <a:r>
              <a:rPr lang="en-US" dirty="0" err="1"/>
              <a:t>kerugian</a:t>
            </a:r>
            <a:r>
              <a:rPr lang="en-US" dirty="0"/>
              <a:t> </a:t>
            </a:r>
            <a:r>
              <a:rPr lang="en-US" dirty="0" err="1"/>
              <a:t>tersebut</a:t>
            </a:r>
            <a:r>
              <a:rPr lang="en-US" dirty="0"/>
              <a:t> </a:t>
            </a:r>
            <a:r>
              <a:rPr lang="en-US" dirty="0" err="1"/>
              <a:t>diakui</a:t>
            </a:r>
            <a:r>
              <a:rPr lang="en-US" dirty="0"/>
              <a:t> </a:t>
            </a:r>
            <a:r>
              <a:rPr lang="en-US" dirty="0" err="1"/>
              <a:t>sepenuhnya</a:t>
            </a:r>
            <a:r>
              <a:rPr lang="en-US" dirty="0"/>
              <a:t> </a:t>
            </a:r>
            <a:r>
              <a:rPr lang="en-US" dirty="0" err="1"/>
              <a:t>oleh</a:t>
            </a:r>
            <a:r>
              <a:rPr lang="en-US" dirty="0"/>
              <a:t> operator </a:t>
            </a:r>
            <a:r>
              <a:rPr lang="en-US" dirty="0" err="1"/>
              <a:t>bersama</a:t>
            </a:r>
            <a:r>
              <a:rPr lang="en-US" dirty="0"/>
              <a:t>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A3F19D8-9FD3-43FC-89D6-EEB8A4B367D7}"/>
              </a:ext>
            </a:extLst>
          </p:cNvPr>
          <p:cNvSpPr txBox="1">
            <a:spLocks/>
          </p:cNvSpPr>
          <p:nvPr/>
        </p:nvSpPr>
        <p:spPr>
          <a:xfrm>
            <a:off x="11277600" y="6553200"/>
            <a:ext cx="914400" cy="30480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14217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828434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742651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656868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4571086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485303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399520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7313737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300CD961-1678-4F71-88D2-FF49F969FACD}" type="slidenum">
              <a:rPr lang="en-US" sz="1600" b="1" smtClean="0"/>
              <a:pPr algn="r"/>
              <a:t>19</a:t>
            </a:fld>
            <a:endParaRPr lang="en-US" sz="1600" b="1" dirty="0"/>
          </a:p>
        </p:txBody>
      </p:sp>
    </p:spTree>
    <p:extLst>
      <p:ext uri="{BB962C8B-B14F-4D97-AF65-F5344CB8AC3E}">
        <p14:creationId xmlns:p14="http://schemas.microsoft.com/office/powerpoint/2010/main" val="66321351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33600" y="762000"/>
            <a:ext cx="8153400" cy="1066800"/>
          </a:xfrm>
        </p:spPr>
        <p:txBody>
          <a:bodyPr>
            <a:noAutofit/>
          </a:bodyPr>
          <a:lstStyle/>
          <a:p>
            <a:pPr algn="ctr"/>
            <a:r>
              <a:rPr lang="en-US" dirty="0"/>
              <a:t>Akuntansi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Pembelian</a:t>
            </a:r>
            <a:r>
              <a:rPr lang="en-US" dirty="0"/>
              <a:t> Aset </a:t>
            </a:r>
            <a:r>
              <a:rPr lang="en-US" dirty="0" err="1"/>
              <a:t>dari</a:t>
            </a:r>
            <a:r>
              <a:rPr lang="en-US" dirty="0"/>
              <a:t> </a:t>
            </a:r>
            <a:r>
              <a:rPr lang="en-US" dirty="0" err="1"/>
              <a:t>Operasi</a:t>
            </a:r>
            <a:r>
              <a:rPr lang="en-US" dirty="0"/>
              <a:t> </a:t>
            </a:r>
            <a:r>
              <a:rPr lang="en-US" dirty="0" err="1"/>
              <a:t>Bersama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0"/>
          </p:nvPr>
        </p:nvSpPr>
        <p:spPr>
          <a:xfrm>
            <a:off x="457200" y="2438400"/>
            <a:ext cx="7922833" cy="4736434"/>
          </a:xfrm>
        </p:spPr>
        <p:txBody>
          <a:bodyPr>
            <a:noAutofit/>
          </a:bodyPr>
          <a:lstStyle/>
          <a:p>
            <a:pPr marL="342900" indent="-342900">
              <a:spcBef>
                <a:spcPts val="1800"/>
              </a:spcBef>
              <a:buFont typeface="Arial" panose="020B0604020202020204" pitchFamily="34" charset="0"/>
              <a:buChar char="•"/>
            </a:pPr>
            <a:r>
              <a:rPr lang="en-US" sz="2200" dirty="0" err="1"/>
              <a:t>Ketika</a:t>
            </a:r>
            <a:r>
              <a:rPr lang="en-US" sz="2200" dirty="0"/>
              <a:t> operator </a:t>
            </a:r>
            <a:r>
              <a:rPr lang="en-US" sz="2200" dirty="0" err="1"/>
              <a:t>bersama</a:t>
            </a:r>
            <a:r>
              <a:rPr lang="en-US" sz="2200" dirty="0"/>
              <a:t> melakukan </a:t>
            </a:r>
            <a:r>
              <a:rPr lang="en-US" sz="2200" dirty="0" err="1"/>
              <a:t>transaksi</a:t>
            </a:r>
            <a:r>
              <a:rPr lang="en-US" sz="2200" dirty="0"/>
              <a:t> </a:t>
            </a:r>
            <a:r>
              <a:rPr lang="en-US" sz="2200" dirty="0" err="1"/>
              <a:t>dengan</a:t>
            </a:r>
            <a:r>
              <a:rPr lang="en-US" sz="2200" dirty="0"/>
              <a:t> </a:t>
            </a:r>
            <a:r>
              <a:rPr lang="en-US" sz="2200" dirty="0" err="1"/>
              <a:t>operasi</a:t>
            </a:r>
            <a:r>
              <a:rPr lang="en-US" sz="2200" dirty="0"/>
              <a:t> </a:t>
            </a:r>
            <a:r>
              <a:rPr lang="en-US" sz="2200" dirty="0" err="1"/>
              <a:t>bersama</a:t>
            </a:r>
            <a:r>
              <a:rPr lang="en-US" sz="2200" dirty="0"/>
              <a:t>: </a:t>
            </a:r>
            <a:r>
              <a:rPr lang="en-US" sz="2200" dirty="0" err="1"/>
              <a:t>pembelian</a:t>
            </a:r>
            <a:r>
              <a:rPr lang="en-US" sz="2200" dirty="0"/>
              <a:t> </a:t>
            </a:r>
            <a:r>
              <a:rPr lang="en-US" sz="2200" dirty="0" err="1"/>
              <a:t>aset</a:t>
            </a:r>
            <a:r>
              <a:rPr lang="en-US" sz="2200" dirty="0"/>
              <a:t> </a:t>
            </a:r>
            <a:r>
              <a:rPr lang="en-US" sz="2200" dirty="0">
                <a:sym typeface="Wingdings" panose="05000000000000000000" pitchFamily="2" charset="2"/>
              </a:rPr>
              <a:t> </a:t>
            </a:r>
            <a:r>
              <a:rPr lang="en-US" sz="2200" dirty="0"/>
              <a:t>operator </a:t>
            </a:r>
            <a:r>
              <a:rPr lang="en-US" sz="2200" dirty="0" err="1"/>
              <a:t>bersama</a:t>
            </a:r>
            <a:r>
              <a:rPr lang="en-US" sz="2200" dirty="0"/>
              <a:t> </a:t>
            </a:r>
            <a:r>
              <a:rPr lang="en-US" sz="2200" dirty="0" err="1"/>
              <a:t>tidak</a:t>
            </a:r>
            <a:r>
              <a:rPr lang="en-US" sz="2200" dirty="0"/>
              <a:t> </a:t>
            </a:r>
            <a:r>
              <a:rPr lang="en-US" sz="2200" dirty="0" err="1"/>
              <a:t>mengakui</a:t>
            </a:r>
            <a:r>
              <a:rPr lang="en-US" sz="2200" dirty="0"/>
              <a:t> </a:t>
            </a:r>
            <a:r>
              <a:rPr lang="en-US" sz="2200" dirty="0" err="1"/>
              <a:t>keuntungan</a:t>
            </a:r>
            <a:r>
              <a:rPr lang="en-US" sz="2200" dirty="0"/>
              <a:t> </a:t>
            </a:r>
            <a:r>
              <a:rPr lang="en-US" sz="2200" dirty="0" err="1"/>
              <a:t>atau</a:t>
            </a:r>
            <a:r>
              <a:rPr lang="en-US" sz="2200" dirty="0"/>
              <a:t> </a:t>
            </a:r>
            <a:r>
              <a:rPr lang="en-US" sz="2200" dirty="0" err="1"/>
              <a:t>kerugian</a:t>
            </a:r>
            <a:r>
              <a:rPr lang="en-US" sz="2200" dirty="0"/>
              <a:t> </a:t>
            </a:r>
            <a:r>
              <a:rPr lang="en-US" sz="2200" dirty="0" err="1"/>
              <a:t>transaksi</a:t>
            </a:r>
            <a:r>
              <a:rPr lang="en-US" sz="2200" dirty="0"/>
              <a:t> </a:t>
            </a:r>
            <a:r>
              <a:rPr lang="en-US" sz="2200" dirty="0" err="1"/>
              <a:t>sampai</a:t>
            </a:r>
            <a:r>
              <a:rPr lang="en-US" sz="2200" dirty="0"/>
              <a:t> </a:t>
            </a:r>
            <a:r>
              <a:rPr lang="en-US" sz="2200" dirty="0" err="1"/>
              <a:t>entitas</a:t>
            </a:r>
            <a:r>
              <a:rPr lang="en-US" sz="2200" dirty="0"/>
              <a:t> </a:t>
            </a:r>
            <a:r>
              <a:rPr lang="en-US" sz="2200" dirty="0" err="1"/>
              <a:t>menjual</a:t>
            </a:r>
            <a:r>
              <a:rPr lang="en-US" sz="2200" dirty="0"/>
              <a:t> </a:t>
            </a:r>
            <a:r>
              <a:rPr lang="en-US" sz="2200" dirty="0" err="1"/>
              <a:t>kembali</a:t>
            </a:r>
            <a:r>
              <a:rPr lang="en-US" sz="2200" dirty="0"/>
              <a:t> </a:t>
            </a:r>
            <a:r>
              <a:rPr lang="en-US" sz="2200" dirty="0" err="1"/>
              <a:t>aset</a:t>
            </a:r>
            <a:r>
              <a:rPr lang="en-US" sz="2200" dirty="0"/>
              <a:t> </a:t>
            </a:r>
            <a:r>
              <a:rPr lang="en-US" sz="2200" dirty="0" err="1"/>
              <a:t>tersebut</a:t>
            </a:r>
            <a:r>
              <a:rPr lang="en-US" sz="2200" dirty="0"/>
              <a:t> </a:t>
            </a:r>
            <a:r>
              <a:rPr lang="en-US" sz="2200" dirty="0" err="1"/>
              <a:t>kepada</a:t>
            </a:r>
            <a:r>
              <a:rPr lang="en-US" sz="2200" dirty="0"/>
              <a:t> </a:t>
            </a:r>
            <a:r>
              <a:rPr lang="en-US" sz="2200" dirty="0" err="1"/>
              <a:t>pihak</a:t>
            </a:r>
            <a:r>
              <a:rPr lang="en-US" sz="2200" dirty="0"/>
              <a:t> lain.</a:t>
            </a:r>
          </a:p>
          <a:p>
            <a:pPr marL="342900" indent="-342900">
              <a:spcBef>
                <a:spcPts val="1800"/>
              </a:spcBef>
              <a:buFont typeface="Arial" panose="020B0604020202020204" pitchFamily="34" charset="0"/>
              <a:buChar char="•"/>
            </a:pPr>
            <a:r>
              <a:rPr lang="en-US" sz="2200" dirty="0" err="1"/>
              <a:t>Ketika</a:t>
            </a:r>
            <a:r>
              <a:rPr lang="en-US" sz="2200" dirty="0"/>
              <a:t> </a:t>
            </a:r>
            <a:r>
              <a:rPr lang="en-US" sz="2200" dirty="0" err="1"/>
              <a:t>transaksi</a:t>
            </a:r>
            <a:r>
              <a:rPr lang="en-US" sz="2200" dirty="0"/>
              <a:t> </a:t>
            </a:r>
            <a:r>
              <a:rPr lang="en-US" sz="2200" dirty="0" err="1"/>
              <a:t>tersebut</a:t>
            </a:r>
            <a:r>
              <a:rPr lang="en-US" sz="2200" dirty="0"/>
              <a:t> </a:t>
            </a:r>
            <a:r>
              <a:rPr lang="en-US" sz="2200" dirty="0" err="1"/>
              <a:t>memberikan</a:t>
            </a:r>
            <a:r>
              <a:rPr lang="en-US" sz="2200" dirty="0"/>
              <a:t> </a:t>
            </a:r>
            <a:r>
              <a:rPr lang="en-US" sz="2200" dirty="0" err="1"/>
              <a:t>bukti</a:t>
            </a:r>
            <a:r>
              <a:rPr lang="en-US" sz="2200" dirty="0"/>
              <a:t> </a:t>
            </a:r>
            <a:r>
              <a:rPr lang="en-US" sz="2200" dirty="0" err="1"/>
              <a:t>pengurangan</a:t>
            </a:r>
            <a:r>
              <a:rPr lang="en-US" sz="2200" dirty="0"/>
              <a:t> </a:t>
            </a:r>
            <a:r>
              <a:rPr lang="en-US" sz="2200" dirty="0" err="1"/>
              <a:t>atas</a:t>
            </a:r>
            <a:r>
              <a:rPr lang="en-US" sz="2200" dirty="0"/>
              <a:t> </a:t>
            </a:r>
            <a:r>
              <a:rPr lang="en-US" sz="2200" dirty="0" err="1"/>
              <a:t>nilai</a:t>
            </a:r>
            <a:r>
              <a:rPr lang="en-US" sz="2200" dirty="0"/>
              <a:t> </a:t>
            </a:r>
            <a:r>
              <a:rPr lang="en-US" sz="2200" dirty="0" err="1"/>
              <a:t>realisasi</a:t>
            </a:r>
            <a:r>
              <a:rPr lang="en-US" sz="2200" dirty="0"/>
              <a:t> </a:t>
            </a:r>
            <a:r>
              <a:rPr lang="en-US" sz="2200" dirty="0" err="1"/>
              <a:t>neto</a:t>
            </a:r>
            <a:r>
              <a:rPr lang="en-US" sz="2200" dirty="0"/>
              <a:t> </a:t>
            </a:r>
            <a:r>
              <a:rPr lang="en-US" sz="2200" dirty="0" err="1"/>
              <a:t>aset</a:t>
            </a:r>
            <a:r>
              <a:rPr lang="en-US" sz="2200" dirty="0"/>
              <a:t> yang </a:t>
            </a:r>
            <a:r>
              <a:rPr lang="en-US" sz="2200" dirty="0" err="1"/>
              <a:t>akan</a:t>
            </a:r>
            <a:r>
              <a:rPr lang="en-US" sz="2200" dirty="0"/>
              <a:t> </a:t>
            </a:r>
            <a:r>
              <a:rPr lang="en-US" sz="2200" dirty="0" err="1"/>
              <a:t>dibeli</a:t>
            </a:r>
            <a:r>
              <a:rPr lang="en-US" sz="2200" dirty="0"/>
              <a:t> </a:t>
            </a:r>
            <a:r>
              <a:rPr lang="en-US" sz="2200" dirty="0" err="1"/>
              <a:t>atau</a:t>
            </a:r>
            <a:r>
              <a:rPr lang="en-US" sz="2200" dirty="0"/>
              <a:t> </a:t>
            </a:r>
            <a:r>
              <a:rPr lang="en-US" sz="2200" dirty="0" err="1"/>
              <a:t>bukti</a:t>
            </a:r>
            <a:r>
              <a:rPr lang="en-US" sz="2200" dirty="0"/>
              <a:t> </a:t>
            </a:r>
            <a:r>
              <a:rPr lang="en-US" sz="2200" dirty="0" err="1"/>
              <a:t>rugi</a:t>
            </a:r>
            <a:r>
              <a:rPr lang="en-US" sz="2200" dirty="0"/>
              <a:t> </a:t>
            </a:r>
            <a:r>
              <a:rPr lang="en-US" sz="2200" dirty="0" err="1"/>
              <a:t>penurunan</a:t>
            </a:r>
            <a:r>
              <a:rPr lang="en-US" sz="2200" dirty="0"/>
              <a:t> </a:t>
            </a:r>
            <a:r>
              <a:rPr lang="en-US" sz="2200" dirty="0" err="1"/>
              <a:t>nilai</a:t>
            </a:r>
            <a:r>
              <a:rPr lang="en-US" sz="2200" dirty="0"/>
              <a:t> </a:t>
            </a:r>
            <a:r>
              <a:rPr lang="en-US" sz="2200" dirty="0" err="1"/>
              <a:t>aset</a:t>
            </a:r>
            <a:r>
              <a:rPr lang="en-US" sz="2200" dirty="0"/>
              <a:t> </a:t>
            </a:r>
            <a:r>
              <a:rPr lang="en-US" sz="2200" dirty="0" err="1"/>
              <a:t>tersebut</a:t>
            </a:r>
            <a:r>
              <a:rPr lang="en-US" sz="2200" dirty="0"/>
              <a:t>, operator </a:t>
            </a:r>
            <a:r>
              <a:rPr lang="en-US" sz="2200" dirty="0" err="1"/>
              <a:t>bersama</a:t>
            </a:r>
            <a:r>
              <a:rPr lang="en-US" sz="2200" dirty="0"/>
              <a:t> </a:t>
            </a:r>
            <a:r>
              <a:rPr lang="en-US" sz="2200" dirty="0" err="1"/>
              <a:t>mengakui</a:t>
            </a:r>
            <a:r>
              <a:rPr lang="en-US" sz="2200" dirty="0"/>
              <a:t> </a:t>
            </a:r>
            <a:r>
              <a:rPr lang="en-US" sz="2200" dirty="0" err="1"/>
              <a:t>bagiannya</a:t>
            </a:r>
            <a:r>
              <a:rPr lang="en-US" sz="2200" dirty="0"/>
              <a:t> </a:t>
            </a:r>
            <a:r>
              <a:rPr lang="en-US" sz="2200" dirty="0" err="1"/>
              <a:t>atas</a:t>
            </a:r>
            <a:r>
              <a:rPr lang="en-US" sz="2200" dirty="0"/>
              <a:t> </a:t>
            </a:r>
            <a:r>
              <a:rPr lang="en-US" sz="2200" dirty="0" err="1"/>
              <a:t>kerugian</a:t>
            </a:r>
            <a:r>
              <a:rPr lang="en-US" sz="2200" dirty="0"/>
              <a:t> </a:t>
            </a:r>
            <a:r>
              <a:rPr lang="en-US" sz="2200" dirty="0" err="1"/>
              <a:t>tersebut</a:t>
            </a:r>
            <a:r>
              <a:rPr lang="en-US" sz="2200" dirty="0"/>
              <a:t>.</a:t>
            </a:r>
          </a:p>
        </p:txBody>
      </p:sp>
      <p:pic>
        <p:nvPicPr>
          <p:cNvPr id="6" name="Picture 5" descr="A close-up of a toy&#10;&#10;Description automatically generated with low confidence">
            <a:extLst>
              <a:ext uri="{FF2B5EF4-FFF2-40B4-BE49-F238E27FC236}">
                <a16:creationId xmlns:a16="http://schemas.microsoft.com/office/drawing/2014/main" id="{E822019F-1056-EE4B-95AF-9B5441DA995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48600" y="2406870"/>
            <a:ext cx="3962400" cy="4019723"/>
          </a:xfrm>
          <a:prstGeom prst="rect">
            <a:avLst/>
          </a:prstGeom>
        </p:spPr>
      </p:pic>
      <p:sp>
        <p:nvSpPr>
          <p:cNvPr id="5" name="Slide Number Placeholder 3">
            <a:extLst>
              <a:ext uri="{FF2B5EF4-FFF2-40B4-BE49-F238E27FC236}">
                <a16:creationId xmlns:a16="http://schemas.microsoft.com/office/drawing/2014/main" id="{5DA07DD0-D8E3-4E86-A3F8-C06EC44F68C2}"/>
              </a:ext>
            </a:extLst>
          </p:cNvPr>
          <p:cNvSpPr txBox="1">
            <a:spLocks/>
          </p:cNvSpPr>
          <p:nvPr/>
        </p:nvSpPr>
        <p:spPr>
          <a:xfrm>
            <a:off x="11277600" y="6553200"/>
            <a:ext cx="914400" cy="30480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14217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828434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742651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656868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4571086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485303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399520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7313737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300CD961-1678-4F71-88D2-FF49F969FACD}" type="slidenum">
              <a:rPr lang="en-US" sz="1600" b="1" smtClean="0"/>
              <a:pPr algn="r"/>
              <a:t>20</a:t>
            </a:fld>
            <a:endParaRPr lang="en-US" sz="1600" b="1" dirty="0"/>
          </a:p>
        </p:txBody>
      </p:sp>
    </p:spTree>
    <p:extLst>
      <p:ext uri="{BB962C8B-B14F-4D97-AF65-F5344CB8AC3E}">
        <p14:creationId xmlns:p14="http://schemas.microsoft.com/office/powerpoint/2010/main" val="333642315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0" y="461900"/>
            <a:ext cx="7010400" cy="833500"/>
          </a:xfrm>
        </p:spPr>
        <p:txBody>
          <a:bodyPr>
            <a:noAutofit/>
          </a:bodyPr>
          <a:lstStyle/>
          <a:p>
            <a:pPr algn="ctr"/>
            <a:r>
              <a:rPr lang="en-US" dirty="0"/>
              <a:t>Akuntansi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Pembelian</a:t>
            </a:r>
            <a:r>
              <a:rPr lang="en-US" dirty="0"/>
              <a:t> Aset </a:t>
            </a:r>
            <a:r>
              <a:rPr lang="en-US" dirty="0" err="1"/>
              <a:t>dari</a:t>
            </a:r>
            <a:r>
              <a:rPr lang="en-US" dirty="0"/>
              <a:t> </a:t>
            </a:r>
            <a:r>
              <a:rPr lang="en-US" dirty="0" err="1"/>
              <a:t>Operasi</a:t>
            </a:r>
            <a:r>
              <a:rPr lang="en-US" dirty="0"/>
              <a:t> </a:t>
            </a:r>
            <a:r>
              <a:rPr lang="en-US" dirty="0" err="1"/>
              <a:t>Bersama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0"/>
          </p:nvPr>
        </p:nvSpPr>
        <p:spPr>
          <a:xfrm>
            <a:off x="533400" y="1981200"/>
            <a:ext cx="7010400" cy="4736434"/>
          </a:xfrm>
        </p:spPr>
        <p:txBody>
          <a:bodyPr>
            <a:noAutofit/>
          </a:bodyPr>
          <a:lstStyle/>
          <a:p>
            <a:pPr>
              <a:spcBef>
                <a:spcPts val="1800"/>
              </a:spcBef>
            </a:pPr>
            <a:r>
              <a:rPr lang="en-US" sz="2200" dirty="0" err="1"/>
              <a:t>Ketika</a:t>
            </a:r>
            <a:r>
              <a:rPr lang="en-US" sz="2200" dirty="0"/>
              <a:t> operator </a:t>
            </a:r>
            <a:r>
              <a:rPr lang="en-US" sz="2200" dirty="0" err="1"/>
              <a:t>bersama</a:t>
            </a:r>
            <a:r>
              <a:rPr lang="en-US" sz="2200" dirty="0"/>
              <a:t> melakukan </a:t>
            </a:r>
            <a:r>
              <a:rPr lang="en-US" sz="2200" dirty="0" err="1"/>
              <a:t>transaksi</a:t>
            </a:r>
            <a:r>
              <a:rPr lang="en-US" sz="2200" dirty="0"/>
              <a:t> </a:t>
            </a:r>
            <a:r>
              <a:rPr lang="en-US" sz="2200" dirty="0" err="1"/>
              <a:t>dengan</a:t>
            </a:r>
            <a:r>
              <a:rPr lang="en-US" sz="2200" dirty="0"/>
              <a:t> </a:t>
            </a:r>
            <a:r>
              <a:rPr lang="en-US" sz="2200" dirty="0" err="1"/>
              <a:t>operasi</a:t>
            </a:r>
            <a:r>
              <a:rPr lang="en-US" sz="2200" dirty="0"/>
              <a:t> </a:t>
            </a:r>
            <a:r>
              <a:rPr lang="en-US" sz="2200" dirty="0" err="1"/>
              <a:t>bersama</a:t>
            </a:r>
            <a:r>
              <a:rPr lang="en-US" sz="2200" dirty="0"/>
              <a:t>: </a:t>
            </a:r>
            <a:r>
              <a:rPr lang="en-US" sz="2200" dirty="0" err="1"/>
              <a:t>pembelian</a:t>
            </a:r>
            <a:r>
              <a:rPr lang="en-US" sz="2200" dirty="0"/>
              <a:t> </a:t>
            </a:r>
            <a:r>
              <a:rPr lang="en-US" sz="2200" dirty="0" err="1"/>
              <a:t>aset</a:t>
            </a:r>
            <a:r>
              <a:rPr lang="en-US" sz="2200" dirty="0"/>
              <a:t> </a:t>
            </a:r>
            <a:r>
              <a:rPr lang="en-US" sz="2200" dirty="0">
                <a:sym typeface="Wingdings" panose="05000000000000000000" pitchFamily="2" charset="2"/>
              </a:rPr>
              <a:t> </a:t>
            </a:r>
            <a:r>
              <a:rPr lang="en-US" sz="2200" dirty="0"/>
              <a:t>operator </a:t>
            </a:r>
            <a:r>
              <a:rPr lang="en-US" sz="2200" dirty="0" err="1"/>
              <a:t>bersama</a:t>
            </a:r>
            <a:r>
              <a:rPr lang="en-US" sz="2200" dirty="0"/>
              <a:t> </a:t>
            </a:r>
            <a:r>
              <a:rPr lang="en-US" sz="2200" dirty="0" err="1"/>
              <a:t>tidak</a:t>
            </a:r>
            <a:r>
              <a:rPr lang="en-US" sz="2200" dirty="0"/>
              <a:t> </a:t>
            </a:r>
            <a:r>
              <a:rPr lang="en-US" sz="2200" dirty="0" err="1"/>
              <a:t>mengakui</a:t>
            </a:r>
            <a:r>
              <a:rPr lang="en-US" sz="2200" dirty="0"/>
              <a:t> </a:t>
            </a:r>
            <a:r>
              <a:rPr lang="en-US" sz="2200" dirty="0" err="1"/>
              <a:t>keuntungan</a:t>
            </a:r>
            <a:r>
              <a:rPr lang="en-US" sz="2200" dirty="0"/>
              <a:t> </a:t>
            </a:r>
            <a:r>
              <a:rPr lang="en-US" sz="2200" dirty="0" err="1"/>
              <a:t>atau</a:t>
            </a:r>
            <a:r>
              <a:rPr lang="en-US" sz="2200" dirty="0"/>
              <a:t> </a:t>
            </a:r>
            <a:r>
              <a:rPr lang="en-US" sz="2200" dirty="0" err="1"/>
              <a:t>kerugian</a:t>
            </a:r>
            <a:r>
              <a:rPr lang="en-US" sz="2200" dirty="0"/>
              <a:t> </a:t>
            </a:r>
            <a:r>
              <a:rPr lang="en-US" sz="2200" dirty="0" err="1"/>
              <a:t>transaksi</a:t>
            </a:r>
            <a:r>
              <a:rPr lang="en-US" sz="2200" dirty="0"/>
              <a:t> </a:t>
            </a:r>
            <a:r>
              <a:rPr lang="en-US" sz="2200" dirty="0" err="1"/>
              <a:t>sampai</a:t>
            </a:r>
            <a:r>
              <a:rPr lang="en-US" sz="2200" dirty="0"/>
              <a:t> </a:t>
            </a:r>
            <a:r>
              <a:rPr lang="en-US" sz="2200" dirty="0" err="1"/>
              <a:t>entitas</a:t>
            </a:r>
            <a:r>
              <a:rPr lang="en-US" sz="2200" dirty="0"/>
              <a:t> </a:t>
            </a:r>
            <a:r>
              <a:rPr lang="en-US" sz="2200" dirty="0" err="1"/>
              <a:t>menjual</a:t>
            </a:r>
            <a:r>
              <a:rPr lang="en-US" sz="2200" dirty="0"/>
              <a:t> </a:t>
            </a:r>
            <a:r>
              <a:rPr lang="en-US" sz="2200" dirty="0" err="1"/>
              <a:t>kembali</a:t>
            </a:r>
            <a:r>
              <a:rPr lang="en-US" sz="2200" dirty="0"/>
              <a:t> </a:t>
            </a:r>
            <a:r>
              <a:rPr lang="en-US" sz="2200" dirty="0" err="1"/>
              <a:t>aset</a:t>
            </a:r>
            <a:r>
              <a:rPr lang="en-US" sz="2200" dirty="0"/>
              <a:t> </a:t>
            </a:r>
            <a:r>
              <a:rPr lang="en-US" sz="2200" dirty="0" err="1"/>
              <a:t>tersebut</a:t>
            </a:r>
            <a:r>
              <a:rPr lang="en-US" sz="2200" dirty="0"/>
              <a:t> </a:t>
            </a:r>
            <a:r>
              <a:rPr lang="en-US" sz="2200" dirty="0" err="1"/>
              <a:t>kepada</a:t>
            </a:r>
            <a:r>
              <a:rPr lang="en-US" sz="2200" dirty="0"/>
              <a:t> </a:t>
            </a:r>
            <a:r>
              <a:rPr lang="en-US" sz="2200" dirty="0" err="1"/>
              <a:t>pihak</a:t>
            </a:r>
            <a:r>
              <a:rPr lang="en-US" sz="2200" dirty="0"/>
              <a:t> lain.</a:t>
            </a:r>
          </a:p>
          <a:p>
            <a:pPr>
              <a:spcBef>
                <a:spcPts val="1800"/>
              </a:spcBef>
            </a:pPr>
            <a:r>
              <a:rPr lang="en-US" sz="2200" dirty="0" err="1"/>
              <a:t>Ketika</a:t>
            </a:r>
            <a:r>
              <a:rPr lang="en-US" sz="2200" dirty="0"/>
              <a:t> </a:t>
            </a:r>
            <a:r>
              <a:rPr lang="en-US" sz="2200" dirty="0" err="1"/>
              <a:t>transaksi</a:t>
            </a:r>
            <a:r>
              <a:rPr lang="en-US" sz="2200" dirty="0"/>
              <a:t> </a:t>
            </a:r>
            <a:r>
              <a:rPr lang="en-US" sz="2200" dirty="0" err="1"/>
              <a:t>tersebut</a:t>
            </a:r>
            <a:r>
              <a:rPr lang="en-US" sz="2200" dirty="0"/>
              <a:t> </a:t>
            </a:r>
            <a:r>
              <a:rPr lang="en-US" sz="2200" dirty="0" err="1"/>
              <a:t>memberikan</a:t>
            </a:r>
            <a:r>
              <a:rPr lang="en-US" sz="2200" dirty="0"/>
              <a:t> </a:t>
            </a:r>
            <a:r>
              <a:rPr lang="en-US" sz="2200" dirty="0" err="1"/>
              <a:t>bukti</a:t>
            </a:r>
            <a:r>
              <a:rPr lang="en-US" sz="2200" dirty="0"/>
              <a:t> </a:t>
            </a:r>
            <a:r>
              <a:rPr lang="en-US" sz="2200" dirty="0" err="1"/>
              <a:t>pengurangan</a:t>
            </a:r>
            <a:r>
              <a:rPr lang="en-US" sz="2200" dirty="0"/>
              <a:t> </a:t>
            </a:r>
            <a:r>
              <a:rPr lang="en-US" sz="2200" dirty="0" err="1"/>
              <a:t>atas</a:t>
            </a:r>
            <a:r>
              <a:rPr lang="en-US" sz="2200" dirty="0"/>
              <a:t> </a:t>
            </a:r>
            <a:r>
              <a:rPr lang="en-US" sz="2200" dirty="0" err="1"/>
              <a:t>nilai</a:t>
            </a:r>
            <a:r>
              <a:rPr lang="en-US" sz="2200" dirty="0"/>
              <a:t> </a:t>
            </a:r>
            <a:r>
              <a:rPr lang="en-US" sz="2200" dirty="0" err="1"/>
              <a:t>realisasi</a:t>
            </a:r>
            <a:r>
              <a:rPr lang="en-US" sz="2200" dirty="0"/>
              <a:t> </a:t>
            </a:r>
            <a:r>
              <a:rPr lang="en-US" sz="2200" dirty="0" err="1"/>
              <a:t>neto</a:t>
            </a:r>
            <a:r>
              <a:rPr lang="en-US" sz="2200" dirty="0"/>
              <a:t> </a:t>
            </a:r>
            <a:r>
              <a:rPr lang="en-US" sz="2200" dirty="0" err="1"/>
              <a:t>aset</a:t>
            </a:r>
            <a:r>
              <a:rPr lang="en-US" sz="2200" dirty="0"/>
              <a:t> yang </a:t>
            </a:r>
            <a:r>
              <a:rPr lang="en-US" sz="2200" dirty="0" err="1"/>
              <a:t>akan</a:t>
            </a:r>
            <a:r>
              <a:rPr lang="en-US" sz="2200" dirty="0"/>
              <a:t> </a:t>
            </a:r>
            <a:r>
              <a:rPr lang="en-US" sz="2200" dirty="0" err="1"/>
              <a:t>dibeli</a:t>
            </a:r>
            <a:r>
              <a:rPr lang="en-US" sz="2200" dirty="0"/>
              <a:t> </a:t>
            </a:r>
            <a:r>
              <a:rPr lang="en-US" sz="2200" dirty="0" err="1"/>
              <a:t>atau</a:t>
            </a:r>
            <a:r>
              <a:rPr lang="en-US" sz="2200" dirty="0"/>
              <a:t> </a:t>
            </a:r>
            <a:r>
              <a:rPr lang="en-US" sz="2200" dirty="0" err="1"/>
              <a:t>bukti</a:t>
            </a:r>
            <a:r>
              <a:rPr lang="en-US" sz="2200" dirty="0"/>
              <a:t> </a:t>
            </a:r>
            <a:r>
              <a:rPr lang="en-US" sz="2200" dirty="0" err="1"/>
              <a:t>rugi</a:t>
            </a:r>
            <a:r>
              <a:rPr lang="en-US" sz="2200" dirty="0"/>
              <a:t> </a:t>
            </a:r>
            <a:r>
              <a:rPr lang="en-US" sz="2200" dirty="0" err="1"/>
              <a:t>penurunan</a:t>
            </a:r>
            <a:r>
              <a:rPr lang="en-US" sz="2200" dirty="0"/>
              <a:t> </a:t>
            </a:r>
            <a:r>
              <a:rPr lang="en-US" sz="2200" dirty="0" err="1"/>
              <a:t>nilai</a:t>
            </a:r>
            <a:r>
              <a:rPr lang="en-US" sz="2200" dirty="0"/>
              <a:t> </a:t>
            </a:r>
            <a:r>
              <a:rPr lang="en-US" sz="2200" dirty="0" err="1"/>
              <a:t>aset</a:t>
            </a:r>
            <a:r>
              <a:rPr lang="en-US" sz="2200" dirty="0"/>
              <a:t> </a:t>
            </a:r>
            <a:r>
              <a:rPr lang="en-US" sz="2200" dirty="0" err="1"/>
              <a:t>tersebut</a:t>
            </a:r>
            <a:r>
              <a:rPr lang="en-US" sz="2200" dirty="0"/>
              <a:t>, operator </a:t>
            </a:r>
            <a:r>
              <a:rPr lang="en-US" sz="2200" dirty="0" err="1"/>
              <a:t>bersama</a:t>
            </a:r>
            <a:r>
              <a:rPr lang="en-US" sz="2200" dirty="0"/>
              <a:t> </a:t>
            </a:r>
            <a:r>
              <a:rPr lang="en-US" sz="2200" dirty="0" err="1"/>
              <a:t>mengakui</a:t>
            </a:r>
            <a:r>
              <a:rPr lang="en-US" sz="2200" dirty="0"/>
              <a:t> </a:t>
            </a:r>
            <a:r>
              <a:rPr lang="en-US" sz="2200" dirty="0" err="1"/>
              <a:t>bagiannya</a:t>
            </a:r>
            <a:r>
              <a:rPr lang="en-US" sz="2200" dirty="0"/>
              <a:t> </a:t>
            </a:r>
            <a:r>
              <a:rPr lang="en-US" sz="2200" dirty="0" err="1"/>
              <a:t>atas</a:t>
            </a:r>
            <a:r>
              <a:rPr lang="en-US" sz="2200" dirty="0"/>
              <a:t> </a:t>
            </a:r>
            <a:r>
              <a:rPr lang="en-US" sz="2200" dirty="0" err="1"/>
              <a:t>kerugian</a:t>
            </a:r>
            <a:r>
              <a:rPr lang="en-US" sz="2200" dirty="0"/>
              <a:t> </a:t>
            </a:r>
            <a:r>
              <a:rPr lang="en-US" sz="2200" dirty="0" err="1"/>
              <a:t>tersebut</a:t>
            </a:r>
            <a:r>
              <a:rPr lang="en-US" sz="2200" dirty="0"/>
              <a:t>.</a:t>
            </a:r>
          </a:p>
        </p:txBody>
      </p:sp>
      <p:pic>
        <p:nvPicPr>
          <p:cNvPr id="7" name="Picture 6" descr="Graphical user interface&#10;&#10;Description automatically generated">
            <a:extLst>
              <a:ext uri="{FF2B5EF4-FFF2-40B4-BE49-F238E27FC236}">
                <a16:creationId xmlns:a16="http://schemas.microsoft.com/office/drawing/2014/main" id="{6AF312EE-F77F-C54B-A86E-728B7B8D497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6200" y="2133600"/>
            <a:ext cx="3505200" cy="3318448"/>
          </a:xfrm>
          <a:prstGeom prst="rect">
            <a:avLst/>
          </a:prstGeom>
        </p:spPr>
      </p:pic>
      <p:sp>
        <p:nvSpPr>
          <p:cNvPr id="5" name="Slide Number Placeholder 3">
            <a:extLst>
              <a:ext uri="{FF2B5EF4-FFF2-40B4-BE49-F238E27FC236}">
                <a16:creationId xmlns:a16="http://schemas.microsoft.com/office/drawing/2014/main" id="{7B869FED-749E-476D-9620-B686FE6BBE8D}"/>
              </a:ext>
            </a:extLst>
          </p:cNvPr>
          <p:cNvSpPr txBox="1">
            <a:spLocks/>
          </p:cNvSpPr>
          <p:nvPr/>
        </p:nvSpPr>
        <p:spPr>
          <a:xfrm>
            <a:off x="11277600" y="6553200"/>
            <a:ext cx="914400" cy="30480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14217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828434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742651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656868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4571086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485303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399520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7313737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300CD961-1678-4F71-88D2-FF49F969FACD}" type="slidenum">
              <a:rPr lang="en-US" sz="1600" b="1" smtClean="0"/>
              <a:pPr algn="r"/>
              <a:t>21</a:t>
            </a:fld>
            <a:endParaRPr lang="en-US" sz="1600" b="1" dirty="0"/>
          </a:p>
        </p:txBody>
      </p:sp>
    </p:spTree>
    <p:extLst>
      <p:ext uri="{BB962C8B-B14F-4D97-AF65-F5344CB8AC3E}">
        <p14:creationId xmlns:p14="http://schemas.microsoft.com/office/powerpoint/2010/main" val="25072723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 eaLnBrk="1" hangingPunct="1"/>
            <a:r>
              <a:rPr lang="id-ID" dirty="0"/>
              <a:t>Tanggal Efektif dan Ketentuan Transisi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sz="quarter" idx="10"/>
            <p:extLst>
              <p:ext uri="{D42A27DB-BD31-4B8C-83A1-F6EECF244321}">
                <p14:modId xmlns:p14="http://schemas.microsoft.com/office/powerpoint/2010/main" val="3447305891"/>
              </p:ext>
            </p:extLst>
          </p:nvPr>
        </p:nvGraphicFramePr>
        <p:xfrm>
          <a:off x="1250950" y="1538288"/>
          <a:ext cx="9645650" cy="48577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Slide Number Placeholder 3">
            <a:extLst>
              <a:ext uri="{FF2B5EF4-FFF2-40B4-BE49-F238E27FC236}">
                <a16:creationId xmlns:a16="http://schemas.microsoft.com/office/drawing/2014/main" id="{29E59FAC-5B41-4239-A43C-CB13C515C949}"/>
              </a:ext>
            </a:extLst>
          </p:cNvPr>
          <p:cNvSpPr txBox="1">
            <a:spLocks/>
          </p:cNvSpPr>
          <p:nvPr/>
        </p:nvSpPr>
        <p:spPr>
          <a:xfrm>
            <a:off x="11277600" y="6553200"/>
            <a:ext cx="914400" cy="30480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14217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828434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742651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656868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4571086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485303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399520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7313737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300CD961-1678-4F71-88D2-FF49F969FACD}" type="slidenum">
              <a:rPr lang="en-US" sz="1600" b="1" smtClean="0"/>
              <a:pPr algn="r"/>
              <a:t>22</a:t>
            </a:fld>
            <a:endParaRPr lang="en-US" sz="1600" b="1" dirty="0"/>
          </a:p>
        </p:txBody>
      </p:sp>
    </p:spTree>
    <p:extLst>
      <p:ext uri="{BB962C8B-B14F-4D97-AF65-F5344CB8AC3E}">
        <p14:creationId xmlns:p14="http://schemas.microsoft.com/office/powerpoint/2010/main" val="39162748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1981200" y="260350"/>
            <a:ext cx="8229600" cy="547688"/>
          </a:xfrm>
        </p:spPr>
        <p:txBody>
          <a:bodyPr>
            <a:noAutofit/>
          </a:bodyPr>
          <a:lstStyle/>
          <a:p>
            <a:pPr algn="ctr"/>
            <a:r>
              <a:rPr lang="en-US" b="1" dirty="0"/>
              <a:t>KSO - </a:t>
            </a:r>
            <a:r>
              <a:rPr lang="en-US" b="1" dirty="0" err="1"/>
              <a:t>Perpajakan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1418728" y="1219200"/>
            <a:ext cx="9020672" cy="4754563"/>
          </a:xfrm>
        </p:spPr>
        <p:txBody>
          <a:bodyPr>
            <a:noAutofit/>
          </a:bodyPr>
          <a:lstStyle/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n-US" sz="2000" dirty="0">
                <a:latin typeface="+mj-lt"/>
              </a:rPr>
              <a:t>KSO </a:t>
            </a:r>
            <a:r>
              <a:rPr lang="en-US" sz="2000" dirty="0" err="1">
                <a:latin typeface="+mj-lt"/>
              </a:rPr>
              <a:t>menurut</a:t>
            </a:r>
            <a:r>
              <a:rPr lang="en-US" sz="2000" dirty="0">
                <a:latin typeface="+mj-lt"/>
              </a:rPr>
              <a:t> </a:t>
            </a:r>
            <a:r>
              <a:rPr lang="en-US" sz="2000" dirty="0" err="1">
                <a:latin typeface="+mj-lt"/>
              </a:rPr>
              <a:t>pajak</a:t>
            </a:r>
            <a:r>
              <a:rPr lang="en-US" sz="2000" dirty="0">
                <a:latin typeface="+mj-lt"/>
              </a:rPr>
              <a:t> </a:t>
            </a:r>
            <a:r>
              <a:rPr lang="en-US" sz="2000" dirty="0" err="1">
                <a:latin typeface="+mj-lt"/>
              </a:rPr>
              <a:t>dibagi</a:t>
            </a:r>
            <a:r>
              <a:rPr lang="en-US" sz="2000" dirty="0">
                <a:latin typeface="+mj-lt"/>
              </a:rPr>
              <a:t> </a:t>
            </a:r>
            <a:r>
              <a:rPr lang="en-US" sz="2000" dirty="0" err="1">
                <a:latin typeface="+mj-lt"/>
              </a:rPr>
              <a:t>menjadi</a:t>
            </a:r>
            <a:r>
              <a:rPr lang="en-US" sz="2000" dirty="0">
                <a:latin typeface="+mj-lt"/>
              </a:rPr>
              <a:t> </a:t>
            </a:r>
            <a:r>
              <a:rPr lang="en-US" sz="2000" dirty="0" err="1">
                <a:latin typeface="+mj-lt"/>
              </a:rPr>
              <a:t>dua</a:t>
            </a:r>
            <a:r>
              <a:rPr lang="en-US" sz="2000" dirty="0">
                <a:latin typeface="+mj-lt"/>
              </a:rPr>
              <a:t>:</a:t>
            </a:r>
          </a:p>
          <a:p>
            <a:pPr marL="715963" lvl="2" indent="-354013" algn="just"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en-US" sz="2000" b="1" dirty="0">
                <a:latin typeface="+mj-lt"/>
              </a:rPr>
              <a:t>KSO administrative </a:t>
            </a:r>
          </a:p>
          <a:p>
            <a:pPr marL="715963" lvl="2" indent="-354013" algn="just"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en-US" sz="2000" b="1" dirty="0">
                <a:latin typeface="+mj-lt"/>
              </a:rPr>
              <a:t>KSO non administrative </a:t>
            </a:r>
          </a:p>
          <a:p>
            <a:pPr marL="342900" indent="-342900" algn="just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2000" dirty="0">
                <a:latin typeface="+mj-lt"/>
              </a:rPr>
              <a:t>KSO </a:t>
            </a:r>
            <a:r>
              <a:rPr lang="en-US" sz="2000" dirty="0" err="1">
                <a:latin typeface="+mj-lt"/>
              </a:rPr>
              <a:t>Administratif</a:t>
            </a:r>
            <a:r>
              <a:rPr lang="en-US" sz="2000" dirty="0">
                <a:latin typeface="+mj-lt"/>
              </a:rPr>
              <a:t>, </a:t>
            </a:r>
            <a:r>
              <a:rPr lang="en-US" sz="2000" dirty="0" err="1">
                <a:latin typeface="+mj-lt"/>
              </a:rPr>
              <a:t>artinya</a:t>
            </a:r>
            <a:r>
              <a:rPr lang="en-US" sz="2000" dirty="0">
                <a:latin typeface="+mj-lt"/>
              </a:rPr>
              <a:t> </a:t>
            </a:r>
            <a:r>
              <a:rPr lang="en-US" sz="2000" dirty="0" err="1">
                <a:latin typeface="+mj-lt"/>
              </a:rPr>
              <a:t>administrasi</a:t>
            </a:r>
            <a:r>
              <a:rPr lang="en-US" sz="2000" dirty="0">
                <a:latin typeface="+mj-lt"/>
              </a:rPr>
              <a:t> </a:t>
            </a:r>
            <a:r>
              <a:rPr lang="en-US" sz="2000" dirty="0" err="1">
                <a:latin typeface="+mj-lt"/>
              </a:rPr>
              <a:t>usaha</a:t>
            </a:r>
            <a:r>
              <a:rPr lang="en-US" sz="2000" dirty="0">
                <a:latin typeface="+mj-lt"/>
              </a:rPr>
              <a:t> </a:t>
            </a:r>
            <a:r>
              <a:rPr lang="en-US" sz="2000" dirty="0" err="1">
                <a:latin typeface="+mj-lt"/>
              </a:rPr>
              <a:t>sepenuhnya</a:t>
            </a:r>
            <a:r>
              <a:rPr lang="en-US" sz="2000" dirty="0">
                <a:latin typeface="+mj-lt"/>
              </a:rPr>
              <a:t> </a:t>
            </a:r>
            <a:r>
              <a:rPr lang="en-US" sz="2000" dirty="0" err="1">
                <a:latin typeface="+mj-lt"/>
              </a:rPr>
              <a:t>dilakukan</a:t>
            </a:r>
            <a:r>
              <a:rPr lang="en-US" sz="2000" dirty="0">
                <a:latin typeface="+mj-lt"/>
              </a:rPr>
              <a:t> </a:t>
            </a:r>
            <a:r>
              <a:rPr lang="en-US" sz="2000" dirty="0" err="1">
                <a:latin typeface="+mj-lt"/>
              </a:rPr>
              <a:t>atas</a:t>
            </a:r>
            <a:r>
              <a:rPr lang="en-US" sz="2000" dirty="0">
                <a:latin typeface="+mj-lt"/>
              </a:rPr>
              <a:t> </a:t>
            </a:r>
            <a:r>
              <a:rPr lang="en-US" sz="2000" dirty="0" err="1">
                <a:latin typeface="+mj-lt"/>
              </a:rPr>
              <a:t>nama</a:t>
            </a:r>
            <a:r>
              <a:rPr lang="en-US" sz="2000" dirty="0">
                <a:latin typeface="+mj-lt"/>
              </a:rPr>
              <a:t> KSO, </a:t>
            </a:r>
            <a:r>
              <a:rPr lang="en-US" sz="2000" dirty="0" err="1">
                <a:latin typeface="+mj-lt"/>
              </a:rPr>
              <a:t>mulai</a:t>
            </a:r>
            <a:r>
              <a:rPr lang="en-US" sz="2000" dirty="0">
                <a:latin typeface="+mj-lt"/>
              </a:rPr>
              <a:t> </a:t>
            </a:r>
            <a:r>
              <a:rPr lang="en-US" sz="2000" dirty="0" err="1">
                <a:latin typeface="+mj-lt"/>
              </a:rPr>
              <a:t>dari</a:t>
            </a:r>
            <a:r>
              <a:rPr lang="en-US" sz="2000" dirty="0">
                <a:latin typeface="+mj-lt"/>
              </a:rPr>
              <a:t> </a:t>
            </a:r>
            <a:r>
              <a:rPr lang="en-US" sz="2000" dirty="0" err="1">
                <a:latin typeface="+mj-lt"/>
              </a:rPr>
              <a:t>pengajuan</a:t>
            </a:r>
            <a:r>
              <a:rPr lang="en-US" sz="2000" dirty="0">
                <a:latin typeface="+mj-lt"/>
              </a:rPr>
              <a:t> tender, </a:t>
            </a:r>
            <a:r>
              <a:rPr lang="en-US" sz="2000" dirty="0" err="1">
                <a:latin typeface="+mj-lt"/>
              </a:rPr>
              <a:t>penandatanganan</a:t>
            </a:r>
            <a:r>
              <a:rPr lang="en-US" sz="2000" dirty="0">
                <a:latin typeface="+mj-lt"/>
              </a:rPr>
              <a:t> </a:t>
            </a:r>
            <a:r>
              <a:rPr lang="en-US" sz="2000" dirty="0" err="1">
                <a:latin typeface="+mj-lt"/>
              </a:rPr>
              <a:t>kontrak</a:t>
            </a:r>
            <a:r>
              <a:rPr lang="en-US" sz="2000" dirty="0">
                <a:latin typeface="+mj-lt"/>
              </a:rPr>
              <a:t> </a:t>
            </a:r>
            <a:r>
              <a:rPr lang="en-US" sz="2000" dirty="0" err="1">
                <a:latin typeface="+mj-lt"/>
              </a:rPr>
              <a:t>kerja</a:t>
            </a:r>
            <a:r>
              <a:rPr lang="en-US" sz="2000" dirty="0">
                <a:latin typeface="+mj-lt"/>
              </a:rPr>
              <a:t> </a:t>
            </a:r>
            <a:r>
              <a:rPr lang="en-US" sz="2000" dirty="0" err="1">
                <a:latin typeface="+mj-lt"/>
              </a:rPr>
              <a:t>hingga</a:t>
            </a:r>
            <a:r>
              <a:rPr lang="en-US" sz="2000" dirty="0">
                <a:latin typeface="+mj-lt"/>
              </a:rPr>
              <a:t> </a:t>
            </a:r>
            <a:r>
              <a:rPr lang="en-US" sz="2000" dirty="0" err="1">
                <a:latin typeface="+mj-lt"/>
              </a:rPr>
              <a:t>penagihan</a:t>
            </a:r>
            <a:r>
              <a:rPr lang="en-US" sz="2000" dirty="0">
                <a:latin typeface="+mj-lt"/>
              </a:rPr>
              <a:t> </a:t>
            </a:r>
            <a:r>
              <a:rPr lang="en-US" sz="2000" dirty="0" err="1">
                <a:latin typeface="+mj-lt"/>
              </a:rPr>
              <a:t>hasil</a:t>
            </a:r>
            <a:r>
              <a:rPr lang="en-US" sz="2000" dirty="0">
                <a:latin typeface="+mj-lt"/>
              </a:rPr>
              <a:t> </a:t>
            </a:r>
            <a:r>
              <a:rPr lang="en-US" sz="2000" dirty="0" err="1">
                <a:latin typeface="+mj-lt"/>
              </a:rPr>
              <a:t>kerja</a:t>
            </a:r>
            <a:r>
              <a:rPr lang="en-US" sz="2000" dirty="0">
                <a:latin typeface="+mj-lt"/>
              </a:rPr>
              <a:t> </a:t>
            </a:r>
            <a:r>
              <a:rPr lang="en-US" sz="2000" dirty="0" err="1">
                <a:latin typeface="+mj-lt"/>
              </a:rPr>
              <a:t>atau</a:t>
            </a:r>
            <a:r>
              <a:rPr lang="en-US" sz="2000" dirty="0">
                <a:latin typeface="+mj-lt"/>
              </a:rPr>
              <a:t> </a:t>
            </a:r>
            <a:r>
              <a:rPr lang="en-US" sz="2000" dirty="0" err="1">
                <a:latin typeface="+mj-lt"/>
              </a:rPr>
              <a:t>penerbitan</a:t>
            </a:r>
            <a:r>
              <a:rPr lang="en-US" sz="2000" dirty="0">
                <a:latin typeface="+mj-lt"/>
              </a:rPr>
              <a:t> </a:t>
            </a:r>
            <a:r>
              <a:rPr lang="en-US" sz="2000" i="1" dirty="0">
                <a:latin typeface="+mj-lt"/>
              </a:rPr>
              <a:t>invoice</a:t>
            </a:r>
            <a:r>
              <a:rPr lang="en-US" sz="2000" dirty="0">
                <a:latin typeface="+mj-lt"/>
              </a:rPr>
              <a:t> </a:t>
            </a:r>
            <a:r>
              <a:rPr lang="en-US" sz="2000" dirty="0" err="1">
                <a:latin typeface="+mj-lt"/>
              </a:rPr>
              <a:t>kepada</a:t>
            </a:r>
            <a:r>
              <a:rPr lang="en-US" sz="2000" dirty="0">
                <a:latin typeface="+mj-lt"/>
              </a:rPr>
              <a:t> customer.</a:t>
            </a:r>
          </a:p>
          <a:p>
            <a:pPr marL="342900" indent="-342900" algn="just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2000" dirty="0">
                <a:latin typeface="+mj-lt"/>
              </a:rPr>
              <a:t>KSO Administrative </a:t>
            </a:r>
            <a:r>
              <a:rPr lang="en-US" sz="2000" dirty="0" err="1">
                <a:latin typeface="+mj-lt"/>
              </a:rPr>
              <a:t>merupakan</a:t>
            </a:r>
            <a:r>
              <a:rPr lang="en-US" sz="2000" dirty="0">
                <a:latin typeface="+mj-lt"/>
              </a:rPr>
              <a:t> </a:t>
            </a:r>
            <a:r>
              <a:rPr lang="en-US" sz="2000" dirty="0" err="1">
                <a:latin typeface="+mj-lt"/>
              </a:rPr>
              <a:t>obyek</a:t>
            </a:r>
            <a:r>
              <a:rPr lang="en-US" sz="2000" dirty="0">
                <a:latin typeface="+mj-lt"/>
              </a:rPr>
              <a:t> </a:t>
            </a:r>
            <a:r>
              <a:rPr lang="en-US" sz="2000" dirty="0" err="1">
                <a:latin typeface="+mj-lt"/>
              </a:rPr>
              <a:t>pajak</a:t>
            </a:r>
            <a:r>
              <a:rPr lang="en-US" sz="2000" dirty="0">
                <a:latin typeface="+mj-lt"/>
              </a:rPr>
              <a:t> </a:t>
            </a:r>
            <a:r>
              <a:rPr lang="en-US" sz="2000" dirty="0" err="1">
                <a:latin typeface="+mj-lt"/>
              </a:rPr>
              <a:t>untuk</a:t>
            </a:r>
            <a:r>
              <a:rPr lang="en-US" sz="2000" dirty="0">
                <a:latin typeface="+mj-lt"/>
              </a:rPr>
              <a:t> PPN </a:t>
            </a:r>
            <a:r>
              <a:rPr lang="en-US" sz="2000" dirty="0" err="1">
                <a:latin typeface="+mj-lt"/>
              </a:rPr>
              <a:t>dan</a:t>
            </a:r>
            <a:r>
              <a:rPr lang="en-US" sz="2000" dirty="0">
                <a:latin typeface="+mj-lt"/>
              </a:rPr>
              <a:t> withholding, </a:t>
            </a:r>
            <a:r>
              <a:rPr lang="en-US" sz="2000" dirty="0" err="1">
                <a:latin typeface="+mj-lt"/>
              </a:rPr>
              <a:t>sedangkan</a:t>
            </a:r>
            <a:r>
              <a:rPr lang="en-US" sz="2000" dirty="0">
                <a:latin typeface="+mj-lt"/>
              </a:rPr>
              <a:t> </a:t>
            </a:r>
            <a:r>
              <a:rPr lang="en-US" sz="2000" dirty="0" err="1">
                <a:latin typeface="+mj-lt"/>
              </a:rPr>
              <a:t>untuk</a:t>
            </a:r>
            <a:r>
              <a:rPr lang="en-US" sz="2000" dirty="0">
                <a:latin typeface="+mj-lt"/>
              </a:rPr>
              <a:t> </a:t>
            </a:r>
            <a:r>
              <a:rPr lang="en-US" sz="2000" dirty="0" err="1">
                <a:latin typeface="+mj-lt"/>
              </a:rPr>
              <a:t>PPh</a:t>
            </a:r>
            <a:r>
              <a:rPr lang="en-US" sz="2000" dirty="0">
                <a:latin typeface="+mj-lt"/>
              </a:rPr>
              <a:t> </a:t>
            </a:r>
            <a:r>
              <a:rPr lang="en-US" sz="2000" dirty="0" err="1">
                <a:latin typeface="+mj-lt"/>
              </a:rPr>
              <a:t>dilaksanakan</a:t>
            </a:r>
            <a:r>
              <a:rPr lang="en-US" sz="2000" dirty="0">
                <a:latin typeface="+mj-lt"/>
              </a:rPr>
              <a:t> </a:t>
            </a:r>
            <a:r>
              <a:rPr lang="en-US" sz="2000" dirty="0" err="1">
                <a:latin typeface="+mj-lt"/>
              </a:rPr>
              <a:t>oleh</a:t>
            </a:r>
            <a:r>
              <a:rPr lang="en-US" sz="2000" dirty="0">
                <a:latin typeface="+mj-lt"/>
              </a:rPr>
              <a:t> </a:t>
            </a:r>
            <a:r>
              <a:rPr lang="en-US" sz="2000" dirty="0" err="1">
                <a:latin typeface="+mj-lt"/>
              </a:rPr>
              <a:t>masing-masing</a:t>
            </a:r>
            <a:r>
              <a:rPr lang="en-US" sz="2000" dirty="0">
                <a:latin typeface="+mj-lt"/>
              </a:rPr>
              <a:t> </a:t>
            </a:r>
            <a:r>
              <a:rPr lang="en-US" sz="2000" dirty="0" err="1">
                <a:latin typeface="+mj-lt"/>
              </a:rPr>
              <a:t>partisipan</a:t>
            </a:r>
            <a:r>
              <a:rPr lang="en-US" sz="2000" dirty="0">
                <a:latin typeface="+mj-lt"/>
              </a:rPr>
              <a:t> KSO. </a:t>
            </a:r>
          </a:p>
          <a:p>
            <a:pPr marL="342900" indent="-342900" algn="just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2000" dirty="0">
                <a:latin typeface="+mj-lt"/>
              </a:rPr>
              <a:t>Invoice </a:t>
            </a:r>
            <a:r>
              <a:rPr lang="en-US" sz="2000" dirty="0" err="1">
                <a:latin typeface="+mj-lt"/>
              </a:rPr>
              <a:t>dibagi</a:t>
            </a:r>
            <a:r>
              <a:rPr lang="en-US" sz="2000" dirty="0">
                <a:latin typeface="+mj-lt"/>
              </a:rPr>
              <a:t> </a:t>
            </a:r>
            <a:r>
              <a:rPr lang="en-US" sz="2000" dirty="0" err="1">
                <a:latin typeface="+mj-lt"/>
              </a:rPr>
              <a:t>qq</a:t>
            </a:r>
            <a:r>
              <a:rPr lang="en-US" sz="2000" dirty="0">
                <a:latin typeface="+mj-lt"/>
              </a:rPr>
              <a:t> </a:t>
            </a:r>
            <a:r>
              <a:rPr lang="en-US" sz="2000" dirty="0" err="1">
                <a:latin typeface="+mj-lt"/>
              </a:rPr>
              <a:t>masing-masing</a:t>
            </a:r>
            <a:r>
              <a:rPr lang="en-US" sz="2000" dirty="0">
                <a:latin typeface="+mj-lt"/>
              </a:rPr>
              <a:t> </a:t>
            </a:r>
            <a:r>
              <a:rPr lang="en-US" sz="2000" dirty="0" err="1">
                <a:latin typeface="+mj-lt"/>
              </a:rPr>
              <a:t>partisipan</a:t>
            </a:r>
            <a:r>
              <a:rPr lang="en-US" sz="2000" dirty="0">
                <a:latin typeface="+mj-lt"/>
              </a:rPr>
              <a:t>, </a:t>
            </a:r>
            <a:r>
              <a:rPr lang="en-US" sz="2000" dirty="0" err="1">
                <a:latin typeface="+mj-lt"/>
              </a:rPr>
              <a:t>jika</a:t>
            </a:r>
            <a:r>
              <a:rPr lang="en-US" sz="2000" dirty="0">
                <a:latin typeface="+mj-lt"/>
              </a:rPr>
              <a:t> </a:t>
            </a:r>
            <a:r>
              <a:rPr lang="en-US" sz="2000" dirty="0" err="1">
                <a:latin typeface="+mj-lt"/>
              </a:rPr>
              <a:t>sudah</a:t>
            </a:r>
            <a:r>
              <a:rPr lang="en-US" sz="2000" dirty="0">
                <a:latin typeface="+mj-lt"/>
              </a:rPr>
              <a:t> </a:t>
            </a:r>
            <a:r>
              <a:rPr lang="en-US" sz="2000" dirty="0" err="1">
                <a:latin typeface="+mj-lt"/>
              </a:rPr>
              <a:t>terlanjur</a:t>
            </a:r>
            <a:r>
              <a:rPr lang="en-US" sz="2000" dirty="0">
                <a:latin typeface="+mj-lt"/>
              </a:rPr>
              <a:t> </a:t>
            </a:r>
            <a:r>
              <a:rPr lang="en-US" sz="2000" dirty="0" err="1">
                <a:latin typeface="+mj-lt"/>
              </a:rPr>
              <a:t>dibuat</a:t>
            </a:r>
            <a:r>
              <a:rPr lang="en-US" sz="2000" dirty="0">
                <a:latin typeface="+mj-lt"/>
              </a:rPr>
              <a:t> invoice </a:t>
            </a:r>
            <a:r>
              <a:rPr lang="en-US" sz="2000" dirty="0" err="1">
                <a:latin typeface="+mj-lt"/>
              </a:rPr>
              <a:t>pemecahan</a:t>
            </a:r>
            <a:r>
              <a:rPr lang="en-US" sz="2000" dirty="0">
                <a:latin typeface="+mj-lt"/>
              </a:rPr>
              <a:t> invoice </a:t>
            </a:r>
            <a:r>
              <a:rPr lang="en-US" sz="2000" dirty="0" err="1">
                <a:latin typeface="+mj-lt"/>
              </a:rPr>
              <a:t>dilakukan</a:t>
            </a:r>
            <a:r>
              <a:rPr lang="en-US" sz="2000" dirty="0">
                <a:latin typeface="+mj-lt"/>
              </a:rPr>
              <a:t> </a:t>
            </a:r>
            <a:r>
              <a:rPr lang="en-US" sz="2000" dirty="0" err="1">
                <a:latin typeface="+mj-lt"/>
              </a:rPr>
              <a:t>oleh</a:t>
            </a:r>
            <a:r>
              <a:rPr lang="en-US" sz="2000" dirty="0">
                <a:latin typeface="+mj-lt"/>
              </a:rPr>
              <a:t> KPP.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11277600" y="6553200"/>
            <a:ext cx="914400" cy="304800"/>
          </a:xfrm>
          <a:prstGeom prst="rect">
            <a:avLst/>
          </a:prstGeom>
        </p:spPr>
        <p:txBody>
          <a:bodyPr/>
          <a:lstStyle/>
          <a:p>
            <a:pPr algn="r"/>
            <a:fld id="{300CD961-1678-4F71-88D2-FF49F969FACD}" type="slidenum">
              <a:rPr lang="en-US" sz="1600" b="1" smtClean="0"/>
              <a:pPr algn="r"/>
              <a:t>23</a:t>
            </a:fld>
            <a:endParaRPr lang="en-US" sz="1600" b="1" dirty="0"/>
          </a:p>
        </p:txBody>
      </p:sp>
    </p:spTree>
    <p:extLst>
      <p:ext uri="{BB962C8B-B14F-4D97-AF65-F5344CB8AC3E}">
        <p14:creationId xmlns:p14="http://schemas.microsoft.com/office/powerpoint/2010/main" val="202199159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1752600" y="313549"/>
            <a:ext cx="8229600" cy="547688"/>
          </a:xfrm>
        </p:spPr>
        <p:txBody>
          <a:bodyPr>
            <a:noAutofit/>
          </a:bodyPr>
          <a:lstStyle/>
          <a:p>
            <a:pPr algn="ctr"/>
            <a:r>
              <a:rPr lang="en-US" b="1" dirty="0"/>
              <a:t>KSO - </a:t>
            </a:r>
            <a:r>
              <a:rPr lang="en-US" b="1" dirty="0" err="1"/>
              <a:t>Administratif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1772093" y="1467256"/>
            <a:ext cx="8458200" cy="4343400"/>
          </a:xfrm>
        </p:spPr>
        <p:txBody>
          <a:bodyPr>
            <a:noAutofit/>
          </a:bodyPr>
          <a:lstStyle/>
          <a:p>
            <a:pPr marL="342900" indent="-342900" algn="just">
              <a:spcBef>
                <a:spcPts val="1200"/>
              </a:spcBef>
              <a:buFont typeface="Wingdings" panose="05000000000000000000" pitchFamily="2" charset="2"/>
              <a:buChar char="§"/>
            </a:pPr>
            <a:r>
              <a:rPr lang="en-US" sz="2000" dirty="0">
                <a:latin typeface="+mj-lt"/>
              </a:rPr>
              <a:t>KSO </a:t>
            </a:r>
            <a:r>
              <a:rPr lang="en-US" sz="2000" b="1" dirty="0">
                <a:latin typeface="+mj-lt"/>
              </a:rPr>
              <a:t>administrative </a:t>
            </a:r>
            <a:r>
              <a:rPr lang="en-US" sz="2000" dirty="0" err="1">
                <a:latin typeface="+mj-lt"/>
              </a:rPr>
              <a:t>memilki</a:t>
            </a:r>
            <a:r>
              <a:rPr lang="en-US" sz="2000" dirty="0">
                <a:latin typeface="+mj-lt"/>
              </a:rPr>
              <a:t> NPWP </a:t>
            </a:r>
            <a:r>
              <a:rPr lang="en-US" sz="2000" dirty="0" err="1">
                <a:latin typeface="+mj-lt"/>
              </a:rPr>
              <a:t>sendiri</a:t>
            </a:r>
            <a:r>
              <a:rPr lang="en-US" sz="2000" dirty="0">
                <a:latin typeface="+mj-lt"/>
              </a:rPr>
              <a:t>.</a:t>
            </a:r>
          </a:p>
          <a:p>
            <a:pPr marL="342900" indent="-342900" algn="just">
              <a:spcBef>
                <a:spcPts val="1200"/>
              </a:spcBef>
              <a:buFont typeface="Wingdings" panose="05000000000000000000" pitchFamily="2" charset="2"/>
              <a:buChar char="§"/>
            </a:pPr>
            <a:r>
              <a:rPr lang="en-US" sz="2000" dirty="0">
                <a:latin typeface="+mj-lt"/>
              </a:rPr>
              <a:t>KSO </a:t>
            </a:r>
            <a:r>
              <a:rPr lang="en-US" sz="2000" dirty="0" err="1">
                <a:latin typeface="+mj-lt"/>
              </a:rPr>
              <a:t>Adminstrasitf</a:t>
            </a:r>
            <a:r>
              <a:rPr lang="en-US" sz="2000" dirty="0">
                <a:latin typeface="+mj-lt"/>
              </a:rPr>
              <a:t> </a:t>
            </a:r>
            <a:r>
              <a:rPr lang="en-US" sz="2000" dirty="0" err="1">
                <a:latin typeface="+mj-lt"/>
              </a:rPr>
              <a:t>entitas</a:t>
            </a:r>
            <a:r>
              <a:rPr lang="en-US" sz="2000" dirty="0">
                <a:latin typeface="+mj-lt"/>
              </a:rPr>
              <a:t> yang </a:t>
            </a:r>
            <a:r>
              <a:rPr lang="en-US" sz="2000" dirty="0" err="1">
                <a:latin typeface="+mj-lt"/>
              </a:rPr>
              <a:t>terpisah</a:t>
            </a:r>
            <a:r>
              <a:rPr lang="en-US" sz="2000" dirty="0">
                <a:latin typeface="+mj-lt"/>
              </a:rPr>
              <a:t> </a:t>
            </a:r>
            <a:r>
              <a:rPr lang="en-US" sz="2000" dirty="0" err="1">
                <a:latin typeface="+mj-lt"/>
              </a:rPr>
              <a:t>dari</a:t>
            </a:r>
            <a:r>
              <a:rPr lang="en-US" sz="2000" dirty="0">
                <a:latin typeface="+mj-lt"/>
              </a:rPr>
              <a:t> </a:t>
            </a:r>
            <a:r>
              <a:rPr lang="en-US" sz="2000" dirty="0" err="1">
                <a:latin typeface="+mj-lt"/>
              </a:rPr>
              <a:t>anggotanya</a:t>
            </a:r>
            <a:r>
              <a:rPr lang="en-US" sz="2000" dirty="0">
                <a:latin typeface="+mj-lt"/>
              </a:rPr>
              <a:t>, KSO </a:t>
            </a:r>
            <a:r>
              <a:rPr lang="en-US" sz="2000" dirty="0" err="1">
                <a:latin typeface="+mj-lt"/>
              </a:rPr>
              <a:t>wajib</a:t>
            </a:r>
            <a:r>
              <a:rPr lang="en-US" sz="2000" dirty="0">
                <a:latin typeface="+mj-lt"/>
              </a:rPr>
              <a:t>:</a:t>
            </a:r>
          </a:p>
          <a:p>
            <a:pPr marL="342900" lvl="1" indent="-342900" algn="just">
              <a:spcBef>
                <a:spcPts val="1200"/>
              </a:spcBef>
              <a:buFont typeface="Wingdings" panose="05000000000000000000" pitchFamily="2" charset="2"/>
              <a:buChar char="§"/>
            </a:pPr>
            <a:r>
              <a:rPr lang="en-US" sz="2000" dirty="0" err="1">
                <a:latin typeface="+mj-lt"/>
              </a:rPr>
              <a:t>Memotong</a:t>
            </a:r>
            <a:r>
              <a:rPr lang="en-US" sz="2000" dirty="0">
                <a:latin typeface="+mj-lt"/>
              </a:rPr>
              <a:t> </a:t>
            </a:r>
            <a:r>
              <a:rPr lang="en-US" sz="2000" dirty="0" err="1">
                <a:latin typeface="+mj-lt"/>
              </a:rPr>
              <a:t>pajak</a:t>
            </a:r>
            <a:r>
              <a:rPr lang="en-US" sz="2000" dirty="0">
                <a:latin typeface="+mj-lt"/>
              </a:rPr>
              <a:t> </a:t>
            </a:r>
            <a:r>
              <a:rPr lang="en-US" sz="2000" dirty="0" err="1">
                <a:latin typeface="+mj-lt"/>
              </a:rPr>
              <a:t>atas</a:t>
            </a:r>
            <a:r>
              <a:rPr lang="en-US" sz="2000" dirty="0">
                <a:latin typeface="+mj-lt"/>
              </a:rPr>
              <a:t> </a:t>
            </a:r>
            <a:r>
              <a:rPr lang="en-US" sz="2000" dirty="0" err="1">
                <a:latin typeface="+mj-lt"/>
              </a:rPr>
              <a:t>pembayaran</a:t>
            </a:r>
            <a:r>
              <a:rPr lang="en-US" sz="2000" dirty="0">
                <a:latin typeface="+mj-lt"/>
              </a:rPr>
              <a:t> yang </a:t>
            </a:r>
            <a:r>
              <a:rPr lang="en-US" sz="2000" dirty="0" err="1">
                <a:latin typeface="+mj-lt"/>
              </a:rPr>
              <a:t>menjadi</a:t>
            </a:r>
            <a:r>
              <a:rPr lang="en-US" sz="2000" dirty="0">
                <a:latin typeface="+mj-lt"/>
              </a:rPr>
              <a:t> </a:t>
            </a:r>
            <a:r>
              <a:rPr lang="en-US" sz="2000" dirty="0" err="1">
                <a:latin typeface="+mj-lt"/>
              </a:rPr>
              <a:t>Objek</a:t>
            </a:r>
            <a:r>
              <a:rPr lang="en-US" sz="2000" dirty="0">
                <a:latin typeface="+mj-lt"/>
              </a:rPr>
              <a:t> </a:t>
            </a:r>
            <a:r>
              <a:rPr lang="en-US" sz="2000" dirty="0" err="1">
                <a:latin typeface="+mj-lt"/>
              </a:rPr>
              <a:t>Pemotongan</a:t>
            </a:r>
            <a:r>
              <a:rPr lang="en-US" sz="2000" dirty="0">
                <a:latin typeface="+mj-lt"/>
              </a:rPr>
              <a:t> </a:t>
            </a:r>
            <a:r>
              <a:rPr lang="en-US" sz="2000" dirty="0" err="1">
                <a:latin typeface="+mj-lt"/>
              </a:rPr>
              <a:t>PPh</a:t>
            </a:r>
            <a:r>
              <a:rPr lang="en-US" sz="2000" dirty="0">
                <a:latin typeface="+mj-lt"/>
              </a:rPr>
              <a:t> </a:t>
            </a:r>
            <a:r>
              <a:rPr lang="en-US" sz="2000" dirty="0" err="1">
                <a:latin typeface="+mj-lt"/>
              </a:rPr>
              <a:t>kepada</a:t>
            </a:r>
            <a:r>
              <a:rPr lang="en-US" sz="2000" dirty="0">
                <a:latin typeface="+mj-lt"/>
              </a:rPr>
              <a:t> </a:t>
            </a:r>
            <a:r>
              <a:rPr lang="en-US" sz="2000" dirty="0" err="1">
                <a:latin typeface="+mj-lt"/>
              </a:rPr>
              <a:t>anggota</a:t>
            </a:r>
            <a:r>
              <a:rPr lang="en-US" sz="2000" dirty="0">
                <a:latin typeface="+mj-lt"/>
              </a:rPr>
              <a:t> KSO, </a:t>
            </a:r>
            <a:r>
              <a:rPr lang="en-US" sz="2000" dirty="0" err="1">
                <a:latin typeface="+mj-lt"/>
              </a:rPr>
              <a:t>ataupun</a:t>
            </a:r>
            <a:r>
              <a:rPr lang="en-US" sz="2000" dirty="0">
                <a:latin typeface="+mj-lt"/>
              </a:rPr>
              <a:t> </a:t>
            </a:r>
            <a:r>
              <a:rPr lang="en-US" sz="2000" dirty="0" err="1">
                <a:latin typeface="+mj-lt"/>
              </a:rPr>
              <a:t>sebaliknya</a:t>
            </a:r>
            <a:r>
              <a:rPr lang="en-US" sz="2000" dirty="0">
                <a:latin typeface="+mj-lt"/>
              </a:rPr>
              <a:t>; </a:t>
            </a:r>
            <a:r>
              <a:rPr lang="en-US" sz="2000" dirty="0" err="1">
                <a:latin typeface="+mj-lt"/>
              </a:rPr>
              <a:t>dan</a:t>
            </a:r>
            <a:r>
              <a:rPr lang="en-US" sz="2000" dirty="0">
                <a:latin typeface="+mj-lt"/>
              </a:rPr>
              <a:t> </a:t>
            </a:r>
          </a:p>
          <a:p>
            <a:pPr marL="342900" lvl="1" indent="-342900" algn="just">
              <a:spcBef>
                <a:spcPts val="1200"/>
              </a:spcBef>
              <a:buFont typeface="Wingdings" panose="05000000000000000000" pitchFamily="2" charset="2"/>
              <a:buChar char="§"/>
            </a:pPr>
            <a:r>
              <a:rPr lang="en-US" sz="2000" dirty="0" err="1">
                <a:latin typeface="+mj-lt"/>
              </a:rPr>
              <a:t>Memungut</a:t>
            </a:r>
            <a:r>
              <a:rPr lang="en-US" sz="2000" dirty="0">
                <a:latin typeface="+mj-lt"/>
              </a:rPr>
              <a:t> PPN </a:t>
            </a:r>
            <a:r>
              <a:rPr lang="en-US" sz="2000" dirty="0" err="1">
                <a:latin typeface="+mj-lt"/>
              </a:rPr>
              <a:t>atas</a:t>
            </a:r>
            <a:r>
              <a:rPr lang="en-US" sz="2000" dirty="0">
                <a:latin typeface="+mj-lt"/>
              </a:rPr>
              <a:t> </a:t>
            </a:r>
            <a:r>
              <a:rPr lang="en-US" sz="2000" dirty="0" err="1">
                <a:latin typeface="+mj-lt"/>
              </a:rPr>
              <a:t>penyerahan</a:t>
            </a:r>
            <a:r>
              <a:rPr lang="en-US" sz="2000" dirty="0">
                <a:latin typeface="+mj-lt"/>
              </a:rPr>
              <a:t> </a:t>
            </a:r>
            <a:r>
              <a:rPr lang="en-US" sz="2000" dirty="0" err="1">
                <a:latin typeface="+mj-lt"/>
              </a:rPr>
              <a:t>Barang</a:t>
            </a:r>
            <a:r>
              <a:rPr lang="en-US" sz="2000" dirty="0">
                <a:latin typeface="+mj-lt"/>
              </a:rPr>
              <a:t> </a:t>
            </a:r>
            <a:r>
              <a:rPr lang="en-US" sz="2000" dirty="0" err="1">
                <a:latin typeface="+mj-lt"/>
              </a:rPr>
              <a:t>Kena</a:t>
            </a:r>
            <a:r>
              <a:rPr lang="en-US" sz="2000" dirty="0">
                <a:latin typeface="+mj-lt"/>
              </a:rPr>
              <a:t> </a:t>
            </a:r>
            <a:r>
              <a:rPr lang="en-US" sz="2000" dirty="0" err="1">
                <a:latin typeface="+mj-lt"/>
              </a:rPr>
              <a:t>Pajak</a:t>
            </a:r>
            <a:r>
              <a:rPr lang="en-US" sz="2000" dirty="0">
                <a:latin typeface="+mj-lt"/>
              </a:rPr>
              <a:t> (BKP) </a:t>
            </a:r>
            <a:r>
              <a:rPr lang="en-US" sz="2000" dirty="0" err="1">
                <a:latin typeface="+mj-lt"/>
              </a:rPr>
              <a:t>dan</a:t>
            </a:r>
            <a:r>
              <a:rPr lang="en-US" sz="2000" dirty="0">
                <a:latin typeface="+mj-lt"/>
              </a:rPr>
              <a:t>/</a:t>
            </a:r>
            <a:r>
              <a:rPr lang="en-US" sz="2000" dirty="0" err="1">
                <a:latin typeface="+mj-lt"/>
              </a:rPr>
              <a:t>atau</a:t>
            </a:r>
            <a:r>
              <a:rPr lang="en-US" sz="2000" dirty="0">
                <a:latin typeface="+mj-lt"/>
              </a:rPr>
              <a:t> </a:t>
            </a:r>
            <a:r>
              <a:rPr lang="en-US" sz="2000" dirty="0" err="1">
                <a:latin typeface="+mj-lt"/>
              </a:rPr>
              <a:t>Jasa</a:t>
            </a:r>
            <a:r>
              <a:rPr lang="en-US" sz="2000" dirty="0">
                <a:latin typeface="+mj-lt"/>
              </a:rPr>
              <a:t> </a:t>
            </a:r>
            <a:r>
              <a:rPr lang="en-US" sz="2000" dirty="0" err="1">
                <a:latin typeface="+mj-lt"/>
              </a:rPr>
              <a:t>Kena</a:t>
            </a:r>
            <a:r>
              <a:rPr lang="en-US" sz="2000" dirty="0">
                <a:latin typeface="+mj-lt"/>
              </a:rPr>
              <a:t> </a:t>
            </a:r>
            <a:r>
              <a:rPr lang="en-US" sz="2000" dirty="0" err="1">
                <a:latin typeface="+mj-lt"/>
              </a:rPr>
              <a:t>Pajak</a:t>
            </a:r>
            <a:r>
              <a:rPr lang="en-US" sz="2000" dirty="0">
                <a:latin typeface="+mj-lt"/>
              </a:rPr>
              <a:t> (JKP) </a:t>
            </a:r>
            <a:r>
              <a:rPr lang="en-US" sz="2000" dirty="0" err="1">
                <a:latin typeface="+mj-lt"/>
              </a:rPr>
              <a:t>kepada</a:t>
            </a:r>
            <a:r>
              <a:rPr lang="en-US" sz="2000" dirty="0">
                <a:latin typeface="+mj-lt"/>
              </a:rPr>
              <a:t> </a:t>
            </a:r>
            <a:r>
              <a:rPr lang="en-US" sz="2000" dirty="0" err="1">
                <a:latin typeface="+mj-lt"/>
              </a:rPr>
              <a:t>anggota</a:t>
            </a:r>
            <a:r>
              <a:rPr lang="en-US" sz="2000" dirty="0">
                <a:latin typeface="+mj-lt"/>
              </a:rPr>
              <a:t> KSO, </a:t>
            </a:r>
            <a:r>
              <a:rPr lang="en-US" sz="2000" dirty="0" err="1">
                <a:latin typeface="+mj-lt"/>
              </a:rPr>
              <a:t>ataupun</a:t>
            </a:r>
            <a:r>
              <a:rPr lang="en-US" sz="2000" dirty="0">
                <a:latin typeface="+mj-lt"/>
              </a:rPr>
              <a:t> </a:t>
            </a:r>
            <a:r>
              <a:rPr lang="en-US" sz="2000" dirty="0" err="1">
                <a:latin typeface="+mj-lt"/>
              </a:rPr>
              <a:t>sebaliknya</a:t>
            </a:r>
            <a:r>
              <a:rPr lang="en-US" sz="2000" dirty="0">
                <a:latin typeface="+mj-lt"/>
              </a:rPr>
              <a:t>.</a:t>
            </a:r>
          </a:p>
          <a:p>
            <a:pPr marL="342900" indent="-342900" algn="just">
              <a:spcBef>
                <a:spcPts val="1200"/>
              </a:spcBef>
              <a:buFont typeface="Wingdings" panose="05000000000000000000" pitchFamily="2" charset="2"/>
              <a:buChar char="§"/>
            </a:pPr>
            <a:r>
              <a:rPr lang="en-US" sz="2000" dirty="0">
                <a:latin typeface="+mj-lt"/>
              </a:rPr>
              <a:t>KSO Administrative </a:t>
            </a:r>
            <a:r>
              <a:rPr lang="en-US" sz="2000" dirty="0" err="1">
                <a:latin typeface="+mj-lt"/>
              </a:rPr>
              <a:t>menyelenggarakan</a:t>
            </a:r>
            <a:r>
              <a:rPr lang="en-US" sz="2000" dirty="0">
                <a:latin typeface="+mj-lt"/>
              </a:rPr>
              <a:t> </a:t>
            </a:r>
            <a:r>
              <a:rPr lang="en-US" sz="2000" dirty="0" err="1">
                <a:latin typeface="+mj-lt"/>
              </a:rPr>
              <a:t>pembukuan</a:t>
            </a:r>
            <a:r>
              <a:rPr lang="en-US" sz="2000" dirty="0">
                <a:latin typeface="+mj-lt"/>
              </a:rPr>
              <a:t> </a:t>
            </a:r>
            <a:r>
              <a:rPr lang="en-US" sz="2000" dirty="0" err="1">
                <a:latin typeface="+mj-lt"/>
              </a:rPr>
              <a:t>sendiri</a:t>
            </a:r>
            <a:r>
              <a:rPr lang="en-US" sz="2000" dirty="0">
                <a:latin typeface="+mj-lt"/>
              </a:rPr>
              <a:t> </a:t>
            </a:r>
            <a:r>
              <a:rPr lang="en-US" sz="2000" dirty="0" err="1">
                <a:latin typeface="+mj-lt"/>
              </a:rPr>
              <a:t>terpisah</a:t>
            </a:r>
            <a:r>
              <a:rPr lang="en-US" sz="2000" dirty="0">
                <a:latin typeface="+mj-lt"/>
              </a:rPr>
              <a:t> </a:t>
            </a:r>
            <a:r>
              <a:rPr lang="en-US" sz="2000" dirty="0" err="1">
                <a:latin typeface="+mj-lt"/>
              </a:rPr>
              <a:t>dari</a:t>
            </a:r>
            <a:r>
              <a:rPr lang="en-US" sz="2000" dirty="0">
                <a:latin typeface="+mj-lt"/>
              </a:rPr>
              <a:t> </a:t>
            </a:r>
            <a:r>
              <a:rPr lang="en-US" sz="2000" dirty="0" err="1">
                <a:latin typeface="+mj-lt"/>
              </a:rPr>
              <a:t>anggotanya</a:t>
            </a:r>
            <a:r>
              <a:rPr lang="en-US" sz="2000" dirty="0">
                <a:latin typeface="+mj-lt"/>
              </a:rPr>
              <a:t>.</a:t>
            </a:r>
          </a:p>
          <a:p>
            <a:pPr marL="342900" indent="-342900" algn="just">
              <a:buFont typeface="Wingdings" panose="05000000000000000000" pitchFamily="2" charset="2"/>
              <a:buChar char="§"/>
            </a:pPr>
            <a:endParaRPr lang="en-US" sz="2000" dirty="0">
              <a:latin typeface="+mj-lt"/>
            </a:endParaRPr>
          </a:p>
        </p:txBody>
      </p:sp>
      <p:sp>
        <p:nvSpPr>
          <p:cNvPr id="5" name="Slide Number Placeholder 3">
            <a:extLst>
              <a:ext uri="{FF2B5EF4-FFF2-40B4-BE49-F238E27FC236}">
                <a16:creationId xmlns:a16="http://schemas.microsoft.com/office/drawing/2014/main" id="{732BC262-7B7B-4CEF-88FC-B865169464A5}"/>
              </a:ext>
            </a:extLst>
          </p:cNvPr>
          <p:cNvSpPr txBox="1">
            <a:spLocks/>
          </p:cNvSpPr>
          <p:nvPr/>
        </p:nvSpPr>
        <p:spPr>
          <a:xfrm>
            <a:off x="11277600" y="6553200"/>
            <a:ext cx="914400" cy="30480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14217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828434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742651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656868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4571086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485303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399520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7313737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300CD961-1678-4F71-88D2-FF49F969FACD}" type="slidenum">
              <a:rPr lang="en-US" sz="1600" b="1" smtClean="0"/>
              <a:pPr algn="r"/>
              <a:t>24</a:t>
            </a:fld>
            <a:endParaRPr lang="en-US" sz="1600" b="1" dirty="0"/>
          </a:p>
        </p:txBody>
      </p:sp>
    </p:spTree>
    <p:extLst>
      <p:ext uri="{BB962C8B-B14F-4D97-AF65-F5344CB8AC3E}">
        <p14:creationId xmlns:p14="http://schemas.microsoft.com/office/powerpoint/2010/main" val="278958696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1828800" y="290512"/>
            <a:ext cx="8229600" cy="547688"/>
          </a:xfrm>
        </p:spPr>
        <p:txBody>
          <a:bodyPr>
            <a:noAutofit/>
          </a:bodyPr>
          <a:lstStyle/>
          <a:p>
            <a:pPr algn="ctr"/>
            <a:r>
              <a:rPr lang="en-US" b="1" dirty="0"/>
              <a:t>KSO Non </a:t>
            </a:r>
            <a:r>
              <a:rPr lang="en-US" b="1" dirty="0" err="1"/>
              <a:t>Administratif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1575390" y="1341438"/>
            <a:ext cx="8940209" cy="5075238"/>
          </a:xfrm>
        </p:spPr>
        <p:txBody>
          <a:bodyPr>
            <a:noAutofit/>
          </a:bodyPr>
          <a:lstStyle/>
          <a:p>
            <a:pPr marL="342900" indent="-342900" algn="just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dirty="0"/>
              <a:t>KSO </a:t>
            </a:r>
            <a:r>
              <a:rPr lang="en-US" b="1" dirty="0"/>
              <a:t>non administrative </a:t>
            </a:r>
            <a:r>
              <a:rPr lang="en-US" b="1" dirty="0" err="1"/>
              <a:t>tidak</a:t>
            </a:r>
            <a:r>
              <a:rPr lang="en-US" b="1" dirty="0"/>
              <a:t> </a:t>
            </a:r>
            <a:r>
              <a:rPr lang="en-US" dirty="0" err="1"/>
              <a:t>memilki</a:t>
            </a:r>
            <a:r>
              <a:rPr lang="en-US" dirty="0"/>
              <a:t> NPWP </a:t>
            </a:r>
            <a:r>
              <a:rPr lang="en-US" dirty="0" err="1"/>
              <a:t>sendiri</a:t>
            </a:r>
            <a:r>
              <a:rPr lang="en-US" dirty="0"/>
              <a:t>.</a:t>
            </a:r>
          </a:p>
          <a:p>
            <a:pPr marL="342900" indent="-342900" algn="just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dirty="0" err="1"/>
              <a:t>Bukan</a:t>
            </a:r>
            <a:r>
              <a:rPr lang="en-US" dirty="0"/>
              <a:t> </a:t>
            </a:r>
            <a:r>
              <a:rPr lang="en-US" dirty="0" err="1"/>
              <a:t>merupakan</a:t>
            </a:r>
            <a:r>
              <a:rPr lang="en-US" dirty="0"/>
              <a:t> </a:t>
            </a:r>
            <a:r>
              <a:rPr lang="en-US" dirty="0" err="1"/>
              <a:t>entitas</a:t>
            </a:r>
            <a:r>
              <a:rPr lang="en-US" dirty="0"/>
              <a:t> yang </a:t>
            </a:r>
            <a:r>
              <a:rPr lang="en-US" dirty="0" err="1"/>
              <a:t>terpisah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</a:t>
            </a:r>
            <a:r>
              <a:rPr lang="en-US" dirty="0" err="1"/>
              <a:t>anggotanya</a:t>
            </a:r>
            <a:r>
              <a:rPr lang="en-US" dirty="0"/>
              <a:t>.</a:t>
            </a:r>
          </a:p>
          <a:p>
            <a:pPr marL="342900" indent="-342900" algn="just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dirty="0" err="1"/>
              <a:t>Tidak</a:t>
            </a:r>
            <a:r>
              <a:rPr lang="en-US" dirty="0"/>
              <a:t> </a:t>
            </a:r>
            <a:r>
              <a:rPr lang="en-US" dirty="0" err="1"/>
              <a:t>ada</a:t>
            </a:r>
            <a:r>
              <a:rPr lang="en-US" dirty="0"/>
              <a:t> </a:t>
            </a:r>
            <a:r>
              <a:rPr lang="en-US" dirty="0" err="1"/>
              <a:t>aspek</a:t>
            </a:r>
            <a:r>
              <a:rPr lang="en-US" dirty="0"/>
              <a:t> </a:t>
            </a:r>
            <a:r>
              <a:rPr lang="en-US" dirty="0" err="1"/>
              <a:t>pejak</a:t>
            </a:r>
            <a:r>
              <a:rPr lang="en-US" dirty="0"/>
              <a:t> </a:t>
            </a:r>
            <a:r>
              <a:rPr lang="en-US" dirty="0" err="1"/>
              <a:t>atas</a:t>
            </a:r>
            <a:r>
              <a:rPr lang="en-US" dirty="0"/>
              <a:t> </a:t>
            </a:r>
            <a:r>
              <a:rPr lang="en-US" dirty="0" err="1"/>
              <a:t>setiap</a:t>
            </a:r>
            <a:r>
              <a:rPr lang="en-US" dirty="0"/>
              <a:t> </a:t>
            </a:r>
            <a:r>
              <a:rPr lang="en-US" dirty="0" err="1"/>
              <a:t>penyerahan</a:t>
            </a:r>
            <a:r>
              <a:rPr lang="en-US" dirty="0"/>
              <a:t> </a:t>
            </a:r>
            <a:r>
              <a:rPr lang="en-US" dirty="0" err="1"/>
              <a:t>barang</a:t>
            </a:r>
            <a:r>
              <a:rPr lang="en-US" dirty="0"/>
              <a:t>/</a:t>
            </a:r>
            <a:r>
              <a:rPr lang="en-US" dirty="0" err="1"/>
              <a:t>jasa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</a:t>
            </a:r>
            <a:r>
              <a:rPr lang="en-US" dirty="0" err="1"/>
              <a:t>anggota</a:t>
            </a:r>
            <a:r>
              <a:rPr lang="en-US" dirty="0"/>
              <a:t> KSO </a:t>
            </a:r>
            <a:r>
              <a:rPr lang="en-US" dirty="0" err="1"/>
              <a:t>ke</a:t>
            </a:r>
            <a:r>
              <a:rPr lang="en-US" dirty="0"/>
              <a:t> KSO </a:t>
            </a:r>
            <a:r>
              <a:rPr lang="en-US" dirty="0" err="1"/>
              <a:t>atau</a:t>
            </a:r>
            <a:r>
              <a:rPr lang="en-US" dirty="0"/>
              <a:t> </a:t>
            </a:r>
            <a:r>
              <a:rPr lang="en-US" dirty="0" err="1"/>
              <a:t>sebaliknya</a:t>
            </a:r>
            <a:r>
              <a:rPr lang="en-US" dirty="0"/>
              <a:t>.</a:t>
            </a:r>
          </a:p>
          <a:p>
            <a:pPr marL="342900" indent="-342900" algn="just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dirty="0"/>
              <a:t>KSO non </a:t>
            </a:r>
            <a:r>
              <a:rPr lang="en-US" dirty="0" err="1"/>
              <a:t>administrasi</a:t>
            </a:r>
            <a:r>
              <a:rPr lang="en-US" dirty="0"/>
              <a:t> </a:t>
            </a:r>
            <a:r>
              <a:rPr lang="en-US" dirty="0" err="1"/>
              <a:t>tidak</a:t>
            </a:r>
            <a:r>
              <a:rPr lang="en-US" dirty="0"/>
              <a:t> </a:t>
            </a:r>
            <a:r>
              <a:rPr lang="en-US" dirty="0" err="1"/>
              <a:t>perlu</a:t>
            </a:r>
            <a:r>
              <a:rPr lang="en-US" dirty="0"/>
              <a:t> </a:t>
            </a:r>
            <a:r>
              <a:rPr lang="en-US" dirty="0" err="1"/>
              <a:t>menyelenggarakan</a:t>
            </a:r>
            <a:r>
              <a:rPr lang="en-US" dirty="0"/>
              <a:t> </a:t>
            </a:r>
            <a:r>
              <a:rPr lang="en-US" dirty="0" err="1"/>
              <a:t>pembukuan</a:t>
            </a:r>
            <a:r>
              <a:rPr lang="en-US" dirty="0"/>
              <a:t> </a:t>
            </a:r>
            <a:r>
              <a:rPr lang="en-US" dirty="0" err="1"/>
              <a:t>khusus</a:t>
            </a:r>
            <a:r>
              <a:rPr lang="en-US" dirty="0"/>
              <a:t>.</a:t>
            </a:r>
          </a:p>
          <a:p>
            <a:pPr marL="342900" indent="-342900" algn="just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dirty="0" err="1"/>
              <a:t>Pembukuan</a:t>
            </a:r>
            <a:r>
              <a:rPr lang="en-US" dirty="0"/>
              <a:t> </a:t>
            </a:r>
            <a:r>
              <a:rPr lang="en-US" dirty="0" err="1"/>
              <a:t>dilakukan</a:t>
            </a:r>
            <a:r>
              <a:rPr lang="en-US" dirty="0"/>
              <a:t> </a:t>
            </a:r>
            <a:r>
              <a:rPr lang="en-US" dirty="0" err="1"/>
              <a:t>oleh</a:t>
            </a:r>
            <a:r>
              <a:rPr lang="en-US" dirty="0"/>
              <a:t> </a:t>
            </a:r>
            <a:r>
              <a:rPr lang="en-US" dirty="0" err="1"/>
              <a:t>masing-masing</a:t>
            </a:r>
            <a:r>
              <a:rPr lang="en-US" dirty="0"/>
              <a:t> </a:t>
            </a:r>
            <a:r>
              <a:rPr lang="en-US" dirty="0" err="1"/>
              <a:t>anggota</a:t>
            </a:r>
            <a:r>
              <a:rPr lang="en-US" dirty="0"/>
              <a:t>.</a:t>
            </a:r>
          </a:p>
          <a:p>
            <a:pPr marL="342900" indent="-342900" algn="just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dirty="0" err="1"/>
              <a:t>Dapat</a:t>
            </a:r>
            <a:r>
              <a:rPr lang="en-US" dirty="0"/>
              <a:t> </a:t>
            </a:r>
            <a:r>
              <a:rPr lang="en-US" dirty="0" err="1"/>
              <a:t>diselenggarakan</a:t>
            </a:r>
            <a:r>
              <a:rPr lang="en-US" dirty="0"/>
              <a:t> </a:t>
            </a:r>
            <a:r>
              <a:rPr lang="en-US" dirty="0" err="1"/>
              <a:t>pembukuan</a:t>
            </a:r>
            <a:r>
              <a:rPr lang="en-US" dirty="0"/>
              <a:t> </a:t>
            </a:r>
            <a:r>
              <a:rPr lang="en-US" dirty="0" err="1"/>
              <a:t>khusus</a:t>
            </a:r>
            <a:r>
              <a:rPr lang="en-US" dirty="0"/>
              <a:t> KSO agar: </a:t>
            </a:r>
          </a:p>
          <a:p>
            <a:pPr marL="342900" lvl="1" indent="-34290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dirty="0" err="1"/>
              <a:t>Masing-masing</a:t>
            </a:r>
            <a:r>
              <a:rPr lang="en-US" dirty="0"/>
              <a:t> </a:t>
            </a:r>
            <a:r>
              <a:rPr lang="en-US" dirty="0" err="1"/>
              <a:t>anggota</a:t>
            </a:r>
            <a:r>
              <a:rPr lang="en-US" dirty="0"/>
              <a:t> KSO </a:t>
            </a:r>
            <a:r>
              <a:rPr lang="en-US" dirty="0" err="1"/>
              <a:t>dapat</a:t>
            </a:r>
            <a:r>
              <a:rPr lang="en-US" dirty="0"/>
              <a:t> </a:t>
            </a:r>
            <a:r>
              <a:rPr lang="en-US" dirty="0" err="1"/>
              <a:t>mengetahui</a:t>
            </a:r>
            <a:r>
              <a:rPr lang="en-US" dirty="0"/>
              <a:t> </a:t>
            </a:r>
            <a:r>
              <a:rPr lang="en-US" dirty="0" err="1"/>
              <a:t>jumlah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jenis</a:t>
            </a:r>
            <a:r>
              <a:rPr lang="en-US" dirty="0"/>
              <a:t> </a:t>
            </a:r>
            <a:r>
              <a:rPr lang="en-US" dirty="0" err="1"/>
              <a:t>kontribusi</a:t>
            </a:r>
            <a:r>
              <a:rPr lang="en-US" dirty="0"/>
              <a:t> yang </a:t>
            </a:r>
            <a:r>
              <a:rPr lang="en-US" dirty="0" err="1"/>
              <a:t>diberikan</a:t>
            </a:r>
            <a:r>
              <a:rPr lang="en-US" dirty="0"/>
              <a:t> </a:t>
            </a:r>
            <a:r>
              <a:rPr lang="en-US" dirty="0" err="1"/>
              <a:t>terhadap</a:t>
            </a:r>
            <a:r>
              <a:rPr lang="en-US" dirty="0"/>
              <a:t> KSO;</a:t>
            </a:r>
            <a:endParaRPr lang="en-US" sz="1600" dirty="0"/>
          </a:p>
          <a:p>
            <a:pPr marL="342900" lvl="1" indent="-34290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dirty="0" err="1"/>
              <a:t>Masing-masing</a:t>
            </a:r>
            <a:r>
              <a:rPr lang="en-US" dirty="0"/>
              <a:t> </a:t>
            </a:r>
            <a:r>
              <a:rPr lang="en-US" dirty="0" err="1"/>
              <a:t>anggota</a:t>
            </a:r>
            <a:r>
              <a:rPr lang="en-US" dirty="0"/>
              <a:t> KSO </a:t>
            </a:r>
            <a:r>
              <a:rPr lang="en-US" dirty="0" err="1"/>
              <a:t>dapat</a:t>
            </a:r>
            <a:r>
              <a:rPr lang="en-US" dirty="0"/>
              <a:t> </a:t>
            </a:r>
            <a:r>
              <a:rPr lang="en-US" dirty="0" err="1"/>
              <a:t>mempertanggungjawabkan</a:t>
            </a:r>
            <a:r>
              <a:rPr lang="en-US" dirty="0"/>
              <a:t> </a:t>
            </a:r>
            <a:r>
              <a:rPr lang="en-US" dirty="0" err="1"/>
              <a:t>keuntungan</a:t>
            </a:r>
            <a:r>
              <a:rPr lang="en-US" dirty="0"/>
              <a:t> yang </a:t>
            </a:r>
            <a:r>
              <a:rPr lang="en-US" dirty="0" err="1"/>
              <a:t>diperoleh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KSO, </a:t>
            </a:r>
            <a:r>
              <a:rPr lang="en-US" dirty="0" err="1"/>
              <a:t>begitupun</a:t>
            </a:r>
            <a:r>
              <a:rPr lang="en-US" dirty="0"/>
              <a:t> </a:t>
            </a:r>
            <a:r>
              <a:rPr lang="en-US" dirty="0" err="1"/>
              <a:t>sebaliknya</a:t>
            </a:r>
            <a:r>
              <a:rPr lang="en-US" dirty="0"/>
              <a:t>; </a:t>
            </a:r>
            <a:r>
              <a:rPr lang="en-US" dirty="0" err="1"/>
              <a:t>dan</a:t>
            </a:r>
            <a:endParaRPr lang="en-US" sz="1600" dirty="0"/>
          </a:p>
          <a:p>
            <a:pPr marL="342900" lvl="1" indent="-34290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dirty="0"/>
              <a:t>Masing-masing </a:t>
            </a:r>
            <a:r>
              <a:rPr lang="en-US" dirty="0" err="1"/>
              <a:t>anggota</a:t>
            </a:r>
            <a:r>
              <a:rPr lang="en-US" dirty="0"/>
              <a:t> KSO </a:t>
            </a:r>
            <a:r>
              <a:rPr lang="en-US" dirty="0" err="1"/>
              <a:t>dapat</a:t>
            </a:r>
            <a:r>
              <a:rPr lang="en-US" dirty="0"/>
              <a:t> </a:t>
            </a:r>
            <a:r>
              <a:rPr lang="en-US" dirty="0" err="1"/>
              <a:t>menilai</a:t>
            </a:r>
            <a:r>
              <a:rPr lang="en-US" dirty="0"/>
              <a:t> </a:t>
            </a:r>
            <a:r>
              <a:rPr lang="en-US" dirty="0" err="1"/>
              <a:t>kinerja</a:t>
            </a:r>
            <a:r>
              <a:rPr lang="en-US" dirty="0"/>
              <a:t> </a:t>
            </a:r>
            <a:r>
              <a:rPr lang="en-US" dirty="0" err="1"/>
              <a:t>bisnisnya</a:t>
            </a:r>
            <a:r>
              <a:rPr lang="en-US" dirty="0"/>
              <a:t>.</a:t>
            </a:r>
            <a:endParaRPr lang="en-US" sz="1600" dirty="0"/>
          </a:p>
        </p:txBody>
      </p:sp>
      <p:sp>
        <p:nvSpPr>
          <p:cNvPr id="5" name="Slide Number Placeholder 3">
            <a:extLst>
              <a:ext uri="{FF2B5EF4-FFF2-40B4-BE49-F238E27FC236}">
                <a16:creationId xmlns:a16="http://schemas.microsoft.com/office/drawing/2014/main" id="{AA639A07-37C5-4AA0-AB0E-29327623E93C}"/>
              </a:ext>
            </a:extLst>
          </p:cNvPr>
          <p:cNvSpPr txBox="1">
            <a:spLocks/>
          </p:cNvSpPr>
          <p:nvPr/>
        </p:nvSpPr>
        <p:spPr>
          <a:xfrm>
            <a:off x="11277600" y="6553200"/>
            <a:ext cx="914400" cy="30480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14217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828434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742651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656868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4571086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485303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399520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7313737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300CD961-1678-4F71-88D2-FF49F969FACD}" type="slidenum">
              <a:rPr lang="en-US" sz="1600" b="1" smtClean="0"/>
              <a:pPr algn="r"/>
              <a:t>25</a:t>
            </a:fld>
            <a:endParaRPr lang="en-US" sz="1600" b="1" dirty="0"/>
          </a:p>
        </p:txBody>
      </p:sp>
    </p:spTree>
    <p:extLst>
      <p:ext uri="{BB962C8B-B14F-4D97-AF65-F5344CB8AC3E}">
        <p14:creationId xmlns:p14="http://schemas.microsoft.com/office/powerpoint/2010/main" val="6147417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E627FC0E-F02B-E643-8978-7F317A91C0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93000" y="2743200"/>
            <a:ext cx="5206000" cy="1048400"/>
          </a:xfrm>
        </p:spPr>
        <p:txBody>
          <a:bodyPr/>
          <a:lstStyle/>
          <a:p>
            <a:pPr marL="49213" indent="-49213">
              <a:spcBef>
                <a:spcPct val="0"/>
              </a:spcBef>
              <a:defRPr/>
            </a:pPr>
            <a:r>
              <a:rPr lang="en-US" sz="5400" dirty="0">
                <a:solidFill>
                  <a:srgbClr val="39302A"/>
                </a:solidFill>
                <a:latin typeface="Fjalla One" panose="02000506040000020004" pitchFamily="2" charset="0"/>
              </a:rPr>
              <a:t>ILUSTRASI</a:t>
            </a:r>
          </a:p>
        </p:txBody>
      </p:sp>
    </p:spTree>
    <p:extLst>
      <p:ext uri="{BB962C8B-B14F-4D97-AF65-F5344CB8AC3E}">
        <p14:creationId xmlns:p14="http://schemas.microsoft.com/office/powerpoint/2010/main" val="1902148894"/>
      </p:ext>
    </p:extLst>
  </p:cSld>
  <p:clrMapOvr>
    <a:masterClrMapping/>
  </p:clrMapOvr>
  <p:transition spd="slow">
    <p:strips dir="rd"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533400" y="480218"/>
            <a:ext cx="7696200" cy="838200"/>
          </a:xfrm>
        </p:spPr>
        <p:txBody>
          <a:bodyPr>
            <a:noAutofit/>
          </a:bodyPr>
          <a:lstStyle/>
          <a:p>
            <a:r>
              <a:rPr lang="en-US" sz="3600" dirty="0" err="1"/>
              <a:t>Contoh</a:t>
            </a:r>
            <a:r>
              <a:rPr lang="en-US" sz="3600" dirty="0"/>
              <a:t> - </a:t>
            </a:r>
            <a:r>
              <a:rPr lang="en-US" sz="3600" dirty="0" err="1"/>
              <a:t>Konstruksi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457200" y="1318418"/>
            <a:ext cx="7543800" cy="4221163"/>
          </a:xfrm>
        </p:spPr>
        <p:txBody>
          <a:bodyPr>
            <a:no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900" dirty="0">
                <a:latin typeface="+mn-lt"/>
              </a:rPr>
              <a:t>CI02. A </a:t>
            </a:r>
            <a:r>
              <a:rPr lang="en-US" sz="1900" dirty="0" err="1">
                <a:latin typeface="+mn-lt"/>
              </a:rPr>
              <a:t>dan</a:t>
            </a:r>
            <a:r>
              <a:rPr lang="en-US" sz="1900" dirty="0">
                <a:latin typeface="+mn-lt"/>
              </a:rPr>
              <a:t> B (</a:t>
            </a:r>
            <a:r>
              <a:rPr lang="en-US" sz="1900" dirty="0" err="1">
                <a:latin typeface="+mn-lt"/>
              </a:rPr>
              <a:t>para</a:t>
            </a:r>
            <a:r>
              <a:rPr lang="en-US" sz="1900" dirty="0">
                <a:latin typeface="+mn-lt"/>
              </a:rPr>
              <a:t> </a:t>
            </a:r>
            <a:r>
              <a:rPr lang="en-US" sz="1900" dirty="0" err="1">
                <a:latin typeface="+mn-lt"/>
              </a:rPr>
              <a:t>pihak</a:t>
            </a:r>
            <a:r>
              <a:rPr lang="en-US" sz="1900" dirty="0">
                <a:latin typeface="+mn-lt"/>
              </a:rPr>
              <a:t>) </a:t>
            </a:r>
            <a:r>
              <a:rPr lang="en-US" sz="1900" dirty="0" err="1">
                <a:latin typeface="+mn-lt"/>
              </a:rPr>
              <a:t>adalah</a:t>
            </a:r>
            <a:r>
              <a:rPr lang="en-US" sz="1900" dirty="0">
                <a:latin typeface="+mn-lt"/>
              </a:rPr>
              <a:t> </a:t>
            </a:r>
            <a:r>
              <a:rPr lang="en-US" sz="1900" dirty="0" err="1">
                <a:latin typeface="+mn-lt"/>
              </a:rPr>
              <a:t>dua</a:t>
            </a:r>
            <a:r>
              <a:rPr lang="en-US" sz="1900" dirty="0">
                <a:latin typeface="+mn-lt"/>
              </a:rPr>
              <a:t> </a:t>
            </a:r>
            <a:r>
              <a:rPr lang="en-US" sz="1900" dirty="0" err="1">
                <a:latin typeface="+mn-lt"/>
              </a:rPr>
              <a:t>perusahaan</a:t>
            </a:r>
            <a:r>
              <a:rPr lang="en-US" sz="1900" dirty="0">
                <a:latin typeface="+mn-lt"/>
              </a:rPr>
              <a:t> yang </a:t>
            </a:r>
            <a:r>
              <a:rPr lang="en-US" sz="1900" dirty="0" err="1">
                <a:latin typeface="+mn-lt"/>
              </a:rPr>
              <a:t>bisnisnya</a:t>
            </a:r>
            <a:r>
              <a:rPr lang="en-US" sz="1900" dirty="0">
                <a:latin typeface="+mn-lt"/>
              </a:rPr>
              <a:t> </a:t>
            </a:r>
            <a:r>
              <a:rPr lang="en-US" sz="1900" dirty="0" err="1">
                <a:latin typeface="+mn-lt"/>
              </a:rPr>
              <a:t>adalah</a:t>
            </a:r>
            <a:r>
              <a:rPr lang="en-US" sz="1900" dirty="0">
                <a:latin typeface="+mn-lt"/>
              </a:rPr>
              <a:t> </a:t>
            </a:r>
            <a:r>
              <a:rPr lang="en-US" sz="1900" dirty="0" err="1">
                <a:latin typeface="+mn-lt"/>
              </a:rPr>
              <a:t>penyediaan</a:t>
            </a:r>
            <a:r>
              <a:rPr lang="en-US" sz="1900" dirty="0">
                <a:latin typeface="+mn-lt"/>
              </a:rPr>
              <a:t> </a:t>
            </a:r>
            <a:r>
              <a:rPr lang="en-US" sz="1900" dirty="0" err="1">
                <a:latin typeface="+mn-lt"/>
              </a:rPr>
              <a:t>berbagai</a:t>
            </a:r>
            <a:r>
              <a:rPr lang="en-US" sz="1900" dirty="0">
                <a:latin typeface="+mn-lt"/>
              </a:rPr>
              <a:t> </a:t>
            </a:r>
            <a:r>
              <a:rPr lang="en-US" sz="1900" dirty="0" err="1">
                <a:latin typeface="+mn-lt"/>
              </a:rPr>
              <a:t>jenis</a:t>
            </a:r>
            <a:r>
              <a:rPr lang="en-US" sz="1900" dirty="0">
                <a:latin typeface="+mn-lt"/>
              </a:rPr>
              <a:t> </a:t>
            </a:r>
            <a:r>
              <a:rPr lang="en-US" sz="1900" dirty="0" err="1">
                <a:latin typeface="+mn-lt"/>
              </a:rPr>
              <a:t>jasa</a:t>
            </a:r>
            <a:r>
              <a:rPr lang="en-US" sz="1900" dirty="0">
                <a:latin typeface="+mn-lt"/>
              </a:rPr>
              <a:t> </a:t>
            </a:r>
            <a:r>
              <a:rPr lang="en-US" sz="1900" dirty="0" err="1">
                <a:latin typeface="+mn-lt"/>
              </a:rPr>
              <a:t>konstruksi</a:t>
            </a:r>
            <a:r>
              <a:rPr lang="en-US" sz="1900" dirty="0">
                <a:latin typeface="+mn-lt"/>
              </a:rPr>
              <a:t> </a:t>
            </a:r>
            <a:r>
              <a:rPr lang="en-US" sz="1900" dirty="0" err="1">
                <a:latin typeface="+mn-lt"/>
              </a:rPr>
              <a:t>publik</a:t>
            </a:r>
            <a:r>
              <a:rPr lang="en-US" sz="1900" dirty="0">
                <a:latin typeface="+mn-lt"/>
              </a:rPr>
              <a:t> </a:t>
            </a:r>
            <a:r>
              <a:rPr lang="en-US" sz="1900" dirty="0" err="1">
                <a:latin typeface="+mn-lt"/>
              </a:rPr>
              <a:t>dan</a:t>
            </a:r>
            <a:r>
              <a:rPr lang="en-US" sz="1900" dirty="0">
                <a:latin typeface="+mn-lt"/>
              </a:rPr>
              <a:t> </a:t>
            </a:r>
            <a:r>
              <a:rPr lang="en-US" sz="1900" dirty="0" err="1">
                <a:latin typeface="+mn-lt"/>
              </a:rPr>
              <a:t>swasta</a:t>
            </a:r>
            <a:r>
              <a:rPr lang="en-US" sz="1900" dirty="0">
                <a:latin typeface="+mn-lt"/>
              </a:rPr>
              <a:t>. </a:t>
            </a:r>
            <a:r>
              <a:rPr lang="en-US" sz="1900" dirty="0" err="1">
                <a:latin typeface="+mn-lt"/>
              </a:rPr>
              <a:t>Mereka</a:t>
            </a:r>
            <a:r>
              <a:rPr lang="en-US" sz="1900" dirty="0">
                <a:latin typeface="+mn-lt"/>
              </a:rPr>
              <a:t> </a:t>
            </a:r>
            <a:r>
              <a:rPr lang="en-US" sz="1900" dirty="0" err="1">
                <a:latin typeface="+mn-lt"/>
              </a:rPr>
              <a:t>membentuk</a:t>
            </a:r>
            <a:r>
              <a:rPr lang="en-US" sz="1900" dirty="0">
                <a:latin typeface="+mn-lt"/>
              </a:rPr>
              <a:t> </a:t>
            </a:r>
            <a:r>
              <a:rPr lang="en-US" sz="1900" dirty="0" err="1">
                <a:latin typeface="+mn-lt"/>
              </a:rPr>
              <a:t>pengaturan</a:t>
            </a:r>
            <a:r>
              <a:rPr lang="en-US" sz="1900" dirty="0">
                <a:latin typeface="+mn-lt"/>
              </a:rPr>
              <a:t> </a:t>
            </a:r>
            <a:r>
              <a:rPr lang="en-US" sz="1900" dirty="0" err="1">
                <a:latin typeface="+mn-lt"/>
              </a:rPr>
              <a:t>kontraktual</a:t>
            </a:r>
            <a:r>
              <a:rPr lang="en-US" sz="1900" dirty="0">
                <a:latin typeface="+mn-lt"/>
              </a:rPr>
              <a:t> </a:t>
            </a:r>
            <a:r>
              <a:rPr lang="en-US" sz="1900" dirty="0" err="1">
                <a:latin typeface="+mn-lt"/>
              </a:rPr>
              <a:t>untuk</a:t>
            </a:r>
            <a:r>
              <a:rPr lang="en-US" sz="1900" dirty="0">
                <a:latin typeface="+mn-lt"/>
              </a:rPr>
              <a:t> </a:t>
            </a:r>
            <a:r>
              <a:rPr lang="en-US" sz="1900" dirty="0" err="1">
                <a:latin typeface="+mn-lt"/>
              </a:rPr>
              <a:t>bekerja</a:t>
            </a:r>
            <a:r>
              <a:rPr lang="en-US" sz="1900" dirty="0">
                <a:latin typeface="+mn-lt"/>
              </a:rPr>
              <a:t> </a:t>
            </a:r>
            <a:r>
              <a:rPr lang="en-US" sz="1900" dirty="0" err="1">
                <a:latin typeface="+mn-lt"/>
              </a:rPr>
              <a:t>sama</a:t>
            </a:r>
            <a:r>
              <a:rPr lang="en-US" sz="1900" dirty="0">
                <a:latin typeface="+mn-lt"/>
              </a:rPr>
              <a:t> </a:t>
            </a:r>
            <a:r>
              <a:rPr lang="en-US" sz="1900" dirty="0" err="1">
                <a:latin typeface="+mn-lt"/>
              </a:rPr>
              <a:t>untuk</a:t>
            </a:r>
            <a:r>
              <a:rPr lang="en-US" sz="1900" dirty="0">
                <a:latin typeface="+mn-lt"/>
              </a:rPr>
              <a:t> </a:t>
            </a:r>
            <a:r>
              <a:rPr lang="en-US" sz="1900" dirty="0" err="1">
                <a:latin typeface="+mn-lt"/>
              </a:rPr>
              <a:t>tujuan</a:t>
            </a:r>
            <a:r>
              <a:rPr lang="en-US" sz="1900" dirty="0">
                <a:latin typeface="+mn-lt"/>
              </a:rPr>
              <a:t> </a:t>
            </a:r>
            <a:r>
              <a:rPr lang="en-US" sz="1900" dirty="0" err="1">
                <a:latin typeface="+mn-lt"/>
              </a:rPr>
              <a:t>pemenuhan</a:t>
            </a:r>
            <a:r>
              <a:rPr lang="en-US" sz="1900" dirty="0">
                <a:latin typeface="+mn-lt"/>
              </a:rPr>
              <a:t> </a:t>
            </a:r>
            <a:r>
              <a:rPr lang="en-US" sz="1900" dirty="0" err="1">
                <a:latin typeface="+mn-lt"/>
              </a:rPr>
              <a:t>kontrak</a:t>
            </a:r>
            <a:r>
              <a:rPr lang="en-US" sz="1900" dirty="0">
                <a:latin typeface="+mn-lt"/>
              </a:rPr>
              <a:t> </a:t>
            </a:r>
            <a:r>
              <a:rPr lang="en-US" sz="1900" dirty="0" err="1">
                <a:latin typeface="+mn-lt"/>
              </a:rPr>
              <a:t>dengan</a:t>
            </a:r>
            <a:r>
              <a:rPr lang="en-US" sz="1900" dirty="0">
                <a:latin typeface="+mn-lt"/>
              </a:rPr>
              <a:t> </a:t>
            </a:r>
            <a:r>
              <a:rPr lang="en-US" sz="1900" dirty="0" err="1">
                <a:latin typeface="+mn-lt"/>
              </a:rPr>
              <a:t>pemerintah</a:t>
            </a:r>
            <a:r>
              <a:rPr lang="en-US" sz="1900" dirty="0">
                <a:latin typeface="+mn-lt"/>
              </a:rPr>
              <a:t> </a:t>
            </a:r>
            <a:r>
              <a:rPr lang="en-US" sz="1900" dirty="0" err="1">
                <a:latin typeface="+mn-lt"/>
              </a:rPr>
              <a:t>atas</a:t>
            </a:r>
            <a:r>
              <a:rPr lang="en-US" sz="1900" dirty="0">
                <a:latin typeface="+mn-lt"/>
              </a:rPr>
              <a:t> </a:t>
            </a:r>
            <a:r>
              <a:rPr lang="en-US" sz="1900" dirty="0" err="1">
                <a:latin typeface="+mn-lt"/>
              </a:rPr>
              <a:t>desain</a:t>
            </a:r>
            <a:r>
              <a:rPr lang="en-US" sz="1900" dirty="0">
                <a:latin typeface="+mn-lt"/>
              </a:rPr>
              <a:t> </a:t>
            </a:r>
            <a:r>
              <a:rPr lang="en-US" sz="1900" dirty="0" err="1">
                <a:latin typeface="+mn-lt"/>
              </a:rPr>
              <a:t>dan</a:t>
            </a:r>
            <a:r>
              <a:rPr lang="en-US" sz="1900" dirty="0">
                <a:latin typeface="+mn-lt"/>
              </a:rPr>
              <a:t> </a:t>
            </a:r>
            <a:r>
              <a:rPr lang="en-US" sz="1900" dirty="0" err="1">
                <a:latin typeface="+mn-lt"/>
              </a:rPr>
              <a:t>konstruksi</a:t>
            </a:r>
            <a:r>
              <a:rPr lang="en-US" sz="1900" dirty="0">
                <a:latin typeface="+mn-lt"/>
              </a:rPr>
              <a:t> </a:t>
            </a:r>
            <a:r>
              <a:rPr lang="en-US" sz="1900" dirty="0" err="1">
                <a:latin typeface="+mn-lt"/>
              </a:rPr>
              <a:t>jalan</a:t>
            </a:r>
            <a:r>
              <a:rPr lang="en-US" sz="1900" dirty="0">
                <a:latin typeface="+mn-lt"/>
              </a:rPr>
              <a:t> </a:t>
            </a:r>
            <a:r>
              <a:rPr lang="en-US" sz="1900" dirty="0" err="1">
                <a:latin typeface="+mn-lt"/>
              </a:rPr>
              <a:t>antara</a:t>
            </a:r>
            <a:r>
              <a:rPr lang="en-US" sz="1900" dirty="0">
                <a:latin typeface="+mn-lt"/>
              </a:rPr>
              <a:t> </a:t>
            </a:r>
            <a:r>
              <a:rPr lang="en-US" sz="1900" dirty="0" err="1">
                <a:latin typeface="+mn-lt"/>
              </a:rPr>
              <a:t>dua</a:t>
            </a:r>
            <a:r>
              <a:rPr lang="en-US" sz="1900" dirty="0">
                <a:latin typeface="+mn-lt"/>
              </a:rPr>
              <a:t> </a:t>
            </a:r>
            <a:r>
              <a:rPr lang="en-US" sz="1900" dirty="0" err="1">
                <a:latin typeface="+mn-lt"/>
              </a:rPr>
              <a:t>kota</a:t>
            </a:r>
            <a:r>
              <a:rPr lang="en-US" sz="1900" dirty="0">
                <a:latin typeface="+mn-lt"/>
              </a:rPr>
              <a:t>. </a:t>
            </a:r>
            <a:r>
              <a:rPr lang="en-US" sz="1900" dirty="0" err="1">
                <a:latin typeface="+mn-lt"/>
              </a:rPr>
              <a:t>Pengaturan</a:t>
            </a:r>
            <a:r>
              <a:rPr lang="en-US" sz="1900" dirty="0">
                <a:latin typeface="+mn-lt"/>
              </a:rPr>
              <a:t> </a:t>
            </a:r>
            <a:r>
              <a:rPr lang="en-US" sz="1900" dirty="0" err="1">
                <a:latin typeface="+mn-lt"/>
              </a:rPr>
              <a:t>kontraktual</a:t>
            </a:r>
            <a:r>
              <a:rPr lang="en-US" sz="1900" dirty="0">
                <a:latin typeface="+mn-lt"/>
              </a:rPr>
              <a:t> </a:t>
            </a:r>
            <a:r>
              <a:rPr lang="en-US" sz="1900" dirty="0" err="1">
                <a:latin typeface="+mn-lt"/>
              </a:rPr>
              <a:t>tersebut</a:t>
            </a:r>
            <a:r>
              <a:rPr lang="en-US" sz="1900" dirty="0">
                <a:latin typeface="+mn-lt"/>
              </a:rPr>
              <a:t> </a:t>
            </a:r>
            <a:r>
              <a:rPr lang="en-US" sz="1900" dirty="0" err="1">
                <a:latin typeface="+mn-lt"/>
              </a:rPr>
              <a:t>menentukan</a:t>
            </a:r>
            <a:r>
              <a:rPr lang="en-US" sz="1900" dirty="0">
                <a:latin typeface="+mn-lt"/>
              </a:rPr>
              <a:t> </a:t>
            </a:r>
            <a:r>
              <a:rPr lang="en-US" sz="1900" dirty="0" err="1">
                <a:latin typeface="+mn-lt"/>
              </a:rPr>
              <a:t>bagian</a:t>
            </a:r>
            <a:r>
              <a:rPr lang="en-US" sz="1900" dirty="0">
                <a:latin typeface="+mn-lt"/>
              </a:rPr>
              <a:t> </a:t>
            </a:r>
            <a:r>
              <a:rPr lang="en-US" sz="1900" dirty="0" err="1">
                <a:latin typeface="+mn-lt"/>
              </a:rPr>
              <a:t>partisipasi</a:t>
            </a:r>
            <a:r>
              <a:rPr lang="en-US" sz="1900" dirty="0">
                <a:latin typeface="+mn-lt"/>
              </a:rPr>
              <a:t> A </a:t>
            </a:r>
            <a:r>
              <a:rPr lang="en-US" sz="1900" dirty="0" err="1">
                <a:latin typeface="+mn-lt"/>
              </a:rPr>
              <a:t>dan</a:t>
            </a:r>
            <a:r>
              <a:rPr lang="en-US" sz="1900" dirty="0">
                <a:latin typeface="+mn-lt"/>
              </a:rPr>
              <a:t> B </a:t>
            </a:r>
            <a:r>
              <a:rPr lang="en-US" sz="1900" dirty="0" err="1">
                <a:latin typeface="+mn-lt"/>
              </a:rPr>
              <a:t>dan</a:t>
            </a:r>
            <a:r>
              <a:rPr lang="en-US" sz="1900" dirty="0">
                <a:latin typeface="+mn-lt"/>
              </a:rPr>
              <a:t> </a:t>
            </a:r>
            <a:r>
              <a:rPr lang="en-US" sz="1900" dirty="0" err="1">
                <a:latin typeface="+mn-lt"/>
              </a:rPr>
              <a:t>menetapkan</a:t>
            </a:r>
            <a:r>
              <a:rPr lang="en-US" sz="1900" dirty="0">
                <a:latin typeface="+mn-lt"/>
              </a:rPr>
              <a:t> </a:t>
            </a:r>
            <a:r>
              <a:rPr lang="en-US" sz="1900" dirty="0" err="1">
                <a:latin typeface="+mn-lt"/>
              </a:rPr>
              <a:t>pengendalian</a:t>
            </a:r>
            <a:r>
              <a:rPr lang="en-US" sz="1900" dirty="0">
                <a:latin typeface="+mn-lt"/>
              </a:rPr>
              <a:t> </a:t>
            </a:r>
            <a:r>
              <a:rPr lang="en-US" sz="1900" dirty="0" err="1">
                <a:latin typeface="+mn-lt"/>
              </a:rPr>
              <a:t>bersama</a:t>
            </a:r>
            <a:r>
              <a:rPr lang="en-US" sz="1900" dirty="0">
                <a:latin typeface="+mn-lt"/>
              </a:rPr>
              <a:t> </a:t>
            </a:r>
            <a:r>
              <a:rPr lang="en-US" sz="1900" dirty="0" err="1">
                <a:latin typeface="+mn-lt"/>
              </a:rPr>
              <a:t>atas</a:t>
            </a:r>
            <a:r>
              <a:rPr lang="en-US" sz="1900" dirty="0">
                <a:latin typeface="+mn-lt"/>
              </a:rPr>
              <a:t> </a:t>
            </a:r>
            <a:r>
              <a:rPr lang="en-US" sz="1900" dirty="0" err="1">
                <a:latin typeface="+mn-lt"/>
              </a:rPr>
              <a:t>pengaturan</a:t>
            </a:r>
            <a:r>
              <a:rPr lang="en-US" sz="1900" dirty="0">
                <a:latin typeface="+mn-lt"/>
              </a:rPr>
              <a:t>, yang </a:t>
            </a:r>
            <a:r>
              <a:rPr lang="en-US" sz="1900" dirty="0" err="1">
                <a:latin typeface="+mn-lt"/>
              </a:rPr>
              <a:t>subjek</a:t>
            </a:r>
            <a:r>
              <a:rPr lang="en-US" sz="1900" dirty="0">
                <a:latin typeface="+mn-lt"/>
              </a:rPr>
              <a:t> </a:t>
            </a:r>
            <a:r>
              <a:rPr lang="en-US" sz="1900" dirty="0" err="1">
                <a:latin typeface="+mn-lt"/>
              </a:rPr>
              <a:t>pengaturan</a:t>
            </a:r>
            <a:r>
              <a:rPr lang="en-US" sz="1900" dirty="0">
                <a:latin typeface="+mn-lt"/>
              </a:rPr>
              <a:t> </a:t>
            </a:r>
            <a:r>
              <a:rPr lang="en-US" sz="1900" dirty="0" err="1">
                <a:latin typeface="+mn-lt"/>
              </a:rPr>
              <a:t>tersebut</a:t>
            </a:r>
            <a:r>
              <a:rPr lang="en-US" sz="1900" dirty="0">
                <a:latin typeface="+mn-lt"/>
              </a:rPr>
              <a:t> </a:t>
            </a:r>
            <a:r>
              <a:rPr lang="en-US" sz="1900" dirty="0" err="1">
                <a:latin typeface="+mn-lt"/>
              </a:rPr>
              <a:t>adalah</a:t>
            </a:r>
            <a:r>
              <a:rPr lang="en-US" sz="1900" dirty="0">
                <a:latin typeface="+mn-lt"/>
              </a:rPr>
              <a:t> </a:t>
            </a:r>
            <a:r>
              <a:rPr lang="en-US" sz="1900" dirty="0" err="1">
                <a:latin typeface="+mn-lt"/>
              </a:rPr>
              <a:t>penyerahan</a:t>
            </a:r>
            <a:r>
              <a:rPr lang="en-US" sz="1900" dirty="0">
                <a:latin typeface="+mn-lt"/>
              </a:rPr>
              <a:t> </a:t>
            </a:r>
            <a:r>
              <a:rPr lang="en-US" sz="1900" dirty="0" err="1">
                <a:latin typeface="+mn-lt"/>
              </a:rPr>
              <a:t>jalan</a:t>
            </a:r>
            <a:r>
              <a:rPr lang="en-US" sz="1900" dirty="0">
                <a:latin typeface="+mn-lt"/>
              </a:rPr>
              <a:t>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900" dirty="0">
              <a:latin typeface="+mn-lt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900" dirty="0">
                <a:latin typeface="+mn-lt"/>
              </a:rPr>
              <a:t>CI03. Para </a:t>
            </a:r>
            <a:r>
              <a:rPr lang="en-US" sz="1900" dirty="0" err="1">
                <a:latin typeface="+mn-lt"/>
              </a:rPr>
              <a:t>pihak</a:t>
            </a:r>
            <a:r>
              <a:rPr lang="en-US" sz="1900" dirty="0">
                <a:latin typeface="+mn-lt"/>
              </a:rPr>
              <a:t> </a:t>
            </a:r>
            <a:r>
              <a:rPr lang="en-US" sz="1900" dirty="0" err="1">
                <a:latin typeface="+mn-lt"/>
              </a:rPr>
              <a:t>membentuk</a:t>
            </a:r>
            <a:r>
              <a:rPr lang="en-US" sz="1900" dirty="0">
                <a:latin typeface="+mn-lt"/>
              </a:rPr>
              <a:t> </a:t>
            </a:r>
            <a:r>
              <a:rPr lang="en-US" sz="1900" dirty="0" err="1">
                <a:latin typeface="+mn-lt"/>
              </a:rPr>
              <a:t>kendaraan</a:t>
            </a:r>
            <a:r>
              <a:rPr lang="en-US" sz="1900" dirty="0">
                <a:latin typeface="+mn-lt"/>
              </a:rPr>
              <a:t> </a:t>
            </a:r>
            <a:r>
              <a:rPr lang="en-US" sz="1900" dirty="0" err="1">
                <a:latin typeface="+mn-lt"/>
              </a:rPr>
              <a:t>terpisah</a:t>
            </a:r>
            <a:r>
              <a:rPr lang="en-US" sz="1900" dirty="0">
                <a:latin typeface="+mn-lt"/>
              </a:rPr>
              <a:t> (</a:t>
            </a:r>
            <a:r>
              <a:rPr lang="en-US" sz="1900" dirty="0" err="1">
                <a:latin typeface="+mn-lt"/>
              </a:rPr>
              <a:t>entitas</a:t>
            </a:r>
            <a:r>
              <a:rPr lang="en-US" sz="1900" dirty="0">
                <a:latin typeface="+mn-lt"/>
              </a:rPr>
              <a:t> Z) </a:t>
            </a:r>
            <a:r>
              <a:rPr lang="en-US" sz="1900" dirty="0" err="1">
                <a:latin typeface="+mn-lt"/>
              </a:rPr>
              <a:t>sebagai</a:t>
            </a:r>
            <a:r>
              <a:rPr lang="en-US" sz="1900" dirty="0">
                <a:latin typeface="+mn-lt"/>
              </a:rPr>
              <a:t> </a:t>
            </a:r>
            <a:r>
              <a:rPr lang="en-US" sz="1900" dirty="0" err="1">
                <a:latin typeface="+mn-lt"/>
              </a:rPr>
              <a:t>pihak</a:t>
            </a:r>
            <a:r>
              <a:rPr lang="en-US" sz="1900" dirty="0">
                <a:latin typeface="+mn-lt"/>
              </a:rPr>
              <a:t> yang </a:t>
            </a:r>
            <a:r>
              <a:rPr lang="en-US" sz="1900" dirty="0" err="1">
                <a:latin typeface="+mn-lt"/>
              </a:rPr>
              <a:t>akan</a:t>
            </a:r>
            <a:r>
              <a:rPr lang="en-US" sz="1900" dirty="0">
                <a:latin typeface="+mn-lt"/>
              </a:rPr>
              <a:t> </a:t>
            </a:r>
            <a:r>
              <a:rPr lang="en-US" sz="1900" dirty="0" err="1">
                <a:latin typeface="+mn-lt"/>
              </a:rPr>
              <a:t>melakukan</a:t>
            </a:r>
            <a:r>
              <a:rPr lang="en-US" sz="1900" dirty="0">
                <a:latin typeface="+mn-lt"/>
              </a:rPr>
              <a:t> </a:t>
            </a:r>
            <a:r>
              <a:rPr lang="en-US" sz="1900" dirty="0" err="1">
                <a:latin typeface="+mn-lt"/>
              </a:rPr>
              <a:t>pengaturan</a:t>
            </a:r>
            <a:r>
              <a:rPr lang="en-US" sz="1900" dirty="0">
                <a:latin typeface="+mn-lt"/>
              </a:rPr>
              <a:t>. </a:t>
            </a:r>
            <a:r>
              <a:rPr lang="en-US" sz="1900" dirty="0" err="1">
                <a:latin typeface="+mn-lt"/>
              </a:rPr>
              <a:t>Entitas</a:t>
            </a:r>
            <a:r>
              <a:rPr lang="en-US" sz="1900" dirty="0">
                <a:latin typeface="+mn-lt"/>
              </a:rPr>
              <a:t> Z, </a:t>
            </a:r>
            <a:r>
              <a:rPr lang="en-US" sz="1900" dirty="0" err="1">
                <a:latin typeface="+mn-lt"/>
              </a:rPr>
              <a:t>atas</a:t>
            </a:r>
            <a:r>
              <a:rPr lang="en-US" sz="1900" dirty="0">
                <a:latin typeface="+mn-lt"/>
              </a:rPr>
              <a:t> </a:t>
            </a:r>
            <a:r>
              <a:rPr lang="sv-SE" sz="1900" dirty="0">
                <a:latin typeface="+mn-lt"/>
              </a:rPr>
              <a:t>nama A dan B, menyepakati kontrak dengan pemerintah. Selain itu, aset dan liabilitas terkait dengan pengaturan dimiliki oleh entitas Z.</a:t>
            </a:r>
            <a:r>
              <a:rPr lang="en-US" sz="1900" dirty="0" err="1">
                <a:latin typeface="+mn-lt"/>
              </a:rPr>
              <a:t>Fitur</a:t>
            </a:r>
            <a:r>
              <a:rPr lang="en-US" sz="1900" dirty="0">
                <a:latin typeface="+mn-lt"/>
              </a:rPr>
              <a:t> </a:t>
            </a:r>
            <a:r>
              <a:rPr lang="en-US" sz="1900" dirty="0" err="1">
                <a:latin typeface="+mn-lt"/>
              </a:rPr>
              <a:t>utama</a:t>
            </a:r>
            <a:r>
              <a:rPr lang="en-US" sz="1900" dirty="0">
                <a:latin typeface="+mn-lt"/>
              </a:rPr>
              <a:t> </a:t>
            </a:r>
            <a:r>
              <a:rPr lang="en-US" sz="1900" dirty="0" err="1">
                <a:latin typeface="+mn-lt"/>
              </a:rPr>
              <a:t>bentuk</a:t>
            </a:r>
            <a:r>
              <a:rPr lang="en-US" sz="1900" dirty="0">
                <a:latin typeface="+mn-lt"/>
              </a:rPr>
              <a:t> </a:t>
            </a:r>
            <a:r>
              <a:rPr lang="en-US" sz="1900" dirty="0" err="1">
                <a:latin typeface="+mn-lt"/>
              </a:rPr>
              <a:t>hukum</a:t>
            </a:r>
            <a:r>
              <a:rPr lang="en-US" sz="1900" dirty="0">
                <a:latin typeface="+mn-lt"/>
              </a:rPr>
              <a:t> </a:t>
            </a:r>
            <a:r>
              <a:rPr lang="en-US" sz="1900" dirty="0" err="1">
                <a:latin typeface="+mn-lt"/>
              </a:rPr>
              <a:t>entitas</a:t>
            </a:r>
            <a:r>
              <a:rPr lang="en-US" sz="1900" dirty="0">
                <a:latin typeface="+mn-lt"/>
              </a:rPr>
              <a:t> Z </a:t>
            </a:r>
            <a:r>
              <a:rPr lang="en-US" sz="1900" dirty="0" err="1">
                <a:latin typeface="+mn-lt"/>
              </a:rPr>
              <a:t>adalah</a:t>
            </a:r>
            <a:r>
              <a:rPr lang="en-US" sz="1900" dirty="0">
                <a:latin typeface="+mn-lt"/>
              </a:rPr>
              <a:t> </a:t>
            </a:r>
            <a:r>
              <a:rPr lang="en-US" sz="1900" dirty="0" err="1">
                <a:latin typeface="+mn-lt"/>
              </a:rPr>
              <a:t>bahwa</a:t>
            </a:r>
            <a:r>
              <a:rPr lang="en-US" sz="1900" dirty="0">
                <a:latin typeface="+mn-lt"/>
              </a:rPr>
              <a:t> </a:t>
            </a:r>
            <a:r>
              <a:rPr lang="en-US" sz="1900" dirty="0" err="1">
                <a:latin typeface="+mn-lt"/>
              </a:rPr>
              <a:t>para</a:t>
            </a:r>
            <a:r>
              <a:rPr lang="en-US" sz="1900" dirty="0">
                <a:latin typeface="+mn-lt"/>
              </a:rPr>
              <a:t> </a:t>
            </a:r>
            <a:r>
              <a:rPr lang="en-US" sz="1900" dirty="0" err="1">
                <a:latin typeface="+mn-lt"/>
              </a:rPr>
              <a:t>pihak</a:t>
            </a:r>
            <a:r>
              <a:rPr lang="en-US" sz="1900" dirty="0">
                <a:latin typeface="+mn-lt"/>
              </a:rPr>
              <a:t>, </a:t>
            </a:r>
            <a:r>
              <a:rPr lang="en-US" sz="1900" dirty="0" err="1">
                <a:latin typeface="+mn-lt"/>
              </a:rPr>
              <a:t>bukan</a:t>
            </a:r>
            <a:r>
              <a:rPr lang="en-US" sz="1900" dirty="0">
                <a:latin typeface="+mn-lt"/>
              </a:rPr>
              <a:t> </a:t>
            </a:r>
            <a:r>
              <a:rPr lang="en-US" sz="1900" dirty="0" err="1">
                <a:latin typeface="+mn-lt"/>
              </a:rPr>
              <a:t>entitas</a:t>
            </a:r>
            <a:r>
              <a:rPr lang="en-US" sz="1900" dirty="0">
                <a:latin typeface="+mn-lt"/>
              </a:rPr>
              <a:t> Z, </a:t>
            </a:r>
            <a:r>
              <a:rPr lang="en-US" sz="1900" dirty="0" err="1">
                <a:latin typeface="+mn-lt"/>
              </a:rPr>
              <a:t>memiliki</a:t>
            </a:r>
            <a:r>
              <a:rPr lang="en-US" sz="1900" dirty="0">
                <a:latin typeface="+mn-lt"/>
              </a:rPr>
              <a:t> </a:t>
            </a:r>
            <a:r>
              <a:rPr lang="en-US" sz="1900" dirty="0" err="1">
                <a:latin typeface="+mn-lt"/>
              </a:rPr>
              <a:t>hak</a:t>
            </a:r>
            <a:r>
              <a:rPr lang="en-US" sz="1900" dirty="0">
                <a:latin typeface="+mn-lt"/>
              </a:rPr>
              <a:t> </a:t>
            </a:r>
            <a:r>
              <a:rPr lang="en-US" sz="1900" dirty="0" err="1">
                <a:latin typeface="+mn-lt"/>
              </a:rPr>
              <a:t>atas</a:t>
            </a:r>
            <a:r>
              <a:rPr lang="en-US" sz="1900" dirty="0">
                <a:latin typeface="+mn-lt"/>
              </a:rPr>
              <a:t> </a:t>
            </a:r>
            <a:r>
              <a:rPr lang="en-US" sz="1900" dirty="0" err="1">
                <a:latin typeface="+mn-lt"/>
              </a:rPr>
              <a:t>aset</a:t>
            </a:r>
            <a:r>
              <a:rPr lang="en-US" sz="1900" dirty="0">
                <a:latin typeface="+mn-lt"/>
              </a:rPr>
              <a:t> </a:t>
            </a:r>
            <a:r>
              <a:rPr lang="en-US" sz="1900" dirty="0" err="1">
                <a:latin typeface="+mn-lt"/>
              </a:rPr>
              <a:t>entitas</a:t>
            </a:r>
            <a:r>
              <a:rPr lang="en-US" sz="1900" dirty="0">
                <a:latin typeface="+mn-lt"/>
              </a:rPr>
              <a:t> </a:t>
            </a:r>
            <a:r>
              <a:rPr lang="en-US" sz="1900" dirty="0" err="1">
                <a:latin typeface="+mn-lt"/>
              </a:rPr>
              <a:t>dan</a:t>
            </a:r>
            <a:r>
              <a:rPr lang="en-US" sz="1900" dirty="0">
                <a:latin typeface="+mn-lt"/>
              </a:rPr>
              <a:t> </a:t>
            </a:r>
            <a:r>
              <a:rPr lang="en-US" sz="1900" dirty="0" err="1">
                <a:latin typeface="+mn-lt"/>
              </a:rPr>
              <a:t>kewajiban</a:t>
            </a:r>
            <a:r>
              <a:rPr lang="en-US" sz="1900" dirty="0">
                <a:latin typeface="+mn-lt"/>
              </a:rPr>
              <a:t> </a:t>
            </a:r>
            <a:r>
              <a:rPr lang="en-US" sz="1900" dirty="0" err="1">
                <a:latin typeface="+mn-lt"/>
              </a:rPr>
              <a:t>terhadap</a:t>
            </a:r>
            <a:r>
              <a:rPr lang="en-US" sz="1900" dirty="0">
                <a:latin typeface="+mn-lt"/>
              </a:rPr>
              <a:t> </a:t>
            </a:r>
            <a:r>
              <a:rPr lang="en-US" sz="1900" dirty="0" err="1">
                <a:latin typeface="+mn-lt"/>
              </a:rPr>
              <a:t>liabilitas</a:t>
            </a:r>
            <a:r>
              <a:rPr lang="en-US" sz="1900" dirty="0">
                <a:latin typeface="+mn-lt"/>
              </a:rPr>
              <a:t> </a:t>
            </a:r>
            <a:r>
              <a:rPr lang="en-US" sz="1900" dirty="0" err="1">
                <a:latin typeface="+mn-lt"/>
              </a:rPr>
              <a:t>entitas</a:t>
            </a:r>
            <a:r>
              <a:rPr lang="en-US" sz="1900" dirty="0">
                <a:latin typeface="+mn-lt"/>
              </a:rPr>
              <a:t>.</a:t>
            </a:r>
          </a:p>
        </p:txBody>
      </p:sp>
      <p:pic>
        <p:nvPicPr>
          <p:cNvPr id="5" name="Picture 4" descr="Two people shaking hands&#10;&#10;Description automatically generated with low confidence">
            <a:extLst>
              <a:ext uri="{FF2B5EF4-FFF2-40B4-BE49-F238E27FC236}">
                <a16:creationId xmlns:a16="http://schemas.microsoft.com/office/drawing/2014/main" id="{468767B6-B58C-4463-8DC2-5A7111F5C67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29600" y="3048000"/>
            <a:ext cx="3657600" cy="2812628"/>
          </a:xfrm>
          <a:prstGeom prst="rect">
            <a:avLst/>
          </a:prstGeom>
        </p:spPr>
      </p:pic>
      <p:sp>
        <p:nvSpPr>
          <p:cNvPr id="6" name="Slide Number Placeholder 3">
            <a:extLst>
              <a:ext uri="{FF2B5EF4-FFF2-40B4-BE49-F238E27FC236}">
                <a16:creationId xmlns:a16="http://schemas.microsoft.com/office/drawing/2014/main" id="{E291E6B1-48D6-4427-A1F1-BAA35BEFFD03}"/>
              </a:ext>
            </a:extLst>
          </p:cNvPr>
          <p:cNvSpPr txBox="1">
            <a:spLocks/>
          </p:cNvSpPr>
          <p:nvPr/>
        </p:nvSpPr>
        <p:spPr>
          <a:xfrm>
            <a:off x="11277600" y="6553200"/>
            <a:ext cx="914400" cy="30480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14217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828434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742651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656868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4571086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485303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399520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7313737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300CD961-1678-4F71-88D2-FF49F969FACD}" type="slidenum">
              <a:rPr lang="en-US" sz="1600" b="1" smtClean="0"/>
              <a:pPr algn="r"/>
              <a:t>27</a:t>
            </a:fld>
            <a:endParaRPr lang="en-US" sz="1600" b="1" dirty="0"/>
          </a:p>
        </p:txBody>
      </p:sp>
    </p:spTree>
    <p:extLst>
      <p:ext uri="{BB962C8B-B14F-4D97-AF65-F5344CB8AC3E}">
        <p14:creationId xmlns:p14="http://schemas.microsoft.com/office/powerpoint/2010/main" val="200615907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EDAD6A4C-AE8A-3848-8245-F2C9A324AD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92096" y="609600"/>
            <a:ext cx="7437200" cy="792400"/>
          </a:xfrm>
        </p:spPr>
        <p:txBody>
          <a:bodyPr/>
          <a:lstStyle/>
          <a:p>
            <a:r>
              <a:rPr lang="en-US" dirty="0" err="1"/>
              <a:t>Contoh</a:t>
            </a:r>
            <a:r>
              <a:rPr lang="en-US" dirty="0"/>
              <a:t> - </a:t>
            </a:r>
            <a:r>
              <a:rPr lang="en-US" dirty="0" err="1"/>
              <a:t>Konstruksi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0"/>
          </p:nvPr>
        </p:nvSpPr>
        <p:spPr>
          <a:xfrm>
            <a:off x="1143000" y="1428276"/>
            <a:ext cx="10286999" cy="4858583"/>
          </a:xfrm>
        </p:spPr>
        <p:txBody>
          <a:bodyPr>
            <a:no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CI04. 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Pengaturan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kontraktual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antara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A 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dan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B 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menetapkan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bahwa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:</a:t>
            </a:r>
          </a:p>
          <a:p>
            <a:pPr marL="635000" lvl="1" indent="-285750">
              <a:buFont typeface="Arial" panose="020B0604020202020204" pitchFamily="34" charset="0"/>
              <a:buChar char="•"/>
            </a:pP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hak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atas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semua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aset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yang 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dibutuhkan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untuk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melaksanakan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aktivitas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dalam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pengaturan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dibagi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oleh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para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pihak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berdasarkan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bagian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partisipasi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mereka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dalam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pengaturan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;</a:t>
            </a:r>
          </a:p>
          <a:p>
            <a:pPr marL="635000" lvl="1" indent="-285750">
              <a:buFont typeface="Arial" panose="020B0604020202020204" pitchFamily="34" charset="0"/>
              <a:buChar char="•"/>
            </a:pP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para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pihak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memiliki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beberapa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tanggung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jawab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dan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tanggung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jawab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bersama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untuk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semua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kewajiban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operasinal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dan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keuangan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sv-SE" dirty="0">
                <a:latin typeface="Calibri" panose="020F0502020204030204" pitchFamily="34" charset="0"/>
                <a:cs typeface="Calibri" panose="020F0502020204030204" pitchFamily="34" charset="0"/>
              </a:rPr>
              <a:t>terkait dengan aktivitas dalam pengaturan berdasarkan bagian </a:t>
            </a:r>
            <a:r>
              <a:rPr lang="it-IT" dirty="0">
                <a:latin typeface="Calibri" panose="020F0502020204030204" pitchFamily="34" charset="0"/>
                <a:cs typeface="Calibri" panose="020F0502020204030204" pitchFamily="34" charset="0"/>
              </a:rPr>
              <a:t>partisipasi mereka dalam pengaturan; dan</a:t>
            </a:r>
          </a:p>
          <a:p>
            <a:pPr marL="635000" lvl="1" indent="-285750">
              <a:buFont typeface="Arial" panose="020B0604020202020204" pitchFamily="34" charset="0"/>
              <a:buChar char="•"/>
            </a:pP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keuntungan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atau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kerugian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yang 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dihasilkan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dari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aktivitas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pengaturan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dibagi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oleh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A 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dan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B 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berdasarkan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bagian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partisipasi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mereka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dalam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pengaturan</a:t>
            </a:r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CI05. 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Untuk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tujuan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koordinasi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dan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pengawasan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aktivitas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, A 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dan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B 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menunjuk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operator, yang 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akan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menjadi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karyawan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dari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salah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satu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pihak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Setelah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waktu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yang 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ditentukan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peran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operator 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akan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digilir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dari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satu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pihak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ke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pihak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lain. A 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dan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B 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menyetujui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bahwa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aktivitas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akan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dilaksanakan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oleh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karyawan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operator 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atas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dasar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‘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tidak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ada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keuntungan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atau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kerugian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’.</a:t>
            </a:r>
          </a:p>
          <a:p>
            <a:pPr marL="342900" indent="-34290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CI06. 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Sesuai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dengan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persyaratan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yang 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ditentukan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dalam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kontrak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sv-SE" dirty="0">
                <a:latin typeface="Calibri" panose="020F0502020204030204" pitchFamily="34" charset="0"/>
                <a:cs typeface="Calibri" panose="020F0502020204030204" pitchFamily="34" charset="0"/>
              </a:rPr>
              <a:t>dengan pemerintah, entitas Z adalah pihak yang akan menagihkan 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jasa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konstruksi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kepada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pemerintah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atas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nama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para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pihak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A1CA383-BD28-4F6F-9351-1236E2A84FCD}"/>
              </a:ext>
            </a:extLst>
          </p:cNvPr>
          <p:cNvSpPr txBox="1">
            <a:spLocks/>
          </p:cNvSpPr>
          <p:nvPr/>
        </p:nvSpPr>
        <p:spPr>
          <a:xfrm>
            <a:off x="11277600" y="6553200"/>
            <a:ext cx="914400" cy="30480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14217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828434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742651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656868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4571086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485303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399520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7313737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300CD961-1678-4F71-88D2-FF49F969FACD}" type="slidenum">
              <a:rPr lang="en-US" sz="1600" b="1" smtClean="0"/>
              <a:pPr algn="r"/>
              <a:t>28</a:t>
            </a:fld>
            <a:endParaRPr lang="en-US" sz="1600" b="1" dirty="0"/>
          </a:p>
        </p:txBody>
      </p:sp>
    </p:spTree>
    <p:extLst>
      <p:ext uri="{BB962C8B-B14F-4D97-AF65-F5344CB8AC3E}">
        <p14:creationId xmlns:p14="http://schemas.microsoft.com/office/powerpoint/2010/main" val="259649005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en-US" dirty="0" err="1"/>
              <a:t>Contoh</a:t>
            </a:r>
            <a:r>
              <a:rPr lang="en-US" dirty="0"/>
              <a:t> - </a:t>
            </a:r>
            <a:r>
              <a:rPr lang="en-US" dirty="0" err="1"/>
              <a:t>Konstruksi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0"/>
          </p:nvPr>
        </p:nvSpPr>
        <p:spPr>
          <a:xfrm>
            <a:off x="1541586" y="1371600"/>
            <a:ext cx="9355014" cy="4858583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it-IT" b="1" dirty="0">
                <a:latin typeface="+mj-lt"/>
              </a:rPr>
              <a:t>ANALISIS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dirty="0">
                <a:latin typeface="+mj-lt"/>
              </a:rPr>
              <a:t>CI07. Pengaturan bersama dilaksanakan melalui kendaraan </a:t>
            </a:r>
            <a:r>
              <a:rPr lang="en-US" dirty="0" err="1">
                <a:latin typeface="+mj-lt"/>
              </a:rPr>
              <a:t>terpisah</a:t>
            </a:r>
            <a:r>
              <a:rPr lang="en-US" dirty="0">
                <a:latin typeface="+mj-lt"/>
              </a:rPr>
              <a:t> yang </a:t>
            </a:r>
            <a:r>
              <a:rPr lang="en-US" dirty="0" err="1">
                <a:latin typeface="+mj-lt"/>
              </a:rPr>
              <a:t>bentuk</a:t>
            </a:r>
            <a:r>
              <a:rPr lang="en-US" dirty="0">
                <a:latin typeface="+mj-lt"/>
              </a:rPr>
              <a:t> </a:t>
            </a:r>
            <a:r>
              <a:rPr lang="en-US" dirty="0" err="1">
                <a:latin typeface="+mj-lt"/>
              </a:rPr>
              <a:t>hukumnya</a:t>
            </a:r>
            <a:r>
              <a:rPr lang="en-US" dirty="0">
                <a:latin typeface="+mj-lt"/>
              </a:rPr>
              <a:t> </a:t>
            </a:r>
            <a:r>
              <a:rPr lang="en-US" dirty="0" err="1">
                <a:latin typeface="+mj-lt"/>
              </a:rPr>
              <a:t>tidak</a:t>
            </a:r>
            <a:r>
              <a:rPr lang="en-US" dirty="0">
                <a:latin typeface="+mj-lt"/>
              </a:rPr>
              <a:t> </a:t>
            </a:r>
            <a:r>
              <a:rPr lang="en-US" dirty="0" err="1">
                <a:latin typeface="+mj-lt"/>
              </a:rPr>
              <a:t>memberikan</a:t>
            </a:r>
            <a:r>
              <a:rPr lang="en-US" dirty="0">
                <a:latin typeface="+mj-lt"/>
              </a:rPr>
              <a:t> </a:t>
            </a:r>
            <a:r>
              <a:rPr lang="en-US" dirty="0" err="1">
                <a:latin typeface="+mj-lt"/>
              </a:rPr>
              <a:t>pemisahan</a:t>
            </a:r>
            <a:r>
              <a:rPr lang="en-US" dirty="0">
                <a:latin typeface="+mj-lt"/>
              </a:rPr>
              <a:t> </a:t>
            </a:r>
            <a:r>
              <a:rPr lang="en-US" dirty="0" err="1">
                <a:latin typeface="+mj-lt"/>
              </a:rPr>
              <a:t>antara</a:t>
            </a:r>
            <a:r>
              <a:rPr lang="en-US" dirty="0">
                <a:latin typeface="+mj-lt"/>
              </a:rPr>
              <a:t> </a:t>
            </a:r>
            <a:r>
              <a:rPr lang="en-US" dirty="0" err="1">
                <a:latin typeface="+mj-lt"/>
              </a:rPr>
              <a:t>para</a:t>
            </a:r>
            <a:r>
              <a:rPr lang="en-US" dirty="0">
                <a:latin typeface="+mj-lt"/>
              </a:rPr>
              <a:t> </a:t>
            </a:r>
            <a:r>
              <a:rPr lang="en-US" dirty="0" err="1">
                <a:latin typeface="+mj-lt"/>
              </a:rPr>
              <a:t>pihak</a:t>
            </a:r>
            <a:r>
              <a:rPr lang="en-US" dirty="0">
                <a:latin typeface="+mj-lt"/>
              </a:rPr>
              <a:t> </a:t>
            </a:r>
            <a:r>
              <a:rPr lang="en-US" dirty="0" err="1">
                <a:latin typeface="+mj-lt"/>
              </a:rPr>
              <a:t>dan</a:t>
            </a:r>
            <a:r>
              <a:rPr lang="en-US" dirty="0">
                <a:latin typeface="+mj-lt"/>
              </a:rPr>
              <a:t> </a:t>
            </a:r>
            <a:r>
              <a:rPr lang="en-US" dirty="0" err="1">
                <a:latin typeface="+mj-lt"/>
              </a:rPr>
              <a:t>kendaraan</a:t>
            </a:r>
            <a:r>
              <a:rPr lang="en-US" dirty="0">
                <a:latin typeface="+mj-lt"/>
              </a:rPr>
              <a:t> </a:t>
            </a:r>
            <a:r>
              <a:rPr lang="en-US" dirty="0" err="1">
                <a:latin typeface="+mj-lt"/>
              </a:rPr>
              <a:t>terpisah</a:t>
            </a:r>
            <a:r>
              <a:rPr lang="en-US" dirty="0">
                <a:latin typeface="+mj-lt"/>
              </a:rPr>
              <a:t> (</a:t>
            </a:r>
            <a:r>
              <a:rPr lang="en-US" dirty="0" err="1">
                <a:latin typeface="+mj-lt"/>
              </a:rPr>
              <a:t>yaitu</a:t>
            </a:r>
            <a:r>
              <a:rPr lang="en-US" dirty="0">
                <a:latin typeface="+mj-lt"/>
              </a:rPr>
              <a:t> </a:t>
            </a:r>
            <a:r>
              <a:rPr lang="en-US" dirty="0" err="1">
                <a:latin typeface="+mj-lt"/>
              </a:rPr>
              <a:t>aset</a:t>
            </a:r>
            <a:r>
              <a:rPr lang="en-US" dirty="0">
                <a:latin typeface="+mj-lt"/>
              </a:rPr>
              <a:t> </a:t>
            </a:r>
            <a:r>
              <a:rPr lang="en-US" dirty="0" err="1">
                <a:latin typeface="+mj-lt"/>
              </a:rPr>
              <a:t>dan</a:t>
            </a:r>
            <a:r>
              <a:rPr lang="en-US" dirty="0">
                <a:latin typeface="+mj-lt"/>
              </a:rPr>
              <a:t> </a:t>
            </a:r>
            <a:r>
              <a:rPr lang="en-US" dirty="0" err="1">
                <a:latin typeface="+mj-lt"/>
              </a:rPr>
              <a:t>liabilitas</a:t>
            </a:r>
            <a:r>
              <a:rPr lang="en-US" dirty="0">
                <a:latin typeface="+mj-lt"/>
              </a:rPr>
              <a:t> yang </a:t>
            </a:r>
            <a:r>
              <a:rPr lang="en-US" dirty="0" err="1">
                <a:latin typeface="+mj-lt"/>
              </a:rPr>
              <a:t>dimiliki</a:t>
            </a:r>
            <a:r>
              <a:rPr lang="en-US" dirty="0">
                <a:latin typeface="+mj-lt"/>
              </a:rPr>
              <a:t> </a:t>
            </a:r>
            <a:r>
              <a:rPr lang="en-US" dirty="0" err="1">
                <a:latin typeface="+mj-lt"/>
              </a:rPr>
              <a:t>dalam</a:t>
            </a:r>
            <a:r>
              <a:rPr lang="en-US" dirty="0">
                <a:latin typeface="+mj-lt"/>
              </a:rPr>
              <a:t> </a:t>
            </a:r>
            <a:r>
              <a:rPr lang="en-US" dirty="0" err="1">
                <a:latin typeface="+mj-lt"/>
              </a:rPr>
              <a:t>entitas</a:t>
            </a:r>
            <a:r>
              <a:rPr lang="en-US" dirty="0">
                <a:latin typeface="+mj-lt"/>
              </a:rPr>
              <a:t> Z </a:t>
            </a:r>
            <a:r>
              <a:rPr lang="en-US" dirty="0" err="1">
                <a:latin typeface="+mj-lt"/>
              </a:rPr>
              <a:t>adalah</a:t>
            </a:r>
            <a:r>
              <a:rPr lang="en-US" dirty="0">
                <a:latin typeface="+mj-lt"/>
              </a:rPr>
              <a:t> </a:t>
            </a:r>
            <a:r>
              <a:rPr lang="en-US" dirty="0" err="1">
                <a:latin typeface="+mj-lt"/>
              </a:rPr>
              <a:t>aset</a:t>
            </a:r>
            <a:r>
              <a:rPr lang="en-US" dirty="0">
                <a:latin typeface="+mj-lt"/>
              </a:rPr>
              <a:t> </a:t>
            </a:r>
            <a:r>
              <a:rPr lang="en-US" dirty="0" err="1">
                <a:latin typeface="+mj-lt"/>
              </a:rPr>
              <a:t>dan</a:t>
            </a:r>
            <a:r>
              <a:rPr lang="en-US" dirty="0">
                <a:latin typeface="+mj-lt"/>
              </a:rPr>
              <a:t> </a:t>
            </a:r>
            <a:r>
              <a:rPr lang="en-US" dirty="0" err="1">
                <a:latin typeface="+mj-lt"/>
              </a:rPr>
              <a:t>liabilitas</a:t>
            </a:r>
            <a:r>
              <a:rPr lang="en-US" dirty="0">
                <a:latin typeface="+mj-lt"/>
              </a:rPr>
              <a:t> </a:t>
            </a:r>
            <a:r>
              <a:rPr lang="en-US" dirty="0" err="1">
                <a:latin typeface="+mj-lt"/>
              </a:rPr>
              <a:t>para</a:t>
            </a:r>
            <a:r>
              <a:rPr lang="en-US" dirty="0">
                <a:latin typeface="+mj-lt"/>
              </a:rPr>
              <a:t> </a:t>
            </a:r>
            <a:r>
              <a:rPr lang="en-US" dirty="0" err="1">
                <a:latin typeface="+mj-lt"/>
              </a:rPr>
              <a:t>pihak</a:t>
            </a:r>
            <a:r>
              <a:rPr lang="en-US" dirty="0">
                <a:latin typeface="+mj-lt"/>
              </a:rPr>
              <a:t>). Hal </a:t>
            </a:r>
            <a:r>
              <a:rPr lang="en-US" dirty="0" err="1">
                <a:latin typeface="+mj-lt"/>
              </a:rPr>
              <a:t>ini</a:t>
            </a:r>
            <a:r>
              <a:rPr lang="en-US" dirty="0">
                <a:latin typeface="+mj-lt"/>
              </a:rPr>
              <a:t> </a:t>
            </a:r>
            <a:r>
              <a:rPr lang="en-US" dirty="0" err="1">
                <a:latin typeface="+mj-lt"/>
              </a:rPr>
              <a:t>diperkuat</a:t>
            </a:r>
            <a:r>
              <a:rPr lang="en-US" dirty="0">
                <a:latin typeface="+mj-lt"/>
              </a:rPr>
              <a:t> </a:t>
            </a:r>
            <a:r>
              <a:rPr lang="en-US" dirty="0" err="1">
                <a:latin typeface="+mj-lt"/>
              </a:rPr>
              <a:t>dengan</a:t>
            </a:r>
            <a:r>
              <a:rPr lang="en-US" dirty="0">
                <a:latin typeface="+mj-lt"/>
              </a:rPr>
              <a:t> </a:t>
            </a:r>
            <a:r>
              <a:rPr lang="en-US" dirty="0" err="1">
                <a:latin typeface="+mj-lt"/>
              </a:rPr>
              <a:t>persyaratan</a:t>
            </a:r>
            <a:r>
              <a:rPr lang="en-US" dirty="0">
                <a:latin typeface="+mj-lt"/>
              </a:rPr>
              <a:t> yang </a:t>
            </a:r>
            <a:r>
              <a:rPr lang="en-US" dirty="0" err="1">
                <a:latin typeface="+mj-lt"/>
              </a:rPr>
              <a:t>telah</a:t>
            </a:r>
            <a:r>
              <a:rPr lang="en-US" dirty="0">
                <a:latin typeface="+mj-lt"/>
              </a:rPr>
              <a:t> </a:t>
            </a:r>
            <a:r>
              <a:rPr lang="en-US" dirty="0" err="1">
                <a:latin typeface="+mj-lt"/>
              </a:rPr>
              <a:t>disetujui</a:t>
            </a:r>
            <a:r>
              <a:rPr lang="en-US" dirty="0">
                <a:latin typeface="+mj-lt"/>
              </a:rPr>
              <a:t> </a:t>
            </a:r>
            <a:r>
              <a:rPr lang="en-US" dirty="0" err="1">
                <a:latin typeface="+mj-lt"/>
              </a:rPr>
              <a:t>oleh</a:t>
            </a:r>
            <a:r>
              <a:rPr lang="en-US" dirty="0">
                <a:latin typeface="+mj-lt"/>
              </a:rPr>
              <a:t> </a:t>
            </a:r>
            <a:r>
              <a:rPr lang="en-US" dirty="0" err="1">
                <a:latin typeface="+mj-lt"/>
              </a:rPr>
              <a:t>para</a:t>
            </a:r>
            <a:r>
              <a:rPr lang="en-US" dirty="0">
                <a:latin typeface="+mj-lt"/>
              </a:rPr>
              <a:t> </a:t>
            </a:r>
            <a:r>
              <a:rPr lang="en-US" dirty="0" err="1">
                <a:latin typeface="+mj-lt"/>
              </a:rPr>
              <a:t>pihak</a:t>
            </a:r>
            <a:r>
              <a:rPr lang="en-US" dirty="0">
                <a:latin typeface="+mj-lt"/>
              </a:rPr>
              <a:t> </a:t>
            </a:r>
            <a:r>
              <a:rPr lang="en-US" dirty="0" err="1">
                <a:latin typeface="+mj-lt"/>
              </a:rPr>
              <a:t>dalam</a:t>
            </a:r>
            <a:r>
              <a:rPr lang="en-US" dirty="0">
                <a:latin typeface="+mj-lt"/>
              </a:rPr>
              <a:t> </a:t>
            </a:r>
            <a:r>
              <a:rPr lang="en-US" dirty="0" err="1">
                <a:latin typeface="+mj-lt"/>
              </a:rPr>
              <a:t>pengaturan</a:t>
            </a:r>
            <a:r>
              <a:rPr lang="en-US" dirty="0">
                <a:latin typeface="+mj-lt"/>
              </a:rPr>
              <a:t> </a:t>
            </a:r>
            <a:r>
              <a:rPr lang="en-US" dirty="0" err="1">
                <a:latin typeface="+mj-lt"/>
              </a:rPr>
              <a:t>kontraktual</a:t>
            </a:r>
            <a:r>
              <a:rPr lang="en-US" dirty="0">
                <a:latin typeface="+mj-lt"/>
              </a:rPr>
              <a:t> </a:t>
            </a:r>
            <a:r>
              <a:rPr lang="en-US" dirty="0" err="1">
                <a:latin typeface="+mj-lt"/>
              </a:rPr>
              <a:t>mereka</a:t>
            </a:r>
            <a:r>
              <a:rPr lang="en-US" dirty="0">
                <a:latin typeface="+mj-lt"/>
              </a:rPr>
              <a:t>, yang </a:t>
            </a:r>
            <a:r>
              <a:rPr lang="en-US" dirty="0" err="1">
                <a:latin typeface="+mj-lt"/>
              </a:rPr>
              <a:t>menyatakan</a:t>
            </a:r>
            <a:r>
              <a:rPr lang="en-US" dirty="0">
                <a:latin typeface="+mj-lt"/>
              </a:rPr>
              <a:t> </a:t>
            </a:r>
            <a:r>
              <a:rPr lang="en-US" dirty="0" err="1">
                <a:latin typeface="+mj-lt"/>
              </a:rPr>
              <a:t>bahwa</a:t>
            </a:r>
            <a:r>
              <a:rPr lang="en-US" dirty="0">
                <a:latin typeface="+mj-lt"/>
              </a:rPr>
              <a:t> A </a:t>
            </a:r>
            <a:r>
              <a:rPr lang="en-US" dirty="0" err="1">
                <a:latin typeface="+mj-lt"/>
              </a:rPr>
              <a:t>dan</a:t>
            </a:r>
            <a:r>
              <a:rPr lang="en-US" dirty="0">
                <a:latin typeface="+mj-lt"/>
              </a:rPr>
              <a:t> B </a:t>
            </a:r>
            <a:r>
              <a:rPr lang="en-US" dirty="0" err="1">
                <a:latin typeface="+mj-lt"/>
              </a:rPr>
              <a:t>memiliki</a:t>
            </a:r>
            <a:r>
              <a:rPr lang="en-US" dirty="0">
                <a:latin typeface="+mj-lt"/>
              </a:rPr>
              <a:t> </a:t>
            </a:r>
            <a:r>
              <a:rPr lang="en-US" dirty="0" err="1">
                <a:latin typeface="+mj-lt"/>
              </a:rPr>
              <a:t>hak</a:t>
            </a:r>
            <a:r>
              <a:rPr lang="en-US" dirty="0">
                <a:latin typeface="+mj-lt"/>
              </a:rPr>
              <a:t> </a:t>
            </a:r>
            <a:r>
              <a:rPr lang="en-US" dirty="0" err="1">
                <a:latin typeface="+mj-lt"/>
              </a:rPr>
              <a:t>atas</a:t>
            </a:r>
            <a:r>
              <a:rPr lang="en-US" dirty="0">
                <a:latin typeface="+mj-lt"/>
              </a:rPr>
              <a:t> </a:t>
            </a:r>
            <a:r>
              <a:rPr lang="en-US" dirty="0" err="1">
                <a:latin typeface="+mj-lt"/>
              </a:rPr>
              <a:t>aset</a:t>
            </a:r>
            <a:r>
              <a:rPr lang="en-US" dirty="0">
                <a:latin typeface="+mj-lt"/>
              </a:rPr>
              <a:t>, </a:t>
            </a:r>
            <a:r>
              <a:rPr lang="en-US" dirty="0" err="1">
                <a:latin typeface="+mj-lt"/>
              </a:rPr>
              <a:t>dan</a:t>
            </a:r>
            <a:r>
              <a:rPr lang="en-US" dirty="0">
                <a:latin typeface="+mj-lt"/>
              </a:rPr>
              <a:t> </a:t>
            </a:r>
            <a:r>
              <a:rPr lang="en-US" dirty="0" err="1">
                <a:latin typeface="+mj-lt"/>
              </a:rPr>
              <a:t>kewajiban</a:t>
            </a:r>
            <a:r>
              <a:rPr lang="en-US" dirty="0">
                <a:latin typeface="+mj-lt"/>
              </a:rPr>
              <a:t> </a:t>
            </a:r>
            <a:r>
              <a:rPr lang="en-US" dirty="0" err="1">
                <a:latin typeface="+mj-lt"/>
              </a:rPr>
              <a:t>terhadap</a:t>
            </a:r>
            <a:r>
              <a:rPr lang="en-US" dirty="0">
                <a:latin typeface="+mj-lt"/>
              </a:rPr>
              <a:t> </a:t>
            </a:r>
            <a:r>
              <a:rPr lang="en-US" dirty="0" err="1">
                <a:latin typeface="+mj-lt"/>
              </a:rPr>
              <a:t>liabilitas</a:t>
            </a:r>
            <a:r>
              <a:rPr lang="en-US" dirty="0">
                <a:latin typeface="+mj-lt"/>
              </a:rPr>
              <a:t>, </a:t>
            </a:r>
            <a:r>
              <a:rPr lang="en-US" dirty="0" err="1">
                <a:latin typeface="+mj-lt"/>
              </a:rPr>
              <a:t>terkait</a:t>
            </a:r>
            <a:r>
              <a:rPr lang="en-US" dirty="0">
                <a:latin typeface="+mj-lt"/>
              </a:rPr>
              <a:t> </a:t>
            </a:r>
            <a:r>
              <a:rPr lang="en-US" dirty="0" err="1">
                <a:latin typeface="+mj-lt"/>
              </a:rPr>
              <a:t>dengan</a:t>
            </a:r>
            <a:r>
              <a:rPr lang="en-US" dirty="0">
                <a:latin typeface="+mj-lt"/>
              </a:rPr>
              <a:t> </a:t>
            </a:r>
            <a:r>
              <a:rPr lang="en-US" dirty="0" err="1">
                <a:latin typeface="+mj-lt"/>
              </a:rPr>
              <a:t>pengaturan</a:t>
            </a:r>
            <a:r>
              <a:rPr lang="en-US" dirty="0">
                <a:latin typeface="+mj-lt"/>
              </a:rPr>
              <a:t> yang </a:t>
            </a:r>
            <a:r>
              <a:rPr lang="en-US" dirty="0" err="1">
                <a:latin typeface="+mj-lt"/>
              </a:rPr>
              <a:t>dilakukan</a:t>
            </a:r>
            <a:r>
              <a:rPr lang="en-US" dirty="0">
                <a:latin typeface="+mj-lt"/>
              </a:rPr>
              <a:t> </a:t>
            </a:r>
            <a:r>
              <a:rPr lang="en-US" dirty="0" err="1">
                <a:latin typeface="+mj-lt"/>
              </a:rPr>
              <a:t>melalui</a:t>
            </a:r>
            <a:r>
              <a:rPr lang="en-US" dirty="0">
                <a:latin typeface="+mj-lt"/>
              </a:rPr>
              <a:t> </a:t>
            </a:r>
            <a:r>
              <a:rPr lang="en-US" dirty="0" err="1">
                <a:latin typeface="+mj-lt"/>
              </a:rPr>
              <a:t>entitas</a:t>
            </a:r>
            <a:r>
              <a:rPr lang="en-US" dirty="0">
                <a:latin typeface="+mj-lt"/>
              </a:rPr>
              <a:t> Z. </a:t>
            </a:r>
            <a:r>
              <a:rPr lang="en-US" dirty="0" err="1">
                <a:latin typeface="+mj-lt"/>
              </a:rPr>
              <a:t>Pengaturan</a:t>
            </a:r>
            <a:r>
              <a:rPr lang="en-US" dirty="0">
                <a:latin typeface="+mj-lt"/>
              </a:rPr>
              <a:t> </a:t>
            </a:r>
            <a:r>
              <a:rPr lang="en-US" dirty="0" err="1">
                <a:latin typeface="+mj-lt"/>
              </a:rPr>
              <a:t>bersama</a:t>
            </a:r>
            <a:r>
              <a:rPr lang="en-US" dirty="0">
                <a:latin typeface="+mj-lt"/>
              </a:rPr>
              <a:t> </a:t>
            </a:r>
            <a:r>
              <a:rPr lang="en-US" dirty="0" err="1">
                <a:latin typeface="+mj-lt"/>
              </a:rPr>
              <a:t>tersebut</a:t>
            </a:r>
            <a:r>
              <a:rPr lang="en-US" dirty="0">
                <a:latin typeface="+mj-lt"/>
              </a:rPr>
              <a:t> </a:t>
            </a:r>
            <a:r>
              <a:rPr lang="en-US" dirty="0" err="1">
                <a:latin typeface="+mj-lt"/>
              </a:rPr>
              <a:t>adalah</a:t>
            </a:r>
            <a:r>
              <a:rPr lang="en-US" dirty="0">
                <a:latin typeface="+mj-lt"/>
              </a:rPr>
              <a:t> </a:t>
            </a:r>
            <a:r>
              <a:rPr lang="en-US" dirty="0" err="1">
                <a:latin typeface="+mj-lt"/>
              </a:rPr>
              <a:t>operasi</a:t>
            </a:r>
            <a:r>
              <a:rPr lang="en-US" dirty="0">
                <a:latin typeface="+mj-lt"/>
              </a:rPr>
              <a:t> </a:t>
            </a:r>
            <a:r>
              <a:rPr lang="en-US" dirty="0" err="1">
                <a:latin typeface="+mj-lt"/>
              </a:rPr>
              <a:t>bersama</a:t>
            </a:r>
            <a:r>
              <a:rPr lang="en-US" dirty="0">
                <a:latin typeface="+mj-lt"/>
              </a:rPr>
              <a:t>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>
              <a:latin typeface="+mj-lt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dirty="0">
                <a:latin typeface="+mj-lt"/>
              </a:rPr>
              <a:t>CI08. A dan B masing-masing mengakui dalam laporan keuangan </a:t>
            </a:r>
            <a:r>
              <a:rPr lang="fi-FI" dirty="0">
                <a:latin typeface="+mj-lt"/>
              </a:rPr>
              <a:t>mereka bagian mereka atas aset (contohnya aset tetap, </a:t>
            </a:r>
            <a:r>
              <a:rPr lang="en-US" dirty="0" err="1">
                <a:latin typeface="+mj-lt"/>
              </a:rPr>
              <a:t>piutang</a:t>
            </a:r>
            <a:r>
              <a:rPr lang="en-US" dirty="0">
                <a:latin typeface="+mj-lt"/>
              </a:rPr>
              <a:t> </a:t>
            </a:r>
            <a:r>
              <a:rPr lang="en-US" dirty="0" err="1">
                <a:latin typeface="+mj-lt"/>
              </a:rPr>
              <a:t>dagang</a:t>
            </a:r>
            <a:r>
              <a:rPr lang="en-US" dirty="0">
                <a:latin typeface="+mj-lt"/>
              </a:rPr>
              <a:t>) </a:t>
            </a:r>
            <a:r>
              <a:rPr lang="en-US" dirty="0" err="1">
                <a:latin typeface="+mj-lt"/>
              </a:rPr>
              <a:t>dan</a:t>
            </a:r>
            <a:r>
              <a:rPr lang="en-US" dirty="0">
                <a:latin typeface="+mj-lt"/>
              </a:rPr>
              <a:t> </a:t>
            </a:r>
            <a:r>
              <a:rPr lang="en-US" dirty="0" err="1">
                <a:latin typeface="+mj-lt"/>
              </a:rPr>
              <a:t>bagian</a:t>
            </a:r>
            <a:r>
              <a:rPr lang="en-US" dirty="0">
                <a:latin typeface="+mj-lt"/>
              </a:rPr>
              <a:t> </a:t>
            </a:r>
            <a:r>
              <a:rPr lang="en-US" dirty="0" err="1">
                <a:latin typeface="+mj-lt"/>
              </a:rPr>
              <a:t>mereka</a:t>
            </a:r>
            <a:r>
              <a:rPr lang="en-US" dirty="0">
                <a:latin typeface="+mj-lt"/>
              </a:rPr>
              <a:t> </a:t>
            </a:r>
            <a:r>
              <a:rPr lang="en-US" dirty="0" err="1">
                <a:latin typeface="+mj-lt"/>
              </a:rPr>
              <a:t>atas</a:t>
            </a:r>
            <a:r>
              <a:rPr lang="en-US" dirty="0">
                <a:latin typeface="+mj-lt"/>
              </a:rPr>
              <a:t> </a:t>
            </a:r>
            <a:r>
              <a:rPr lang="en-US" dirty="0" err="1">
                <a:latin typeface="+mj-lt"/>
              </a:rPr>
              <a:t>setiap</a:t>
            </a:r>
            <a:r>
              <a:rPr lang="en-US" dirty="0">
                <a:latin typeface="+mj-lt"/>
              </a:rPr>
              <a:t> </a:t>
            </a:r>
            <a:r>
              <a:rPr lang="en-US" dirty="0" err="1">
                <a:latin typeface="+mj-lt"/>
              </a:rPr>
              <a:t>liabilitas</a:t>
            </a:r>
            <a:r>
              <a:rPr lang="en-US" dirty="0">
                <a:latin typeface="+mj-lt"/>
              </a:rPr>
              <a:t> yang </a:t>
            </a:r>
            <a:r>
              <a:rPr lang="en-US" dirty="0" err="1">
                <a:latin typeface="+mj-lt"/>
              </a:rPr>
              <a:t>dihasilkan</a:t>
            </a:r>
            <a:r>
              <a:rPr lang="en-US" dirty="0">
                <a:latin typeface="+mj-lt"/>
              </a:rPr>
              <a:t> </a:t>
            </a:r>
            <a:r>
              <a:rPr lang="en-US" dirty="0" err="1">
                <a:latin typeface="+mj-lt"/>
              </a:rPr>
              <a:t>dari</a:t>
            </a:r>
            <a:r>
              <a:rPr lang="en-US" dirty="0">
                <a:latin typeface="+mj-lt"/>
              </a:rPr>
              <a:t> </a:t>
            </a:r>
            <a:r>
              <a:rPr lang="en-US" dirty="0" err="1">
                <a:latin typeface="+mj-lt"/>
              </a:rPr>
              <a:t>pengaturan</a:t>
            </a:r>
            <a:r>
              <a:rPr lang="en-US" dirty="0">
                <a:latin typeface="+mj-lt"/>
              </a:rPr>
              <a:t> (</a:t>
            </a:r>
            <a:r>
              <a:rPr lang="en-US" dirty="0" err="1">
                <a:latin typeface="+mj-lt"/>
              </a:rPr>
              <a:t>contohnya</a:t>
            </a:r>
            <a:r>
              <a:rPr lang="en-US" dirty="0">
                <a:latin typeface="+mj-lt"/>
              </a:rPr>
              <a:t> </a:t>
            </a:r>
            <a:r>
              <a:rPr lang="en-US" dirty="0" err="1">
                <a:latin typeface="+mj-lt"/>
              </a:rPr>
              <a:t>utang</a:t>
            </a:r>
            <a:r>
              <a:rPr lang="en-US" dirty="0">
                <a:latin typeface="+mj-lt"/>
              </a:rPr>
              <a:t> </a:t>
            </a:r>
            <a:r>
              <a:rPr lang="en-US" dirty="0" err="1">
                <a:latin typeface="+mj-lt"/>
              </a:rPr>
              <a:t>dagang</a:t>
            </a:r>
            <a:r>
              <a:rPr lang="en-US" dirty="0">
                <a:latin typeface="+mj-lt"/>
              </a:rPr>
              <a:t> </a:t>
            </a:r>
            <a:r>
              <a:rPr lang="en-US" dirty="0" err="1">
                <a:latin typeface="+mj-lt"/>
              </a:rPr>
              <a:t>kepada</a:t>
            </a:r>
            <a:r>
              <a:rPr lang="en-US" dirty="0">
                <a:latin typeface="+mj-lt"/>
              </a:rPr>
              <a:t> </a:t>
            </a:r>
            <a:r>
              <a:rPr lang="en-US" dirty="0" err="1">
                <a:latin typeface="+mj-lt"/>
              </a:rPr>
              <a:t>pihak</a:t>
            </a:r>
            <a:r>
              <a:rPr lang="en-US" dirty="0">
                <a:latin typeface="+mj-lt"/>
              </a:rPr>
              <a:t> </a:t>
            </a:r>
            <a:r>
              <a:rPr lang="en-US" dirty="0" err="1">
                <a:latin typeface="+mj-lt"/>
              </a:rPr>
              <a:t>ketiga</a:t>
            </a:r>
            <a:r>
              <a:rPr lang="en-US" dirty="0">
                <a:latin typeface="+mj-lt"/>
              </a:rPr>
              <a:t>) </a:t>
            </a:r>
            <a:r>
              <a:rPr lang="en-US" dirty="0" err="1">
                <a:latin typeface="+mj-lt"/>
              </a:rPr>
              <a:t>berdasarkan</a:t>
            </a:r>
            <a:r>
              <a:rPr lang="en-US" dirty="0">
                <a:latin typeface="+mj-lt"/>
              </a:rPr>
              <a:t> </a:t>
            </a:r>
            <a:r>
              <a:rPr lang="en-US" dirty="0" err="1">
                <a:latin typeface="+mj-lt"/>
              </a:rPr>
              <a:t>bagian</a:t>
            </a:r>
            <a:r>
              <a:rPr lang="en-US" dirty="0">
                <a:latin typeface="+mj-lt"/>
              </a:rPr>
              <a:t> </a:t>
            </a:r>
            <a:r>
              <a:rPr lang="en-US" dirty="0" err="1">
                <a:latin typeface="+mj-lt"/>
              </a:rPr>
              <a:t>partisipasi</a:t>
            </a:r>
            <a:r>
              <a:rPr lang="en-US" dirty="0">
                <a:latin typeface="+mj-lt"/>
              </a:rPr>
              <a:t> yang </a:t>
            </a:r>
            <a:r>
              <a:rPr lang="en-US" dirty="0" err="1">
                <a:latin typeface="+mj-lt"/>
              </a:rPr>
              <a:t>disetujui</a:t>
            </a:r>
            <a:r>
              <a:rPr lang="en-US" dirty="0">
                <a:latin typeface="+mj-lt"/>
              </a:rPr>
              <a:t> </a:t>
            </a:r>
            <a:r>
              <a:rPr lang="en-US" dirty="0" err="1">
                <a:latin typeface="+mj-lt"/>
              </a:rPr>
              <a:t>oleh</a:t>
            </a:r>
            <a:r>
              <a:rPr lang="en-US" dirty="0">
                <a:latin typeface="+mj-lt"/>
              </a:rPr>
              <a:t> </a:t>
            </a:r>
            <a:r>
              <a:rPr lang="en-US" dirty="0" err="1">
                <a:latin typeface="+mj-lt"/>
              </a:rPr>
              <a:t>mereka</a:t>
            </a:r>
            <a:r>
              <a:rPr lang="en-US" dirty="0">
                <a:latin typeface="+mj-lt"/>
              </a:rPr>
              <a:t>. </a:t>
            </a:r>
            <a:r>
              <a:rPr lang="en-US" dirty="0" err="1">
                <a:latin typeface="+mj-lt"/>
              </a:rPr>
              <a:t>Masing-masing</a:t>
            </a:r>
            <a:r>
              <a:rPr lang="en-US" dirty="0">
                <a:latin typeface="+mj-lt"/>
              </a:rPr>
              <a:t> </a:t>
            </a:r>
            <a:r>
              <a:rPr lang="en-US" dirty="0" err="1">
                <a:latin typeface="+mj-lt"/>
              </a:rPr>
              <a:t>pihak</a:t>
            </a:r>
            <a:r>
              <a:rPr lang="en-US" dirty="0">
                <a:latin typeface="+mj-lt"/>
              </a:rPr>
              <a:t> juga </a:t>
            </a:r>
            <a:r>
              <a:rPr lang="en-US" dirty="0" err="1">
                <a:latin typeface="+mj-lt"/>
              </a:rPr>
              <a:t>mengakui</a:t>
            </a:r>
            <a:r>
              <a:rPr lang="en-US" dirty="0">
                <a:latin typeface="+mj-lt"/>
              </a:rPr>
              <a:t> </a:t>
            </a:r>
            <a:r>
              <a:rPr lang="en-US" dirty="0" err="1">
                <a:latin typeface="+mj-lt"/>
              </a:rPr>
              <a:t>bagiannya</a:t>
            </a:r>
            <a:r>
              <a:rPr lang="en-US" dirty="0">
                <a:latin typeface="+mj-lt"/>
              </a:rPr>
              <a:t> </a:t>
            </a:r>
            <a:r>
              <a:rPr lang="en-US" dirty="0" err="1">
                <a:latin typeface="+mj-lt"/>
              </a:rPr>
              <a:t>atas</a:t>
            </a:r>
            <a:r>
              <a:rPr lang="en-US" dirty="0">
                <a:latin typeface="+mj-lt"/>
              </a:rPr>
              <a:t> </a:t>
            </a:r>
            <a:r>
              <a:rPr lang="en-US" dirty="0" err="1">
                <a:latin typeface="+mj-lt"/>
              </a:rPr>
              <a:t>pendapatan</a:t>
            </a:r>
            <a:r>
              <a:rPr lang="en-US" dirty="0">
                <a:latin typeface="+mj-lt"/>
              </a:rPr>
              <a:t> dan </a:t>
            </a:r>
            <a:r>
              <a:rPr lang="en-US" dirty="0" err="1">
                <a:latin typeface="+mj-lt"/>
              </a:rPr>
              <a:t>beban</a:t>
            </a:r>
            <a:r>
              <a:rPr lang="en-US" dirty="0">
                <a:latin typeface="+mj-lt"/>
              </a:rPr>
              <a:t> yang </a:t>
            </a:r>
            <a:r>
              <a:rPr lang="en-US" dirty="0" err="1">
                <a:latin typeface="+mj-lt"/>
              </a:rPr>
              <a:t>dihasilkan</a:t>
            </a:r>
            <a:r>
              <a:rPr lang="en-US" dirty="0">
                <a:latin typeface="+mj-lt"/>
              </a:rPr>
              <a:t> </a:t>
            </a:r>
            <a:r>
              <a:rPr lang="en-US" dirty="0" err="1">
                <a:latin typeface="+mj-lt"/>
              </a:rPr>
              <a:t>dari</a:t>
            </a:r>
            <a:r>
              <a:rPr lang="en-US" dirty="0">
                <a:latin typeface="+mj-lt"/>
              </a:rPr>
              <a:t> </a:t>
            </a:r>
            <a:r>
              <a:rPr lang="en-US" dirty="0" err="1">
                <a:latin typeface="+mj-lt"/>
              </a:rPr>
              <a:t>jasa</a:t>
            </a:r>
            <a:r>
              <a:rPr lang="en-US" dirty="0">
                <a:latin typeface="+mj-lt"/>
              </a:rPr>
              <a:t> </a:t>
            </a:r>
            <a:r>
              <a:rPr lang="en-US" dirty="0" err="1">
                <a:latin typeface="+mj-lt"/>
              </a:rPr>
              <a:t>konstruksi</a:t>
            </a:r>
            <a:r>
              <a:rPr lang="en-US" dirty="0">
                <a:latin typeface="+mj-lt"/>
              </a:rPr>
              <a:t> yang </a:t>
            </a:r>
            <a:r>
              <a:rPr lang="en-US" dirty="0" err="1">
                <a:latin typeface="+mj-lt"/>
              </a:rPr>
              <a:t>diberikan</a:t>
            </a:r>
            <a:r>
              <a:rPr lang="en-US" dirty="0">
                <a:latin typeface="+mj-lt"/>
              </a:rPr>
              <a:t> </a:t>
            </a:r>
            <a:r>
              <a:rPr lang="en-US" dirty="0" err="1">
                <a:latin typeface="+mj-lt"/>
              </a:rPr>
              <a:t>kepada</a:t>
            </a:r>
            <a:r>
              <a:rPr lang="en-US" dirty="0">
                <a:latin typeface="+mj-lt"/>
              </a:rPr>
              <a:t> </a:t>
            </a:r>
            <a:r>
              <a:rPr lang="en-US" dirty="0" err="1">
                <a:latin typeface="+mj-lt"/>
              </a:rPr>
              <a:t>pemerintah</a:t>
            </a:r>
            <a:r>
              <a:rPr lang="en-US" dirty="0">
                <a:latin typeface="+mj-lt"/>
              </a:rPr>
              <a:t> </a:t>
            </a:r>
            <a:r>
              <a:rPr lang="en-US" dirty="0" err="1">
                <a:latin typeface="+mj-lt"/>
              </a:rPr>
              <a:t>melalui</a:t>
            </a:r>
            <a:r>
              <a:rPr lang="en-US" dirty="0">
                <a:latin typeface="+mj-lt"/>
              </a:rPr>
              <a:t> </a:t>
            </a:r>
            <a:r>
              <a:rPr lang="en-US" dirty="0" err="1">
                <a:latin typeface="+mj-lt"/>
              </a:rPr>
              <a:t>entitas</a:t>
            </a:r>
            <a:r>
              <a:rPr lang="en-US" dirty="0">
                <a:latin typeface="+mj-lt"/>
              </a:rPr>
              <a:t> Z.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06E9991-5539-46CB-86CD-2AC2AF57C035}"/>
              </a:ext>
            </a:extLst>
          </p:cNvPr>
          <p:cNvSpPr txBox="1">
            <a:spLocks/>
          </p:cNvSpPr>
          <p:nvPr/>
        </p:nvSpPr>
        <p:spPr>
          <a:xfrm>
            <a:off x="11277600" y="6553200"/>
            <a:ext cx="914400" cy="30480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14217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828434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742651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656868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4571086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485303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399520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7313737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300CD961-1678-4F71-88D2-FF49F969FACD}" type="slidenum">
              <a:rPr lang="en-US" sz="1600" b="1" smtClean="0"/>
              <a:pPr algn="r"/>
              <a:t>29</a:t>
            </a:fld>
            <a:endParaRPr lang="en-US" sz="1600" b="1" dirty="0"/>
          </a:p>
        </p:txBody>
      </p:sp>
    </p:spTree>
    <p:extLst>
      <p:ext uri="{BB962C8B-B14F-4D97-AF65-F5344CB8AC3E}">
        <p14:creationId xmlns:p14="http://schemas.microsoft.com/office/powerpoint/2010/main" val="214632111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en-US" dirty="0" err="1"/>
              <a:t>Contoh</a:t>
            </a:r>
            <a:r>
              <a:rPr lang="en-US" dirty="0"/>
              <a:t> – </a:t>
            </a:r>
            <a:r>
              <a:rPr lang="en-US" dirty="0" err="1"/>
              <a:t>Pengolahan</a:t>
            </a:r>
            <a:r>
              <a:rPr lang="en-US" dirty="0"/>
              <a:t> LNG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0"/>
          </p:nvPr>
        </p:nvSpPr>
        <p:spPr/>
        <p:txBody>
          <a:bodyPr>
            <a:no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900" dirty="0"/>
              <a:t>CI44. Perusahaan A </a:t>
            </a:r>
            <a:r>
              <a:rPr lang="en-US" sz="1900" dirty="0" err="1"/>
              <a:t>memiliki</a:t>
            </a:r>
            <a:r>
              <a:rPr lang="en-US" sz="1900" dirty="0"/>
              <a:t> </a:t>
            </a:r>
            <a:r>
              <a:rPr lang="en-US" sz="1900" dirty="0" err="1"/>
              <a:t>lapangan</a:t>
            </a:r>
            <a:r>
              <a:rPr lang="en-US" sz="1900" dirty="0"/>
              <a:t> gas yang </a:t>
            </a:r>
            <a:r>
              <a:rPr lang="en-US" sz="1900" dirty="0" err="1"/>
              <a:t>belum</a:t>
            </a:r>
            <a:r>
              <a:rPr lang="en-US" sz="1900" dirty="0"/>
              <a:t> </a:t>
            </a:r>
            <a:r>
              <a:rPr lang="en-US" sz="1900" dirty="0" err="1"/>
              <a:t>dikembangkan</a:t>
            </a:r>
            <a:r>
              <a:rPr lang="en-US" sz="1900" dirty="0"/>
              <a:t> yang </a:t>
            </a:r>
            <a:r>
              <a:rPr lang="en-US" sz="1900" dirty="0" err="1"/>
              <a:t>berisi</a:t>
            </a:r>
            <a:r>
              <a:rPr lang="en-US" sz="1900" dirty="0"/>
              <a:t> </a:t>
            </a:r>
            <a:r>
              <a:rPr lang="en-US" sz="1900" dirty="0" err="1"/>
              <a:t>sumber</a:t>
            </a:r>
            <a:r>
              <a:rPr lang="en-US" sz="1900" dirty="0"/>
              <a:t> </a:t>
            </a:r>
            <a:r>
              <a:rPr lang="en-US" sz="1900" dirty="0" err="1"/>
              <a:t>daya</a:t>
            </a:r>
            <a:r>
              <a:rPr lang="en-US" sz="1900" dirty="0"/>
              <a:t> gas yang </a:t>
            </a:r>
            <a:r>
              <a:rPr lang="en-US" sz="1900" dirty="0" err="1"/>
              <a:t>substansial</a:t>
            </a:r>
            <a:r>
              <a:rPr lang="en-US" sz="1900" dirty="0"/>
              <a:t>. Perusahaan A </a:t>
            </a:r>
            <a:r>
              <a:rPr lang="en-US" sz="1900" dirty="0" err="1"/>
              <a:t>menentukan</a:t>
            </a:r>
            <a:r>
              <a:rPr lang="en-US" sz="1900" dirty="0"/>
              <a:t> </a:t>
            </a:r>
            <a:r>
              <a:rPr lang="en-US" sz="1900" dirty="0" err="1"/>
              <a:t>bahwa</a:t>
            </a:r>
            <a:r>
              <a:rPr lang="en-US" sz="1900" dirty="0"/>
              <a:t> </a:t>
            </a:r>
            <a:r>
              <a:rPr lang="en-US" sz="1900" dirty="0" err="1"/>
              <a:t>lapangan</a:t>
            </a:r>
            <a:r>
              <a:rPr lang="en-US" sz="1900" dirty="0"/>
              <a:t> gas </a:t>
            </a:r>
            <a:r>
              <a:rPr lang="en-US" sz="1900" dirty="0" err="1"/>
              <a:t>akan</a:t>
            </a:r>
            <a:r>
              <a:rPr lang="en-US" sz="1900" dirty="0"/>
              <a:t> </a:t>
            </a:r>
            <a:r>
              <a:rPr lang="en-US" sz="1900" dirty="0" err="1"/>
              <a:t>dapat</a:t>
            </a:r>
            <a:r>
              <a:rPr lang="en-US" sz="1900" dirty="0"/>
              <a:t> </a:t>
            </a:r>
            <a:r>
              <a:rPr lang="en-US" sz="1900" dirty="0" err="1"/>
              <a:t>berjalan</a:t>
            </a:r>
            <a:r>
              <a:rPr lang="en-US" sz="1900" dirty="0"/>
              <a:t> </a:t>
            </a:r>
            <a:r>
              <a:rPr lang="en-US" sz="1900" dirty="0" err="1"/>
              <a:t>secara</a:t>
            </a:r>
            <a:r>
              <a:rPr lang="en-US" sz="1900" dirty="0"/>
              <a:t> </a:t>
            </a:r>
            <a:r>
              <a:rPr lang="en-US" sz="1900" dirty="0" err="1"/>
              <a:t>ekonomis</a:t>
            </a:r>
            <a:r>
              <a:rPr lang="en-US" sz="1900" dirty="0"/>
              <a:t> </a:t>
            </a:r>
            <a:r>
              <a:rPr lang="en-US" sz="1900" dirty="0" err="1"/>
              <a:t>hanya</a:t>
            </a:r>
            <a:r>
              <a:rPr lang="en-US" sz="1900" dirty="0"/>
              <a:t> </a:t>
            </a:r>
            <a:r>
              <a:rPr lang="en-US" sz="1900" dirty="0" err="1"/>
              <a:t>jika</a:t>
            </a:r>
            <a:r>
              <a:rPr lang="en-US" sz="1900" dirty="0"/>
              <a:t> gas </a:t>
            </a:r>
            <a:r>
              <a:rPr lang="en-US" sz="1900" dirty="0" err="1"/>
              <a:t>tersebut</a:t>
            </a:r>
            <a:r>
              <a:rPr lang="en-US" sz="1900" dirty="0"/>
              <a:t> </a:t>
            </a:r>
            <a:r>
              <a:rPr lang="en-US" sz="1900" dirty="0" err="1"/>
              <a:t>dijual</a:t>
            </a:r>
            <a:r>
              <a:rPr lang="en-US" sz="1900" dirty="0"/>
              <a:t> </a:t>
            </a:r>
            <a:r>
              <a:rPr lang="en-US" sz="1900" dirty="0" err="1"/>
              <a:t>ke</a:t>
            </a:r>
            <a:r>
              <a:rPr lang="en-US" sz="1900" dirty="0"/>
              <a:t> </a:t>
            </a:r>
            <a:r>
              <a:rPr lang="en-US" sz="1900" dirty="0" err="1"/>
              <a:t>pelanggan</a:t>
            </a:r>
            <a:r>
              <a:rPr lang="en-US" sz="1900" dirty="0"/>
              <a:t> di </a:t>
            </a:r>
            <a:r>
              <a:rPr lang="en-US" sz="1900" dirty="0" err="1"/>
              <a:t>pasar</a:t>
            </a:r>
            <a:r>
              <a:rPr lang="en-US" sz="1900" dirty="0"/>
              <a:t> </a:t>
            </a:r>
            <a:r>
              <a:rPr lang="en-US" sz="1900" dirty="0" err="1"/>
              <a:t>luar</a:t>
            </a:r>
            <a:r>
              <a:rPr lang="en-US" sz="1900" dirty="0"/>
              <a:t> </a:t>
            </a:r>
            <a:r>
              <a:rPr lang="en-US" sz="1900" dirty="0" err="1"/>
              <a:t>negeri</a:t>
            </a:r>
            <a:r>
              <a:rPr lang="en-US" sz="1900" dirty="0"/>
              <a:t>. </a:t>
            </a:r>
            <a:r>
              <a:rPr lang="en-US" sz="1900" dirty="0" err="1"/>
              <a:t>Untuk</a:t>
            </a:r>
            <a:r>
              <a:rPr lang="en-US" sz="1900" dirty="0"/>
              <a:t> </a:t>
            </a:r>
            <a:r>
              <a:rPr lang="en-US" sz="1900" dirty="0" err="1"/>
              <a:t>melakukannya</a:t>
            </a:r>
            <a:r>
              <a:rPr lang="en-US" sz="1900" dirty="0"/>
              <a:t>, </a:t>
            </a:r>
            <a:r>
              <a:rPr lang="en-US" sz="1900" dirty="0" err="1"/>
              <a:t>fasilitas</a:t>
            </a:r>
            <a:r>
              <a:rPr lang="en-US" sz="1900" dirty="0"/>
              <a:t> gas </a:t>
            </a:r>
            <a:r>
              <a:rPr lang="en-US" sz="1900" dirty="0" err="1"/>
              <a:t>alam</a:t>
            </a:r>
            <a:r>
              <a:rPr lang="en-US" sz="1900" dirty="0"/>
              <a:t> </a:t>
            </a:r>
            <a:r>
              <a:rPr lang="en-US" sz="1900" dirty="0" err="1"/>
              <a:t>cair</a:t>
            </a:r>
            <a:r>
              <a:rPr lang="en-US" sz="1900" dirty="0"/>
              <a:t> (LNG) </a:t>
            </a:r>
            <a:r>
              <a:rPr lang="en-US" sz="1900" dirty="0" err="1"/>
              <a:t>harus</a:t>
            </a:r>
            <a:r>
              <a:rPr lang="en-US" sz="1900" dirty="0"/>
              <a:t> </a:t>
            </a:r>
            <a:r>
              <a:rPr lang="en-US" sz="1900" dirty="0" err="1"/>
              <a:t>dibangun</a:t>
            </a:r>
            <a:r>
              <a:rPr lang="en-US" sz="1900" dirty="0"/>
              <a:t> </a:t>
            </a:r>
            <a:r>
              <a:rPr lang="en-US" sz="1900" dirty="0" err="1"/>
              <a:t>untuk</a:t>
            </a:r>
            <a:r>
              <a:rPr lang="en-US" sz="1900" dirty="0"/>
              <a:t> </a:t>
            </a:r>
            <a:r>
              <a:rPr lang="en-US" sz="1900" dirty="0" err="1"/>
              <a:t>mencairkan</a:t>
            </a:r>
            <a:r>
              <a:rPr lang="en-US" sz="1900" dirty="0"/>
              <a:t> gas </a:t>
            </a:r>
            <a:r>
              <a:rPr lang="en-US" sz="1900" dirty="0" err="1"/>
              <a:t>sehingga</a:t>
            </a:r>
            <a:r>
              <a:rPr lang="en-US" sz="1900" dirty="0"/>
              <a:t> gas </a:t>
            </a:r>
            <a:r>
              <a:rPr lang="en-US" sz="1900" dirty="0" err="1"/>
              <a:t>dapat</a:t>
            </a:r>
            <a:r>
              <a:rPr lang="en-US" sz="1900" dirty="0"/>
              <a:t> </a:t>
            </a:r>
            <a:r>
              <a:rPr lang="en-US" sz="1900" dirty="0" err="1"/>
              <a:t>diangkut</a:t>
            </a:r>
            <a:r>
              <a:rPr lang="en-US" sz="1900" dirty="0"/>
              <a:t> </a:t>
            </a:r>
            <a:r>
              <a:rPr lang="en-US" sz="1900" dirty="0" err="1"/>
              <a:t>dengan</a:t>
            </a:r>
            <a:r>
              <a:rPr lang="en-US" sz="1900" dirty="0"/>
              <a:t> </a:t>
            </a:r>
            <a:r>
              <a:rPr lang="en-US" sz="1900" dirty="0" err="1"/>
              <a:t>kapal</a:t>
            </a:r>
            <a:r>
              <a:rPr lang="en-US" sz="1900" dirty="0"/>
              <a:t> </a:t>
            </a:r>
            <a:r>
              <a:rPr lang="en-US" sz="1900" dirty="0" err="1"/>
              <a:t>ke</a:t>
            </a:r>
            <a:r>
              <a:rPr lang="en-US" sz="1900" dirty="0"/>
              <a:t> pasar </a:t>
            </a:r>
            <a:r>
              <a:rPr lang="en-US" sz="1900" dirty="0" err="1"/>
              <a:t>luar</a:t>
            </a:r>
            <a:r>
              <a:rPr lang="en-US" sz="1900" dirty="0"/>
              <a:t> negeri.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9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1900" dirty="0"/>
              <a:t>CI45. Perusahaan A menyepakati pengaturan bersama dengan </a:t>
            </a:r>
            <a:r>
              <a:rPr lang="nn-NO" sz="1900" dirty="0"/>
              <a:t>perusahaan B dalam rangka mengembangkan dan mengoperasikan </a:t>
            </a:r>
            <a:r>
              <a:rPr lang="en-US" sz="1900" dirty="0" err="1"/>
              <a:t>lapangan</a:t>
            </a:r>
            <a:r>
              <a:rPr lang="en-US" sz="1900" dirty="0"/>
              <a:t> gas </a:t>
            </a:r>
            <a:r>
              <a:rPr lang="en-US" sz="1900" dirty="0" err="1"/>
              <a:t>dan</a:t>
            </a:r>
            <a:r>
              <a:rPr lang="en-US" sz="1900" dirty="0"/>
              <a:t> </a:t>
            </a:r>
            <a:r>
              <a:rPr lang="en-US" sz="1900" dirty="0" err="1"/>
              <a:t>fasilitas</a:t>
            </a:r>
            <a:r>
              <a:rPr lang="en-US" sz="1900" dirty="0"/>
              <a:t> LNG. Di </a:t>
            </a:r>
            <a:r>
              <a:rPr lang="en-US" sz="1900" dirty="0" err="1"/>
              <a:t>bawah</a:t>
            </a:r>
            <a:r>
              <a:rPr lang="en-US" sz="1900" dirty="0"/>
              <a:t> </a:t>
            </a:r>
            <a:r>
              <a:rPr lang="en-US" sz="1900" dirty="0" err="1"/>
              <a:t>pengaturan</a:t>
            </a:r>
            <a:r>
              <a:rPr lang="en-US" sz="1900" dirty="0"/>
              <a:t> </a:t>
            </a:r>
            <a:r>
              <a:rPr lang="en-US" sz="1900" dirty="0" err="1"/>
              <a:t>tersebut</a:t>
            </a:r>
            <a:r>
              <a:rPr lang="en-US" sz="1900" dirty="0"/>
              <a:t>, </a:t>
            </a:r>
            <a:r>
              <a:rPr lang="en-US" sz="1900" dirty="0" err="1"/>
              <a:t>perusahaan</a:t>
            </a:r>
            <a:r>
              <a:rPr lang="en-US" sz="1900" dirty="0"/>
              <a:t> A </a:t>
            </a:r>
            <a:r>
              <a:rPr lang="en-US" sz="1900" dirty="0" err="1"/>
              <a:t>dan</a:t>
            </a:r>
            <a:r>
              <a:rPr lang="en-US" sz="1900" dirty="0"/>
              <a:t> B (</a:t>
            </a:r>
            <a:r>
              <a:rPr lang="en-US" sz="1900" dirty="0" err="1"/>
              <a:t>para</a:t>
            </a:r>
            <a:r>
              <a:rPr lang="en-US" sz="1900" dirty="0"/>
              <a:t> </a:t>
            </a:r>
            <a:r>
              <a:rPr lang="en-US" sz="1900" dirty="0" err="1"/>
              <a:t>pihak</a:t>
            </a:r>
            <a:r>
              <a:rPr lang="en-US" sz="1900" dirty="0"/>
              <a:t>) </a:t>
            </a:r>
            <a:r>
              <a:rPr lang="en-US" sz="1900" dirty="0" err="1"/>
              <a:t>menyetujui</a:t>
            </a:r>
            <a:r>
              <a:rPr lang="en-US" sz="1900" dirty="0"/>
              <a:t> </a:t>
            </a:r>
            <a:r>
              <a:rPr lang="en-US" sz="1900" dirty="0" err="1"/>
              <a:t>untuk</a:t>
            </a:r>
            <a:r>
              <a:rPr lang="en-US" sz="1900" dirty="0"/>
              <a:t> </a:t>
            </a:r>
            <a:r>
              <a:rPr lang="en-US" sz="1900" dirty="0" err="1"/>
              <a:t>berkontribusi</a:t>
            </a:r>
            <a:r>
              <a:rPr lang="en-US" sz="1900" dirty="0"/>
              <a:t> </a:t>
            </a:r>
            <a:r>
              <a:rPr lang="nl-NL" sz="1900" dirty="0"/>
              <a:t>lapangan gas dan kas, masing-masing, untuk kendaraan terpisah, </a:t>
            </a:r>
            <a:r>
              <a:rPr lang="en-US" sz="1900" dirty="0" err="1"/>
              <a:t>entitas</a:t>
            </a:r>
            <a:r>
              <a:rPr lang="en-US" sz="1900" dirty="0"/>
              <a:t> C. </a:t>
            </a:r>
            <a:r>
              <a:rPr lang="en-US" sz="1900" dirty="0" err="1"/>
              <a:t>Sebagai</a:t>
            </a:r>
            <a:r>
              <a:rPr lang="en-US" sz="1900" dirty="0"/>
              <a:t> </a:t>
            </a:r>
            <a:r>
              <a:rPr lang="en-US" sz="1900" dirty="0" err="1"/>
              <a:t>imbalan</a:t>
            </a:r>
            <a:r>
              <a:rPr lang="en-US" sz="1900" dirty="0"/>
              <a:t> </a:t>
            </a:r>
            <a:r>
              <a:rPr lang="en-US" sz="1900" dirty="0" err="1"/>
              <a:t>terhadap</a:t>
            </a:r>
            <a:r>
              <a:rPr lang="en-US" sz="1900" dirty="0"/>
              <a:t> </a:t>
            </a:r>
            <a:r>
              <a:rPr lang="en-US" sz="1900" dirty="0" err="1"/>
              <a:t>kontribusi</a:t>
            </a:r>
            <a:r>
              <a:rPr lang="en-US" sz="1900" dirty="0"/>
              <a:t> </a:t>
            </a:r>
            <a:r>
              <a:rPr lang="en-US" sz="1900" dirty="0" err="1"/>
              <a:t>tersebut</a:t>
            </a:r>
            <a:r>
              <a:rPr lang="en-US" sz="1900" dirty="0"/>
              <a:t>, </a:t>
            </a:r>
            <a:r>
              <a:rPr lang="en-US" sz="1900" dirty="0" err="1"/>
              <a:t>masing-masing</a:t>
            </a:r>
            <a:r>
              <a:rPr lang="en-US" sz="1900" dirty="0"/>
              <a:t> </a:t>
            </a:r>
            <a:r>
              <a:rPr lang="en-US" sz="1900" dirty="0" err="1"/>
              <a:t>pihak</a:t>
            </a:r>
            <a:r>
              <a:rPr lang="en-US" sz="1900" dirty="0"/>
              <a:t> </a:t>
            </a:r>
            <a:r>
              <a:rPr lang="en-US" sz="1900" dirty="0" err="1"/>
              <a:t>mengambil</a:t>
            </a:r>
            <a:r>
              <a:rPr lang="en-US" sz="1900" dirty="0"/>
              <a:t> 50% </a:t>
            </a:r>
            <a:r>
              <a:rPr lang="en-US" sz="1900" dirty="0" err="1"/>
              <a:t>bagian</a:t>
            </a:r>
            <a:r>
              <a:rPr lang="en-US" sz="1900" dirty="0"/>
              <a:t> </a:t>
            </a:r>
            <a:r>
              <a:rPr lang="en-US" sz="1900" dirty="0" err="1"/>
              <a:t>kepemilikan</a:t>
            </a:r>
            <a:r>
              <a:rPr lang="en-US" sz="1900" dirty="0"/>
              <a:t> </a:t>
            </a:r>
            <a:r>
              <a:rPr lang="en-US" sz="1900" dirty="0" err="1"/>
              <a:t>atas</a:t>
            </a:r>
            <a:r>
              <a:rPr lang="en-US" sz="1900" dirty="0"/>
              <a:t> </a:t>
            </a:r>
            <a:r>
              <a:rPr lang="en-US" sz="1900" dirty="0" err="1"/>
              <a:t>entitas</a:t>
            </a:r>
            <a:r>
              <a:rPr lang="en-US" sz="1900" dirty="0"/>
              <a:t> C. </a:t>
            </a:r>
            <a:r>
              <a:rPr lang="en-US" sz="1900" dirty="0" err="1"/>
              <a:t>Fitur</a:t>
            </a:r>
            <a:r>
              <a:rPr lang="en-US" sz="1900" dirty="0"/>
              <a:t> </a:t>
            </a:r>
            <a:r>
              <a:rPr lang="en-US" sz="1900" dirty="0" err="1"/>
              <a:t>utama</a:t>
            </a:r>
            <a:r>
              <a:rPr lang="en-US" sz="1900" dirty="0"/>
              <a:t> </a:t>
            </a:r>
            <a:r>
              <a:rPr lang="en-US" sz="1900" dirty="0" err="1"/>
              <a:t>bentuk</a:t>
            </a:r>
            <a:r>
              <a:rPr lang="en-US" sz="1900" dirty="0"/>
              <a:t> </a:t>
            </a:r>
            <a:r>
              <a:rPr lang="en-US" sz="1900" dirty="0" err="1"/>
              <a:t>hukum</a:t>
            </a:r>
            <a:r>
              <a:rPr lang="en-US" sz="1900" dirty="0"/>
              <a:t> </a:t>
            </a:r>
            <a:r>
              <a:rPr lang="en-US" sz="1900" dirty="0" err="1"/>
              <a:t>entitas</a:t>
            </a:r>
            <a:r>
              <a:rPr lang="en-US" sz="1900" dirty="0"/>
              <a:t> C </a:t>
            </a:r>
            <a:r>
              <a:rPr lang="en-US" sz="1900" dirty="0" err="1"/>
              <a:t>adalah</a:t>
            </a:r>
            <a:r>
              <a:rPr lang="en-US" sz="1900" dirty="0"/>
              <a:t> </a:t>
            </a:r>
            <a:r>
              <a:rPr lang="en-US" sz="1900" dirty="0" err="1"/>
              <a:t>bahwa</a:t>
            </a:r>
            <a:r>
              <a:rPr lang="en-US" sz="1900" dirty="0"/>
              <a:t> </a:t>
            </a:r>
            <a:r>
              <a:rPr lang="en-US" sz="1900" dirty="0" err="1"/>
              <a:t>fitur</a:t>
            </a:r>
            <a:r>
              <a:rPr lang="en-US" sz="1900" dirty="0"/>
              <a:t> </a:t>
            </a:r>
            <a:r>
              <a:rPr lang="en-US" sz="1900" dirty="0" err="1"/>
              <a:t>tersebut</a:t>
            </a:r>
            <a:r>
              <a:rPr lang="en-US" sz="1900" dirty="0"/>
              <a:t> </a:t>
            </a:r>
            <a:r>
              <a:rPr lang="en-US" sz="1900" dirty="0" err="1"/>
              <a:t>menyebabkan</a:t>
            </a:r>
            <a:r>
              <a:rPr lang="en-US" sz="1900" dirty="0"/>
              <a:t> </a:t>
            </a:r>
            <a:r>
              <a:rPr lang="en-US" sz="1900" dirty="0" err="1"/>
              <a:t>kendaraan</a:t>
            </a:r>
            <a:r>
              <a:rPr lang="en-US" sz="1900" dirty="0"/>
              <a:t> </a:t>
            </a:r>
            <a:r>
              <a:rPr lang="en-US" sz="1900" dirty="0" err="1"/>
              <a:t>terpisah</a:t>
            </a:r>
            <a:r>
              <a:rPr lang="en-US" sz="1900" dirty="0"/>
              <a:t> </a:t>
            </a:r>
            <a:r>
              <a:rPr lang="en-US" sz="1900" dirty="0" err="1"/>
              <a:t>dipertimbangkan</a:t>
            </a:r>
            <a:r>
              <a:rPr lang="en-US" sz="1900" dirty="0"/>
              <a:t> </a:t>
            </a:r>
            <a:r>
              <a:rPr lang="en-US" sz="1900" dirty="0" err="1"/>
              <a:t>sebagai</a:t>
            </a:r>
            <a:r>
              <a:rPr lang="en-US" sz="1900" dirty="0"/>
              <a:t> </a:t>
            </a:r>
            <a:r>
              <a:rPr lang="en-US" sz="1900" dirty="0" err="1"/>
              <a:t>dirinya</a:t>
            </a:r>
            <a:r>
              <a:rPr lang="en-US" sz="1900" dirty="0"/>
              <a:t> </a:t>
            </a:r>
            <a:r>
              <a:rPr lang="en-US" sz="1900" dirty="0" err="1"/>
              <a:t>sendiri</a:t>
            </a:r>
            <a:r>
              <a:rPr lang="en-US" sz="1900" dirty="0"/>
              <a:t> (</a:t>
            </a:r>
            <a:r>
              <a:rPr lang="en-US" sz="1900" dirty="0" err="1"/>
              <a:t>yaitu</a:t>
            </a:r>
            <a:r>
              <a:rPr lang="en-US" sz="1900" dirty="0"/>
              <a:t> </a:t>
            </a:r>
            <a:r>
              <a:rPr lang="en-US" sz="1900" dirty="0" err="1"/>
              <a:t>aset</a:t>
            </a:r>
            <a:r>
              <a:rPr lang="en-US" sz="1900" dirty="0"/>
              <a:t> </a:t>
            </a:r>
            <a:r>
              <a:rPr lang="en-US" sz="1900" dirty="0" err="1"/>
              <a:t>dan</a:t>
            </a:r>
            <a:r>
              <a:rPr lang="en-US" sz="1900" dirty="0"/>
              <a:t> </a:t>
            </a:r>
            <a:r>
              <a:rPr lang="en-US" sz="1900" dirty="0" err="1"/>
              <a:t>liabilitas</a:t>
            </a:r>
            <a:r>
              <a:rPr lang="en-US" sz="1900" dirty="0"/>
              <a:t> yang </a:t>
            </a:r>
            <a:r>
              <a:rPr lang="en-US" sz="1900" dirty="0" err="1"/>
              <a:t>dimiliki</a:t>
            </a:r>
            <a:r>
              <a:rPr lang="en-US" sz="1900" dirty="0"/>
              <a:t> di </a:t>
            </a:r>
            <a:r>
              <a:rPr lang="en-US" sz="1900" dirty="0" err="1"/>
              <a:t>dalam</a:t>
            </a:r>
            <a:r>
              <a:rPr lang="en-US" sz="1900" dirty="0"/>
              <a:t> </a:t>
            </a:r>
            <a:r>
              <a:rPr lang="en-US" sz="1900" dirty="0" err="1"/>
              <a:t>kendaraan</a:t>
            </a:r>
            <a:r>
              <a:rPr lang="en-US" sz="1900" dirty="0"/>
              <a:t> </a:t>
            </a:r>
            <a:r>
              <a:rPr lang="en-US" sz="1900" dirty="0" err="1"/>
              <a:t>terpisah</a:t>
            </a:r>
            <a:r>
              <a:rPr lang="en-US" sz="1900" dirty="0"/>
              <a:t> </a:t>
            </a:r>
            <a:r>
              <a:rPr lang="en-US" sz="1900" dirty="0" err="1"/>
              <a:t>adalah</a:t>
            </a:r>
            <a:r>
              <a:rPr lang="en-US" sz="1900" dirty="0"/>
              <a:t> </a:t>
            </a:r>
            <a:r>
              <a:rPr lang="en-US" sz="1900" dirty="0" err="1"/>
              <a:t>aset</a:t>
            </a:r>
            <a:r>
              <a:rPr lang="en-US" sz="1900" dirty="0"/>
              <a:t> </a:t>
            </a:r>
            <a:r>
              <a:rPr lang="en-US" sz="1900" dirty="0" err="1"/>
              <a:t>dan</a:t>
            </a:r>
            <a:r>
              <a:rPr lang="en-US" sz="1900" dirty="0"/>
              <a:t> </a:t>
            </a:r>
            <a:r>
              <a:rPr lang="en-US" sz="1900" dirty="0" err="1"/>
              <a:t>liabilitas</a:t>
            </a:r>
            <a:r>
              <a:rPr lang="en-US" sz="1900" dirty="0"/>
              <a:t> </a:t>
            </a:r>
            <a:r>
              <a:rPr lang="en-US" sz="1900" dirty="0" err="1"/>
              <a:t>kendaraan</a:t>
            </a:r>
            <a:r>
              <a:rPr lang="en-US" sz="1900" dirty="0"/>
              <a:t> </a:t>
            </a:r>
            <a:r>
              <a:rPr lang="en-US" sz="1900" dirty="0" err="1"/>
              <a:t>terpisah</a:t>
            </a:r>
            <a:r>
              <a:rPr lang="en-US" sz="1900" dirty="0"/>
              <a:t> </a:t>
            </a:r>
            <a:r>
              <a:rPr lang="en-US" sz="1900" dirty="0" err="1"/>
              <a:t>dan</a:t>
            </a:r>
            <a:r>
              <a:rPr lang="en-US" sz="1900" dirty="0"/>
              <a:t> </a:t>
            </a:r>
            <a:r>
              <a:rPr lang="en-US" sz="1900" dirty="0" err="1"/>
              <a:t>bukan</a:t>
            </a:r>
            <a:r>
              <a:rPr lang="en-US" sz="1900" dirty="0"/>
              <a:t> </a:t>
            </a:r>
            <a:r>
              <a:rPr lang="en-US" sz="1900" dirty="0" err="1"/>
              <a:t>aset</a:t>
            </a:r>
            <a:r>
              <a:rPr lang="en-US" sz="1900" dirty="0"/>
              <a:t> </a:t>
            </a:r>
            <a:r>
              <a:rPr lang="en-US" sz="1900" dirty="0" err="1"/>
              <a:t>dan</a:t>
            </a:r>
            <a:r>
              <a:rPr lang="en-US" sz="1900" dirty="0"/>
              <a:t> </a:t>
            </a:r>
            <a:r>
              <a:rPr lang="en-US" sz="1900" dirty="0" err="1"/>
              <a:t>liabilitas</a:t>
            </a:r>
            <a:r>
              <a:rPr lang="en-US" sz="1900" dirty="0"/>
              <a:t> </a:t>
            </a:r>
            <a:r>
              <a:rPr lang="en-US" sz="1900" dirty="0" err="1"/>
              <a:t>para</a:t>
            </a:r>
            <a:r>
              <a:rPr lang="en-US" sz="1900" dirty="0"/>
              <a:t> </a:t>
            </a:r>
            <a:r>
              <a:rPr lang="en-US" sz="1900" dirty="0" err="1"/>
              <a:t>pihak</a:t>
            </a:r>
            <a:r>
              <a:rPr lang="en-US" sz="1900" dirty="0"/>
              <a:t>).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A047797-726B-48B7-82B0-8F0BDE0B14B8}"/>
              </a:ext>
            </a:extLst>
          </p:cNvPr>
          <p:cNvSpPr txBox="1">
            <a:spLocks/>
          </p:cNvSpPr>
          <p:nvPr/>
        </p:nvSpPr>
        <p:spPr>
          <a:xfrm>
            <a:off x="11277600" y="6553200"/>
            <a:ext cx="914400" cy="30480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14217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828434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742651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656868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4571086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485303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399520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7313737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300CD961-1678-4F71-88D2-FF49F969FACD}" type="slidenum">
              <a:rPr lang="en-US" sz="1600" b="1" smtClean="0"/>
              <a:pPr algn="r"/>
              <a:t>30</a:t>
            </a:fld>
            <a:endParaRPr lang="en-US" sz="1600" b="1" dirty="0"/>
          </a:p>
        </p:txBody>
      </p:sp>
    </p:spTree>
    <p:extLst>
      <p:ext uri="{BB962C8B-B14F-4D97-AF65-F5344CB8AC3E}">
        <p14:creationId xmlns:p14="http://schemas.microsoft.com/office/powerpoint/2010/main" val="114936761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800" y="451100"/>
            <a:ext cx="9372600" cy="816800"/>
          </a:xfrm>
        </p:spPr>
        <p:txBody>
          <a:bodyPr>
            <a:noAutofit/>
          </a:bodyPr>
          <a:lstStyle/>
          <a:p>
            <a:pPr algn="ctr"/>
            <a:r>
              <a:rPr lang="en-US" dirty="0" err="1"/>
              <a:t>Contoh</a:t>
            </a:r>
            <a:r>
              <a:rPr lang="en-US" dirty="0"/>
              <a:t> – </a:t>
            </a:r>
            <a:r>
              <a:rPr lang="en-US" dirty="0" err="1"/>
              <a:t>Pengolahan</a:t>
            </a:r>
            <a:r>
              <a:rPr lang="en-US" dirty="0"/>
              <a:t> LNG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0"/>
          </p:nvPr>
        </p:nvSpPr>
        <p:spPr>
          <a:xfrm>
            <a:off x="1541586" y="1447800"/>
            <a:ext cx="9050214" cy="4858583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dirty="0">
                <a:latin typeface="+mn-lt"/>
              </a:rPr>
              <a:t>CI46. </a:t>
            </a:r>
            <a:r>
              <a:rPr lang="en-US" dirty="0" err="1">
                <a:latin typeface="+mn-lt"/>
              </a:rPr>
              <a:t>Pengaturan</a:t>
            </a:r>
            <a:r>
              <a:rPr lang="en-US" dirty="0">
                <a:latin typeface="+mn-lt"/>
              </a:rPr>
              <a:t> </a:t>
            </a:r>
            <a:r>
              <a:rPr lang="en-US" dirty="0" err="1">
                <a:latin typeface="+mn-lt"/>
              </a:rPr>
              <a:t>kontraktual</a:t>
            </a:r>
            <a:r>
              <a:rPr lang="en-US" dirty="0">
                <a:latin typeface="+mn-lt"/>
              </a:rPr>
              <a:t> </a:t>
            </a:r>
            <a:r>
              <a:rPr lang="en-US" dirty="0" err="1">
                <a:latin typeface="+mn-lt"/>
              </a:rPr>
              <a:t>antara</a:t>
            </a:r>
            <a:r>
              <a:rPr lang="en-US" dirty="0">
                <a:latin typeface="+mn-lt"/>
              </a:rPr>
              <a:t> </a:t>
            </a:r>
            <a:r>
              <a:rPr lang="en-US" dirty="0" err="1">
                <a:latin typeface="+mn-lt"/>
              </a:rPr>
              <a:t>para</a:t>
            </a:r>
            <a:r>
              <a:rPr lang="en-US" dirty="0">
                <a:latin typeface="+mn-lt"/>
              </a:rPr>
              <a:t> </a:t>
            </a:r>
            <a:r>
              <a:rPr lang="en-US" dirty="0" err="1">
                <a:latin typeface="+mn-lt"/>
              </a:rPr>
              <a:t>pihak</a:t>
            </a:r>
            <a:r>
              <a:rPr lang="en-US" dirty="0">
                <a:latin typeface="+mn-lt"/>
              </a:rPr>
              <a:t> </a:t>
            </a:r>
            <a:r>
              <a:rPr lang="en-US" dirty="0" err="1">
                <a:latin typeface="+mn-lt"/>
              </a:rPr>
              <a:t>menyatakan</a:t>
            </a:r>
            <a:r>
              <a:rPr lang="en-US" dirty="0">
                <a:latin typeface="+mn-lt"/>
              </a:rPr>
              <a:t> </a:t>
            </a:r>
            <a:r>
              <a:rPr lang="en-US" dirty="0" err="1">
                <a:latin typeface="+mn-lt"/>
              </a:rPr>
              <a:t>bahwa</a:t>
            </a:r>
            <a:r>
              <a:rPr lang="en-US" dirty="0">
                <a:latin typeface="+mn-lt"/>
              </a:rPr>
              <a:t>:</a:t>
            </a:r>
          </a:p>
          <a:p>
            <a:pPr marL="406400" lvl="1" indent="-360363">
              <a:buFont typeface="Arial" panose="020B0604020202020204" pitchFamily="34" charset="0"/>
              <a:buChar char="•"/>
            </a:pPr>
            <a:r>
              <a:rPr lang="en-US" sz="2000" dirty="0" err="1">
                <a:latin typeface="+mn-lt"/>
              </a:rPr>
              <a:t>perusahaan</a:t>
            </a:r>
            <a:r>
              <a:rPr lang="en-US" sz="2000" dirty="0">
                <a:latin typeface="+mn-lt"/>
              </a:rPr>
              <a:t> A </a:t>
            </a:r>
            <a:r>
              <a:rPr lang="en-US" sz="2000" dirty="0" err="1">
                <a:latin typeface="+mn-lt"/>
              </a:rPr>
              <a:t>dan</a:t>
            </a:r>
            <a:r>
              <a:rPr lang="en-US" sz="2000" dirty="0">
                <a:latin typeface="+mn-lt"/>
              </a:rPr>
              <a:t> B </a:t>
            </a:r>
            <a:r>
              <a:rPr lang="en-US" sz="2000" dirty="0" err="1">
                <a:latin typeface="+mn-lt"/>
              </a:rPr>
              <a:t>masing-masing</a:t>
            </a:r>
            <a:r>
              <a:rPr lang="en-US" sz="2000" dirty="0">
                <a:latin typeface="+mn-lt"/>
              </a:rPr>
              <a:t> </a:t>
            </a:r>
            <a:r>
              <a:rPr lang="en-US" sz="2000" dirty="0" err="1">
                <a:latin typeface="+mn-lt"/>
              </a:rPr>
              <a:t>harus</a:t>
            </a:r>
            <a:r>
              <a:rPr lang="en-US" sz="2000" dirty="0">
                <a:latin typeface="+mn-lt"/>
              </a:rPr>
              <a:t> </a:t>
            </a:r>
            <a:r>
              <a:rPr lang="en-US" sz="2000" dirty="0" err="1">
                <a:latin typeface="+mn-lt"/>
              </a:rPr>
              <a:t>menunjuk</a:t>
            </a:r>
            <a:r>
              <a:rPr lang="en-US" sz="2000" dirty="0">
                <a:latin typeface="+mn-lt"/>
              </a:rPr>
              <a:t> </a:t>
            </a:r>
            <a:r>
              <a:rPr lang="en-US" sz="2000" dirty="0" err="1">
                <a:latin typeface="+mn-lt"/>
              </a:rPr>
              <a:t>dua</a:t>
            </a:r>
            <a:r>
              <a:rPr lang="en-US" sz="2000" dirty="0">
                <a:latin typeface="+mn-lt"/>
              </a:rPr>
              <a:t> </a:t>
            </a:r>
            <a:r>
              <a:rPr lang="en-US" sz="2000" dirty="0" err="1">
                <a:latin typeface="+mn-lt"/>
              </a:rPr>
              <a:t>komisarisnya</a:t>
            </a:r>
            <a:r>
              <a:rPr lang="en-US" sz="2000" dirty="0">
                <a:latin typeface="+mn-lt"/>
              </a:rPr>
              <a:t> </a:t>
            </a:r>
            <a:r>
              <a:rPr lang="fi-FI" sz="2000" dirty="0">
                <a:latin typeface="+mn-lt"/>
              </a:rPr>
              <a:t>sebagai dewan komisaris entitas C. Dewan komisaris </a:t>
            </a:r>
            <a:r>
              <a:rPr lang="en-US" sz="2000" dirty="0" err="1">
                <a:latin typeface="+mn-lt"/>
              </a:rPr>
              <a:t>harus</a:t>
            </a:r>
            <a:r>
              <a:rPr lang="en-US" sz="2000" dirty="0">
                <a:latin typeface="+mn-lt"/>
              </a:rPr>
              <a:t> </a:t>
            </a:r>
            <a:r>
              <a:rPr lang="en-US" sz="2000" dirty="0" err="1">
                <a:latin typeface="+mn-lt"/>
              </a:rPr>
              <a:t>menyetujui</a:t>
            </a:r>
            <a:r>
              <a:rPr lang="en-US" sz="2000" dirty="0">
                <a:latin typeface="+mn-lt"/>
              </a:rPr>
              <a:t> </a:t>
            </a:r>
            <a:r>
              <a:rPr lang="en-US" sz="2000" dirty="0" err="1">
                <a:latin typeface="+mn-lt"/>
              </a:rPr>
              <a:t>secara</a:t>
            </a:r>
            <a:r>
              <a:rPr lang="en-US" sz="2000" dirty="0">
                <a:latin typeface="+mn-lt"/>
              </a:rPr>
              <a:t> </a:t>
            </a:r>
            <a:r>
              <a:rPr lang="en-US" sz="2000" dirty="0" err="1">
                <a:latin typeface="+mn-lt"/>
              </a:rPr>
              <a:t>bulat</a:t>
            </a:r>
            <a:r>
              <a:rPr lang="en-US" sz="2000" dirty="0">
                <a:latin typeface="+mn-lt"/>
              </a:rPr>
              <a:t> </a:t>
            </a:r>
            <a:r>
              <a:rPr lang="en-US" sz="2000" dirty="0" err="1">
                <a:latin typeface="+mn-lt"/>
              </a:rPr>
              <a:t>strategi</a:t>
            </a:r>
            <a:r>
              <a:rPr lang="en-US" sz="2000" dirty="0">
                <a:latin typeface="+mn-lt"/>
              </a:rPr>
              <a:t> dan </a:t>
            </a:r>
            <a:r>
              <a:rPr lang="en-US" sz="2000" dirty="0" err="1">
                <a:latin typeface="+mn-lt"/>
              </a:rPr>
              <a:t>investasi</a:t>
            </a:r>
            <a:r>
              <a:rPr lang="en-US" sz="2000" dirty="0">
                <a:latin typeface="+mn-lt"/>
              </a:rPr>
              <a:t> yang </a:t>
            </a:r>
            <a:r>
              <a:rPr lang="en-US" sz="2000" dirty="0" err="1">
                <a:latin typeface="+mn-lt"/>
              </a:rPr>
              <a:t>dilakukan</a:t>
            </a:r>
            <a:r>
              <a:rPr lang="en-US" sz="2000" dirty="0">
                <a:latin typeface="+mn-lt"/>
              </a:rPr>
              <a:t> </a:t>
            </a:r>
            <a:r>
              <a:rPr lang="en-US" sz="2000" dirty="0" err="1">
                <a:latin typeface="+mn-lt"/>
              </a:rPr>
              <a:t>entitas</a:t>
            </a:r>
            <a:r>
              <a:rPr lang="en-US" sz="2000" dirty="0">
                <a:latin typeface="+mn-lt"/>
              </a:rPr>
              <a:t> C.</a:t>
            </a:r>
          </a:p>
          <a:p>
            <a:pPr marL="406400" lvl="1" indent="-360363">
              <a:buFont typeface="Arial" panose="020B0604020202020204" pitchFamily="34" charset="0"/>
              <a:buChar char="•"/>
            </a:pPr>
            <a:r>
              <a:rPr lang="en-US" sz="2000" dirty="0" err="1">
                <a:latin typeface="+mn-lt"/>
              </a:rPr>
              <a:t>manajemen</a:t>
            </a:r>
            <a:r>
              <a:rPr lang="en-US" sz="2000" dirty="0">
                <a:latin typeface="+mn-lt"/>
              </a:rPr>
              <a:t> </a:t>
            </a:r>
            <a:r>
              <a:rPr lang="en-US" sz="2000" dirty="0" err="1">
                <a:latin typeface="+mn-lt"/>
              </a:rPr>
              <a:t>sehari-hari</a:t>
            </a:r>
            <a:r>
              <a:rPr lang="en-US" sz="2000" dirty="0">
                <a:latin typeface="+mn-lt"/>
              </a:rPr>
              <a:t> </a:t>
            </a:r>
            <a:r>
              <a:rPr lang="en-US" sz="2000" dirty="0" err="1">
                <a:latin typeface="+mn-lt"/>
              </a:rPr>
              <a:t>atas</a:t>
            </a:r>
            <a:r>
              <a:rPr lang="en-US" sz="2000" dirty="0">
                <a:latin typeface="+mn-lt"/>
              </a:rPr>
              <a:t> </a:t>
            </a:r>
            <a:r>
              <a:rPr lang="en-US" sz="2000" dirty="0" err="1">
                <a:latin typeface="+mn-lt"/>
              </a:rPr>
              <a:t>lapangan</a:t>
            </a:r>
            <a:r>
              <a:rPr lang="en-US" sz="2000" dirty="0">
                <a:latin typeface="+mn-lt"/>
              </a:rPr>
              <a:t> gas </a:t>
            </a:r>
            <a:r>
              <a:rPr lang="en-US" sz="2000" dirty="0" err="1">
                <a:latin typeface="+mn-lt"/>
              </a:rPr>
              <a:t>dan</a:t>
            </a:r>
            <a:r>
              <a:rPr lang="en-US" sz="2000" dirty="0">
                <a:latin typeface="+mn-lt"/>
              </a:rPr>
              <a:t> </a:t>
            </a:r>
            <a:r>
              <a:rPr lang="en-US" sz="2000" dirty="0" err="1">
                <a:latin typeface="+mn-lt"/>
              </a:rPr>
              <a:t>fasilitas</a:t>
            </a:r>
            <a:r>
              <a:rPr lang="en-US" sz="2000" dirty="0">
                <a:latin typeface="+mn-lt"/>
              </a:rPr>
              <a:t> LNG, </a:t>
            </a:r>
            <a:r>
              <a:rPr lang="en-US" sz="2000" dirty="0" err="1">
                <a:latin typeface="+mn-lt"/>
              </a:rPr>
              <a:t>termasuk</a:t>
            </a:r>
            <a:r>
              <a:rPr lang="en-US" sz="2000" dirty="0">
                <a:latin typeface="+mn-lt"/>
              </a:rPr>
              <a:t> </a:t>
            </a:r>
            <a:r>
              <a:rPr lang="en-US" sz="2000" dirty="0" err="1">
                <a:latin typeface="+mn-lt"/>
              </a:rPr>
              <a:t>aktivitas</a:t>
            </a:r>
            <a:r>
              <a:rPr lang="en-US" sz="2000" dirty="0">
                <a:latin typeface="+mn-lt"/>
              </a:rPr>
              <a:t> </a:t>
            </a:r>
            <a:r>
              <a:rPr lang="en-US" sz="2000" dirty="0" err="1">
                <a:latin typeface="+mn-lt"/>
              </a:rPr>
              <a:t>pengembangan</a:t>
            </a:r>
            <a:r>
              <a:rPr lang="en-US" sz="2000" dirty="0">
                <a:latin typeface="+mn-lt"/>
              </a:rPr>
              <a:t> </a:t>
            </a:r>
            <a:r>
              <a:rPr lang="en-US" sz="2000" dirty="0" err="1">
                <a:latin typeface="+mn-lt"/>
              </a:rPr>
              <a:t>dan</a:t>
            </a:r>
            <a:r>
              <a:rPr lang="en-US" sz="2000" dirty="0">
                <a:latin typeface="+mn-lt"/>
              </a:rPr>
              <a:t> </a:t>
            </a:r>
            <a:r>
              <a:rPr lang="en-US" sz="2000" dirty="0" err="1">
                <a:latin typeface="+mn-lt"/>
              </a:rPr>
              <a:t>konstruksi</a:t>
            </a:r>
            <a:r>
              <a:rPr lang="en-US" sz="2000" dirty="0">
                <a:latin typeface="+mn-lt"/>
              </a:rPr>
              <a:t>, </a:t>
            </a:r>
            <a:r>
              <a:rPr lang="en-US" sz="2000" dirty="0" err="1">
                <a:latin typeface="+mn-lt"/>
              </a:rPr>
              <a:t>akan</a:t>
            </a:r>
            <a:r>
              <a:rPr lang="en-US" sz="2000" dirty="0">
                <a:latin typeface="+mn-lt"/>
              </a:rPr>
              <a:t> </a:t>
            </a:r>
            <a:r>
              <a:rPr lang="en-US" sz="2000" dirty="0" err="1">
                <a:latin typeface="+mn-lt"/>
              </a:rPr>
              <a:t>dilakukan</a:t>
            </a:r>
            <a:r>
              <a:rPr lang="en-US" sz="2000" dirty="0">
                <a:latin typeface="+mn-lt"/>
              </a:rPr>
              <a:t> </a:t>
            </a:r>
            <a:r>
              <a:rPr lang="en-US" sz="2000" dirty="0" err="1">
                <a:latin typeface="+mn-lt"/>
              </a:rPr>
              <a:t>oleh</a:t>
            </a:r>
            <a:r>
              <a:rPr lang="en-US" sz="2000" dirty="0">
                <a:latin typeface="+mn-lt"/>
              </a:rPr>
              <a:t> </a:t>
            </a:r>
            <a:r>
              <a:rPr lang="en-US" sz="2000" dirty="0" err="1">
                <a:latin typeface="+mn-lt"/>
              </a:rPr>
              <a:t>staf</a:t>
            </a:r>
            <a:r>
              <a:rPr lang="en-US" sz="2000" dirty="0">
                <a:latin typeface="+mn-lt"/>
              </a:rPr>
              <a:t> </a:t>
            </a:r>
            <a:r>
              <a:rPr lang="en-US" sz="2000" dirty="0" err="1">
                <a:latin typeface="+mn-lt"/>
              </a:rPr>
              <a:t>perusahaan</a:t>
            </a:r>
            <a:r>
              <a:rPr lang="en-US" sz="2000" dirty="0">
                <a:latin typeface="+mn-lt"/>
              </a:rPr>
              <a:t> B </a:t>
            </a:r>
            <a:r>
              <a:rPr lang="en-US" sz="2000" dirty="0" err="1">
                <a:latin typeface="+mn-lt"/>
              </a:rPr>
              <a:t>sesuai</a:t>
            </a:r>
            <a:r>
              <a:rPr lang="en-US" sz="2000" dirty="0">
                <a:latin typeface="+mn-lt"/>
              </a:rPr>
              <a:t> </a:t>
            </a:r>
            <a:r>
              <a:rPr lang="en-US" sz="2000" dirty="0" err="1">
                <a:latin typeface="+mn-lt"/>
              </a:rPr>
              <a:t>dengan</a:t>
            </a:r>
            <a:r>
              <a:rPr lang="en-US" sz="2000" dirty="0">
                <a:latin typeface="+mn-lt"/>
              </a:rPr>
              <a:t> </a:t>
            </a:r>
            <a:r>
              <a:rPr lang="en-US" sz="2000" dirty="0" err="1">
                <a:latin typeface="+mn-lt"/>
              </a:rPr>
              <a:t>arahan</a:t>
            </a:r>
            <a:r>
              <a:rPr lang="en-US" sz="2000" dirty="0">
                <a:latin typeface="+mn-lt"/>
              </a:rPr>
              <a:t> yang </a:t>
            </a:r>
            <a:r>
              <a:rPr lang="en-US" sz="2000" dirty="0" err="1">
                <a:latin typeface="+mn-lt"/>
              </a:rPr>
              <a:t>disetujui</a:t>
            </a:r>
            <a:r>
              <a:rPr lang="en-US" sz="2000" dirty="0">
                <a:latin typeface="+mn-lt"/>
              </a:rPr>
              <a:t> </a:t>
            </a:r>
            <a:r>
              <a:rPr lang="en-US" sz="2000" dirty="0" err="1">
                <a:latin typeface="+mn-lt"/>
              </a:rPr>
              <a:t>bersama</a:t>
            </a:r>
            <a:r>
              <a:rPr lang="en-US" sz="2000" dirty="0">
                <a:latin typeface="+mn-lt"/>
              </a:rPr>
              <a:t> </a:t>
            </a:r>
            <a:r>
              <a:rPr lang="en-US" sz="2000" dirty="0" err="1">
                <a:latin typeface="+mn-lt"/>
              </a:rPr>
              <a:t>oleh</a:t>
            </a:r>
            <a:r>
              <a:rPr lang="en-US" sz="2000" dirty="0">
                <a:latin typeface="+mn-lt"/>
              </a:rPr>
              <a:t> </a:t>
            </a:r>
            <a:r>
              <a:rPr lang="en-US" sz="2000" dirty="0" err="1">
                <a:latin typeface="+mn-lt"/>
              </a:rPr>
              <a:t>para</a:t>
            </a:r>
            <a:r>
              <a:rPr lang="en-US" sz="2000" dirty="0">
                <a:latin typeface="+mn-lt"/>
              </a:rPr>
              <a:t> </a:t>
            </a:r>
            <a:r>
              <a:rPr lang="en-US" sz="2000" dirty="0" err="1">
                <a:latin typeface="+mn-lt"/>
              </a:rPr>
              <a:t>pihak</a:t>
            </a:r>
            <a:r>
              <a:rPr lang="en-US" sz="2000" dirty="0">
                <a:latin typeface="+mn-lt"/>
              </a:rPr>
              <a:t>. </a:t>
            </a:r>
            <a:r>
              <a:rPr lang="en-US" sz="2000" dirty="0" err="1">
                <a:latin typeface="+mn-lt"/>
              </a:rPr>
              <a:t>Entitas</a:t>
            </a:r>
            <a:r>
              <a:rPr lang="en-US" sz="2000" dirty="0">
                <a:latin typeface="+mn-lt"/>
              </a:rPr>
              <a:t> C </a:t>
            </a:r>
            <a:r>
              <a:rPr lang="en-US" sz="2000" dirty="0" err="1">
                <a:latin typeface="+mn-lt"/>
              </a:rPr>
              <a:t>akan</a:t>
            </a:r>
            <a:r>
              <a:rPr lang="en-US" sz="2000" dirty="0">
                <a:latin typeface="+mn-lt"/>
              </a:rPr>
              <a:t> </a:t>
            </a:r>
            <a:r>
              <a:rPr lang="en-US" sz="2000" dirty="0" err="1">
                <a:latin typeface="+mn-lt"/>
              </a:rPr>
              <a:t>mengganti</a:t>
            </a:r>
            <a:r>
              <a:rPr lang="en-US" sz="2000" dirty="0">
                <a:latin typeface="+mn-lt"/>
              </a:rPr>
              <a:t> </a:t>
            </a:r>
            <a:r>
              <a:rPr lang="en-US" sz="2000" dirty="0" err="1">
                <a:latin typeface="+mn-lt"/>
              </a:rPr>
              <a:t>kepada</a:t>
            </a:r>
            <a:r>
              <a:rPr lang="en-US" sz="2000" dirty="0">
                <a:latin typeface="+mn-lt"/>
              </a:rPr>
              <a:t> B </a:t>
            </a:r>
            <a:r>
              <a:rPr lang="en-US" sz="2000" dirty="0" err="1">
                <a:latin typeface="+mn-lt"/>
              </a:rPr>
              <a:t>atas</a:t>
            </a:r>
            <a:r>
              <a:rPr lang="en-US" sz="2000" dirty="0">
                <a:latin typeface="+mn-lt"/>
              </a:rPr>
              <a:t> </a:t>
            </a:r>
            <a:r>
              <a:rPr lang="en-US" sz="2000" dirty="0" err="1">
                <a:latin typeface="+mn-lt"/>
              </a:rPr>
              <a:t>biaya</a:t>
            </a:r>
            <a:r>
              <a:rPr lang="en-US" sz="2000" dirty="0">
                <a:latin typeface="+mn-lt"/>
              </a:rPr>
              <a:t> yang </a:t>
            </a:r>
            <a:r>
              <a:rPr lang="en-US" sz="2000" dirty="0" err="1">
                <a:latin typeface="+mn-lt"/>
              </a:rPr>
              <a:t>terjadi</a:t>
            </a:r>
            <a:r>
              <a:rPr lang="en-US" sz="2000" dirty="0">
                <a:latin typeface="+mn-lt"/>
              </a:rPr>
              <a:t> </a:t>
            </a:r>
            <a:r>
              <a:rPr lang="en-US" sz="2000" dirty="0" err="1">
                <a:latin typeface="+mn-lt"/>
              </a:rPr>
              <a:t>dalam</a:t>
            </a:r>
            <a:r>
              <a:rPr lang="en-US" sz="2000" dirty="0">
                <a:latin typeface="+mn-lt"/>
              </a:rPr>
              <a:t> </a:t>
            </a:r>
            <a:r>
              <a:rPr lang="en-US" sz="2000" dirty="0" err="1">
                <a:latin typeface="+mn-lt"/>
              </a:rPr>
              <a:t>mengelola</a:t>
            </a:r>
            <a:r>
              <a:rPr lang="en-US" sz="2000" dirty="0">
                <a:latin typeface="+mn-lt"/>
              </a:rPr>
              <a:t> </a:t>
            </a:r>
            <a:r>
              <a:rPr lang="en-US" sz="2000" dirty="0" err="1">
                <a:latin typeface="+mn-lt"/>
              </a:rPr>
              <a:t>lapangan</a:t>
            </a:r>
            <a:r>
              <a:rPr lang="en-US" sz="2000" dirty="0">
                <a:latin typeface="+mn-lt"/>
              </a:rPr>
              <a:t> gas </a:t>
            </a:r>
            <a:r>
              <a:rPr lang="en-US" sz="2000" dirty="0" err="1">
                <a:latin typeface="+mn-lt"/>
              </a:rPr>
              <a:t>dan</a:t>
            </a:r>
            <a:r>
              <a:rPr lang="en-US" sz="2000" dirty="0">
                <a:latin typeface="+mn-lt"/>
              </a:rPr>
              <a:t> </a:t>
            </a:r>
            <a:r>
              <a:rPr lang="en-US" sz="2000" dirty="0" err="1">
                <a:latin typeface="+mn-lt"/>
              </a:rPr>
              <a:t>fasilitas</a:t>
            </a:r>
            <a:r>
              <a:rPr lang="en-US" sz="2000" dirty="0">
                <a:latin typeface="+mn-lt"/>
              </a:rPr>
              <a:t> LNG.</a:t>
            </a:r>
          </a:p>
          <a:p>
            <a:pPr marL="406400" lvl="1" indent="-360363">
              <a:buFont typeface="Arial" panose="020B0604020202020204" pitchFamily="34" charset="0"/>
              <a:buChar char="•"/>
            </a:pPr>
            <a:r>
              <a:rPr lang="en-US" sz="2000" dirty="0" err="1">
                <a:latin typeface="+mn-lt"/>
              </a:rPr>
              <a:t>entitas</a:t>
            </a:r>
            <a:r>
              <a:rPr lang="en-US" sz="2000" dirty="0">
                <a:latin typeface="+mn-lt"/>
              </a:rPr>
              <a:t> C </a:t>
            </a:r>
            <a:r>
              <a:rPr lang="en-US" sz="2000" dirty="0" err="1">
                <a:latin typeface="+mn-lt"/>
              </a:rPr>
              <a:t>bertanggung</a:t>
            </a:r>
            <a:r>
              <a:rPr lang="en-US" sz="2000" dirty="0">
                <a:latin typeface="+mn-lt"/>
              </a:rPr>
              <a:t> </a:t>
            </a:r>
            <a:r>
              <a:rPr lang="en-US" sz="2000" dirty="0" err="1">
                <a:latin typeface="+mn-lt"/>
              </a:rPr>
              <a:t>jawab</a:t>
            </a:r>
            <a:r>
              <a:rPr lang="en-US" sz="2000" dirty="0">
                <a:latin typeface="+mn-lt"/>
              </a:rPr>
              <a:t> </a:t>
            </a:r>
            <a:r>
              <a:rPr lang="en-US" sz="2000" dirty="0" err="1">
                <a:latin typeface="+mn-lt"/>
              </a:rPr>
              <a:t>atas</a:t>
            </a:r>
            <a:r>
              <a:rPr lang="en-US" sz="2000" dirty="0">
                <a:latin typeface="+mn-lt"/>
              </a:rPr>
              <a:t> </a:t>
            </a:r>
            <a:r>
              <a:rPr lang="en-US" sz="2000" dirty="0" err="1">
                <a:latin typeface="+mn-lt"/>
              </a:rPr>
              <a:t>pajak</a:t>
            </a:r>
            <a:r>
              <a:rPr lang="en-US" sz="2000" dirty="0">
                <a:latin typeface="+mn-lt"/>
              </a:rPr>
              <a:t> </a:t>
            </a:r>
            <a:r>
              <a:rPr lang="en-US" sz="2000" dirty="0" err="1">
                <a:latin typeface="+mn-lt"/>
              </a:rPr>
              <a:t>dan</a:t>
            </a:r>
            <a:r>
              <a:rPr lang="en-US" sz="2000" dirty="0">
                <a:latin typeface="+mn-lt"/>
              </a:rPr>
              <a:t> </a:t>
            </a:r>
            <a:r>
              <a:rPr lang="en-US" sz="2000" dirty="0" err="1">
                <a:latin typeface="+mn-lt"/>
              </a:rPr>
              <a:t>royalti</a:t>
            </a:r>
            <a:r>
              <a:rPr lang="en-US" sz="2000" dirty="0">
                <a:latin typeface="+mn-lt"/>
              </a:rPr>
              <a:t> </a:t>
            </a:r>
            <a:r>
              <a:rPr lang="en-US" sz="2000" dirty="0" err="1">
                <a:latin typeface="+mn-lt"/>
              </a:rPr>
              <a:t>atas</a:t>
            </a:r>
            <a:r>
              <a:rPr lang="en-US" sz="2000" dirty="0">
                <a:latin typeface="+mn-lt"/>
              </a:rPr>
              <a:t> </a:t>
            </a:r>
            <a:r>
              <a:rPr lang="en-US" sz="2000" dirty="0" err="1">
                <a:latin typeface="+mn-lt"/>
              </a:rPr>
              <a:t>produksi</a:t>
            </a:r>
            <a:r>
              <a:rPr lang="en-US" sz="2000" dirty="0">
                <a:latin typeface="+mn-lt"/>
              </a:rPr>
              <a:t> </a:t>
            </a:r>
            <a:r>
              <a:rPr lang="en-US" sz="2000" dirty="0" err="1">
                <a:latin typeface="+mn-lt"/>
              </a:rPr>
              <a:t>dan</a:t>
            </a:r>
            <a:r>
              <a:rPr lang="en-US" sz="2000" dirty="0">
                <a:latin typeface="+mn-lt"/>
              </a:rPr>
              <a:t> </a:t>
            </a:r>
            <a:r>
              <a:rPr lang="en-US" sz="2000" dirty="0" err="1">
                <a:latin typeface="+mn-lt"/>
              </a:rPr>
              <a:t>penjualan</a:t>
            </a:r>
            <a:r>
              <a:rPr lang="en-US" sz="2000" dirty="0">
                <a:latin typeface="+mn-lt"/>
              </a:rPr>
              <a:t> LNG </a:t>
            </a:r>
            <a:r>
              <a:rPr lang="en-US" sz="2000" dirty="0" err="1">
                <a:latin typeface="+mn-lt"/>
              </a:rPr>
              <a:t>sama</a:t>
            </a:r>
            <a:r>
              <a:rPr lang="en-US" sz="2000" dirty="0">
                <a:latin typeface="+mn-lt"/>
              </a:rPr>
              <a:t> </a:t>
            </a:r>
            <a:r>
              <a:rPr lang="en-US" sz="2000" dirty="0" err="1">
                <a:latin typeface="+mn-lt"/>
              </a:rPr>
              <a:t>seperti</a:t>
            </a:r>
            <a:r>
              <a:rPr lang="en-US" sz="2000" dirty="0">
                <a:latin typeface="+mn-lt"/>
              </a:rPr>
              <a:t> </a:t>
            </a:r>
            <a:r>
              <a:rPr lang="en-US" sz="2000" dirty="0" err="1">
                <a:latin typeface="+mn-lt"/>
              </a:rPr>
              <a:t>liabilitas</a:t>
            </a:r>
            <a:r>
              <a:rPr lang="en-US" sz="2000" dirty="0">
                <a:latin typeface="+mn-lt"/>
              </a:rPr>
              <a:t> </a:t>
            </a:r>
            <a:r>
              <a:rPr lang="en-US" sz="2000" dirty="0" err="1">
                <a:latin typeface="+mn-lt"/>
              </a:rPr>
              <a:t>lainnya</a:t>
            </a:r>
            <a:r>
              <a:rPr lang="en-US" sz="2000" dirty="0">
                <a:latin typeface="+mn-lt"/>
              </a:rPr>
              <a:t> yang </a:t>
            </a:r>
            <a:r>
              <a:rPr lang="en-US" sz="2000" dirty="0" err="1">
                <a:latin typeface="+mn-lt"/>
              </a:rPr>
              <a:t>terjadi</a:t>
            </a:r>
            <a:r>
              <a:rPr lang="en-US" sz="2000" dirty="0">
                <a:latin typeface="+mn-lt"/>
              </a:rPr>
              <a:t> </a:t>
            </a:r>
            <a:r>
              <a:rPr lang="en-US" sz="2000" dirty="0" err="1">
                <a:latin typeface="+mn-lt"/>
              </a:rPr>
              <a:t>dalam</a:t>
            </a:r>
            <a:r>
              <a:rPr lang="en-US" sz="2000" dirty="0">
                <a:latin typeface="+mn-lt"/>
              </a:rPr>
              <a:t> </a:t>
            </a:r>
            <a:r>
              <a:rPr lang="en-US" sz="2000" dirty="0" err="1">
                <a:latin typeface="+mn-lt"/>
              </a:rPr>
              <a:t>kegiatan</a:t>
            </a:r>
            <a:r>
              <a:rPr lang="en-US" sz="2000" dirty="0">
                <a:latin typeface="+mn-lt"/>
              </a:rPr>
              <a:t> </a:t>
            </a:r>
            <a:r>
              <a:rPr lang="en-US" sz="2000" dirty="0" err="1">
                <a:latin typeface="+mn-lt"/>
              </a:rPr>
              <a:t>usaha</a:t>
            </a:r>
            <a:r>
              <a:rPr lang="en-US" sz="2000" dirty="0">
                <a:latin typeface="+mn-lt"/>
              </a:rPr>
              <a:t> normal, </a:t>
            </a:r>
            <a:r>
              <a:rPr lang="en-US" sz="2000" dirty="0" err="1">
                <a:latin typeface="+mn-lt"/>
              </a:rPr>
              <a:t>seperti</a:t>
            </a:r>
            <a:r>
              <a:rPr lang="en-US" sz="2000" dirty="0">
                <a:latin typeface="+mn-lt"/>
              </a:rPr>
              <a:t> </a:t>
            </a:r>
            <a:r>
              <a:rPr lang="en-US" sz="2000" dirty="0" err="1">
                <a:latin typeface="+mn-lt"/>
              </a:rPr>
              <a:t>utang</a:t>
            </a:r>
            <a:r>
              <a:rPr lang="en-US" sz="2000" dirty="0">
                <a:latin typeface="+mn-lt"/>
              </a:rPr>
              <a:t> </a:t>
            </a:r>
            <a:r>
              <a:rPr lang="en-US" sz="2000" dirty="0" err="1">
                <a:latin typeface="+mn-lt"/>
              </a:rPr>
              <a:t>dagang</a:t>
            </a:r>
            <a:r>
              <a:rPr lang="en-US" sz="2000" dirty="0">
                <a:latin typeface="+mn-lt"/>
              </a:rPr>
              <a:t>, </a:t>
            </a:r>
            <a:r>
              <a:rPr lang="en-US" sz="2000" dirty="0" err="1">
                <a:latin typeface="+mn-lt"/>
              </a:rPr>
              <a:t>restorasi</a:t>
            </a:r>
            <a:r>
              <a:rPr lang="en-US" sz="2000" dirty="0">
                <a:latin typeface="+mn-lt"/>
              </a:rPr>
              <a:t> </a:t>
            </a:r>
            <a:r>
              <a:rPr lang="en-US" sz="2000" dirty="0" err="1">
                <a:latin typeface="+mn-lt"/>
              </a:rPr>
              <a:t>lapangan</a:t>
            </a:r>
            <a:r>
              <a:rPr lang="en-US" sz="2000" dirty="0">
                <a:latin typeface="+mn-lt"/>
              </a:rPr>
              <a:t>, </a:t>
            </a:r>
            <a:r>
              <a:rPr lang="en-US" sz="2000" dirty="0" err="1">
                <a:latin typeface="+mn-lt"/>
              </a:rPr>
              <a:t>dan</a:t>
            </a:r>
            <a:r>
              <a:rPr lang="en-US" sz="2000" dirty="0">
                <a:latin typeface="+mn-lt"/>
              </a:rPr>
              <a:t> </a:t>
            </a:r>
            <a:r>
              <a:rPr lang="en-US" sz="2000" dirty="0" err="1">
                <a:latin typeface="+mn-lt"/>
              </a:rPr>
              <a:t>liabilitas</a:t>
            </a:r>
            <a:r>
              <a:rPr lang="en-US" sz="2000" dirty="0">
                <a:latin typeface="+mn-lt"/>
              </a:rPr>
              <a:t> </a:t>
            </a:r>
            <a:r>
              <a:rPr lang="en-US" sz="2000" dirty="0" err="1">
                <a:latin typeface="+mn-lt"/>
              </a:rPr>
              <a:t>purna</a:t>
            </a:r>
            <a:r>
              <a:rPr lang="en-US" sz="2000" dirty="0">
                <a:latin typeface="+mn-lt"/>
              </a:rPr>
              <a:t> </a:t>
            </a:r>
            <a:r>
              <a:rPr lang="en-US" sz="2000" dirty="0" err="1">
                <a:latin typeface="+mn-lt"/>
              </a:rPr>
              <a:t>operasi</a:t>
            </a:r>
            <a:r>
              <a:rPr lang="en-US" sz="2000" dirty="0">
                <a:latin typeface="+mn-lt"/>
              </a:rPr>
              <a:t> (</a:t>
            </a:r>
            <a:r>
              <a:rPr lang="en-US" sz="2000" i="1" dirty="0" err="1">
                <a:latin typeface="+mn-lt"/>
              </a:rPr>
              <a:t>decommisioning</a:t>
            </a:r>
            <a:r>
              <a:rPr lang="en-US" sz="2000" dirty="0">
                <a:latin typeface="+mn-lt"/>
              </a:rPr>
              <a:t>). (d) </a:t>
            </a:r>
            <a:r>
              <a:rPr lang="en-US" sz="2000" dirty="0" err="1">
                <a:latin typeface="+mn-lt"/>
              </a:rPr>
              <a:t>perusahaan</a:t>
            </a:r>
            <a:r>
              <a:rPr lang="en-US" sz="2000" dirty="0">
                <a:latin typeface="+mn-lt"/>
              </a:rPr>
              <a:t> A </a:t>
            </a:r>
            <a:r>
              <a:rPr lang="en-US" sz="2000" dirty="0" err="1">
                <a:latin typeface="+mn-lt"/>
              </a:rPr>
              <a:t>dan</a:t>
            </a:r>
            <a:r>
              <a:rPr lang="en-US" sz="2000" dirty="0">
                <a:latin typeface="+mn-lt"/>
              </a:rPr>
              <a:t> B </a:t>
            </a:r>
            <a:r>
              <a:rPr lang="en-US" sz="2000" dirty="0" err="1">
                <a:latin typeface="+mn-lt"/>
              </a:rPr>
              <a:t>memiliki</a:t>
            </a:r>
            <a:r>
              <a:rPr lang="en-US" sz="2000" dirty="0">
                <a:latin typeface="+mn-lt"/>
              </a:rPr>
              <a:t> </a:t>
            </a:r>
            <a:r>
              <a:rPr lang="en-US" sz="2000" dirty="0" err="1">
                <a:latin typeface="+mn-lt"/>
              </a:rPr>
              <a:t>bagian</a:t>
            </a:r>
            <a:r>
              <a:rPr lang="en-US" sz="2000" dirty="0">
                <a:latin typeface="+mn-lt"/>
              </a:rPr>
              <a:t> yang </a:t>
            </a:r>
            <a:r>
              <a:rPr lang="en-US" sz="2000" dirty="0" err="1">
                <a:latin typeface="+mn-lt"/>
              </a:rPr>
              <a:t>sama</a:t>
            </a:r>
            <a:r>
              <a:rPr lang="en-US" sz="2000" dirty="0">
                <a:latin typeface="+mn-lt"/>
              </a:rPr>
              <a:t> </a:t>
            </a:r>
            <a:r>
              <a:rPr lang="en-US" sz="2000" dirty="0" err="1">
                <a:latin typeface="+mn-lt"/>
              </a:rPr>
              <a:t>dalam</a:t>
            </a:r>
            <a:r>
              <a:rPr lang="en-US" sz="2000" dirty="0">
                <a:latin typeface="+mn-lt"/>
              </a:rPr>
              <a:t> </a:t>
            </a:r>
            <a:r>
              <a:rPr lang="en-US" sz="2000" dirty="0" err="1">
                <a:latin typeface="+mn-lt"/>
              </a:rPr>
              <a:t>keuntungan</a:t>
            </a:r>
            <a:r>
              <a:rPr lang="en-US" sz="2000" dirty="0">
                <a:latin typeface="+mn-lt"/>
              </a:rPr>
              <a:t> </a:t>
            </a:r>
            <a:r>
              <a:rPr lang="en-US" sz="2000" dirty="0" err="1">
                <a:latin typeface="+mn-lt"/>
              </a:rPr>
              <a:t>dari</a:t>
            </a:r>
            <a:r>
              <a:rPr lang="en-US" sz="2000" dirty="0">
                <a:latin typeface="+mn-lt"/>
              </a:rPr>
              <a:t> </a:t>
            </a:r>
            <a:r>
              <a:rPr lang="en-US" sz="2000" dirty="0" err="1">
                <a:latin typeface="+mn-lt"/>
              </a:rPr>
              <a:t>kegiatan</a:t>
            </a:r>
            <a:r>
              <a:rPr lang="en-US" sz="2000" dirty="0">
                <a:latin typeface="+mn-lt"/>
              </a:rPr>
              <a:t> yang </a:t>
            </a:r>
            <a:r>
              <a:rPr lang="en-US" sz="2000" dirty="0" err="1">
                <a:latin typeface="+mn-lt"/>
              </a:rPr>
              <a:t>dilakukan</a:t>
            </a:r>
            <a:r>
              <a:rPr lang="en-US" sz="2000" dirty="0">
                <a:latin typeface="+mn-lt"/>
              </a:rPr>
              <a:t> </a:t>
            </a:r>
            <a:r>
              <a:rPr lang="en-US" sz="2000" dirty="0" err="1">
                <a:latin typeface="+mn-lt"/>
              </a:rPr>
              <a:t>dalam</a:t>
            </a:r>
            <a:r>
              <a:rPr lang="en-US" sz="2000" dirty="0">
                <a:latin typeface="+mn-lt"/>
              </a:rPr>
              <a:t> </a:t>
            </a:r>
            <a:r>
              <a:rPr lang="en-US" sz="2000" dirty="0" err="1">
                <a:latin typeface="+mn-lt"/>
              </a:rPr>
              <a:t>pengaturan</a:t>
            </a:r>
            <a:r>
              <a:rPr lang="en-US" sz="2000" dirty="0">
                <a:latin typeface="+mn-lt"/>
              </a:rPr>
              <a:t> </a:t>
            </a:r>
            <a:r>
              <a:rPr lang="en-US" sz="2000" dirty="0" err="1">
                <a:latin typeface="+mn-lt"/>
              </a:rPr>
              <a:t>dan</a:t>
            </a:r>
            <a:r>
              <a:rPr lang="en-US" sz="2000" dirty="0">
                <a:latin typeface="+mn-lt"/>
              </a:rPr>
              <a:t>, </a:t>
            </a:r>
            <a:r>
              <a:rPr lang="en-US" sz="2000" dirty="0" err="1">
                <a:latin typeface="+mn-lt"/>
              </a:rPr>
              <a:t>dengan</a:t>
            </a:r>
            <a:r>
              <a:rPr lang="en-US" sz="2000" dirty="0">
                <a:latin typeface="+mn-lt"/>
              </a:rPr>
              <a:t> </a:t>
            </a:r>
            <a:r>
              <a:rPr lang="en-US" sz="2000" dirty="0" err="1">
                <a:latin typeface="+mn-lt"/>
              </a:rPr>
              <a:t>demikian</a:t>
            </a:r>
            <a:r>
              <a:rPr lang="en-US" sz="2000" dirty="0">
                <a:latin typeface="+mn-lt"/>
              </a:rPr>
              <a:t>, </a:t>
            </a:r>
            <a:r>
              <a:rPr lang="en-US" sz="2000" dirty="0" err="1">
                <a:latin typeface="+mn-lt"/>
              </a:rPr>
              <a:t>mempunyai</a:t>
            </a:r>
            <a:r>
              <a:rPr lang="en-US" sz="2000" dirty="0">
                <a:latin typeface="+mn-lt"/>
              </a:rPr>
              <a:t> </a:t>
            </a:r>
            <a:r>
              <a:rPr lang="en-US" sz="2000" dirty="0" err="1">
                <a:latin typeface="+mn-lt"/>
              </a:rPr>
              <a:t>hak</a:t>
            </a:r>
            <a:r>
              <a:rPr lang="en-US" sz="2000" dirty="0">
                <a:latin typeface="+mn-lt"/>
              </a:rPr>
              <a:t> </a:t>
            </a:r>
            <a:r>
              <a:rPr lang="en-US" sz="2000" dirty="0" err="1">
                <a:latin typeface="+mn-lt"/>
              </a:rPr>
              <a:t>bagian</a:t>
            </a:r>
            <a:r>
              <a:rPr lang="en-US" sz="2000" dirty="0">
                <a:latin typeface="+mn-lt"/>
              </a:rPr>
              <a:t> yang </a:t>
            </a:r>
            <a:r>
              <a:rPr lang="en-US" sz="2000" dirty="0" err="1">
                <a:latin typeface="+mn-lt"/>
              </a:rPr>
              <a:t>sama</a:t>
            </a:r>
            <a:r>
              <a:rPr lang="en-US" sz="2000" dirty="0">
                <a:latin typeface="+mn-lt"/>
              </a:rPr>
              <a:t> </a:t>
            </a:r>
            <a:r>
              <a:rPr lang="en-US" sz="2000" dirty="0" err="1">
                <a:latin typeface="+mn-lt"/>
              </a:rPr>
              <a:t>atas</a:t>
            </a:r>
            <a:r>
              <a:rPr lang="en-US" sz="2000" dirty="0">
                <a:latin typeface="+mn-lt"/>
              </a:rPr>
              <a:t> </a:t>
            </a:r>
            <a:r>
              <a:rPr lang="en-US" sz="2000" dirty="0" err="1">
                <a:latin typeface="+mn-lt"/>
              </a:rPr>
              <a:t>setiap</a:t>
            </a:r>
            <a:r>
              <a:rPr lang="en-US" sz="2000" dirty="0">
                <a:latin typeface="+mn-lt"/>
              </a:rPr>
              <a:t> </a:t>
            </a:r>
            <a:r>
              <a:rPr lang="en-US" sz="2000" dirty="0" err="1">
                <a:latin typeface="+mn-lt"/>
              </a:rPr>
              <a:t>dividen</a:t>
            </a:r>
            <a:r>
              <a:rPr lang="en-US" sz="2000" dirty="0">
                <a:latin typeface="+mn-lt"/>
              </a:rPr>
              <a:t> </a:t>
            </a:r>
            <a:r>
              <a:rPr lang="fi-FI" sz="2000" dirty="0">
                <a:latin typeface="+mn-lt"/>
              </a:rPr>
              <a:t>yang dibagikan oleh entitas C.</a:t>
            </a:r>
            <a:endParaRPr lang="en-US" sz="2000" dirty="0">
              <a:latin typeface="+mn-lt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A2AE5DE-DB4E-442A-99CC-C306DBD6A2AF}"/>
              </a:ext>
            </a:extLst>
          </p:cNvPr>
          <p:cNvSpPr txBox="1">
            <a:spLocks/>
          </p:cNvSpPr>
          <p:nvPr/>
        </p:nvSpPr>
        <p:spPr>
          <a:xfrm>
            <a:off x="11277600" y="6553200"/>
            <a:ext cx="914400" cy="30480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14217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828434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742651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656868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4571086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485303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399520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7313737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300CD961-1678-4F71-88D2-FF49F969FACD}" type="slidenum">
              <a:rPr lang="en-US" sz="1600" b="1" smtClean="0"/>
              <a:pPr algn="r"/>
              <a:t>31</a:t>
            </a:fld>
            <a:endParaRPr lang="en-US" sz="1600" b="1" dirty="0"/>
          </a:p>
        </p:txBody>
      </p:sp>
    </p:spTree>
    <p:extLst>
      <p:ext uri="{BB962C8B-B14F-4D97-AF65-F5344CB8AC3E}">
        <p14:creationId xmlns:p14="http://schemas.microsoft.com/office/powerpoint/2010/main" val="277308934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1740" y="457200"/>
            <a:ext cx="6479100" cy="768000"/>
          </a:xfrm>
        </p:spPr>
        <p:txBody>
          <a:bodyPr>
            <a:noAutofit/>
          </a:bodyPr>
          <a:lstStyle/>
          <a:p>
            <a:pPr algn="l"/>
            <a:r>
              <a:rPr lang="en-US" dirty="0" err="1"/>
              <a:t>Contoh</a:t>
            </a:r>
            <a:r>
              <a:rPr lang="en-US" dirty="0"/>
              <a:t> – </a:t>
            </a:r>
            <a:r>
              <a:rPr lang="en-US" dirty="0" err="1"/>
              <a:t>Pengolahan</a:t>
            </a:r>
            <a:r>
              <a:rPr lang="en-US" dirty="0"/>
              <a:t> LNG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0"/>
          </p:nvPr>
        </p:nvSpPr>
        <p:spPr>
          <a:xfrm>
            <a:off x="749113" y="1258276"/>
            <a:ext cx="8166288" cy="4736434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fi-FI" sz="1900" dirty="0">
                <a:latin typeface="+mn-lt"/>
              </a:rPr>
              <a:t>CI48. Dewan komisaris entitas C memutuskan untuk menyepakati </a:t>
            </a:r>
            <a:r>
              <a:rPr lang="en-US" sz="1900" dirty="0" err="1">
                <a:latin typeface="+mn-lt"/>
              </a:rPr>
              <a:t>pengaturan</a:t>
            </a:r>
            <a:r>
              <a:rPr lang="en-US" sz="1900" dirty="0">
                <a:latin typeface="+mn-lt"/>
              </a:rPr>
              <a:t> </a:t>
            </a:r>
            <a:r>
              <a:rPr lang="en-US" sz="1900" dirty="0" err="1">
                <a:latin typeface="+mn-lt"/>
              </a:rPr>
              <a:t>pembiayaan</a:t>
            </a:r>
            <a:r>
              <a:rPr lang="en-US" sz="1900" dirty="0">
                <a:latin typeface="+mn-lt"/>
              </a:rPr>
              <a:t> </a:t>
            </a:r>
            <a:r>
              <a:rPr lang="en-US" sz="1900" dirty="0" err="1">
                <a:latin typeface="+mn-lt"/>
              </a:rPr>
              <a:t>dengan</a:t>
            </a:r>
            <a:r>
              <a:rPr lang="en-US" sz="1900" dirty="0">
                <a:latin typeface="+mn-lt"/>
              </a:rPr>
              <a:t> </a:t>
            </a:r>
            <a:r>
              <a:rPr lang="en-US" sz="1900" dirty="0" err="1">
                <a:latin typeface="+mn-lt"/>
              </a:rPr>
              <a:t>sindikasi</a:t>
            </a:r>
            <a:r>
              <a:rPr lang="en-US" sz="1900" dirty="0">
                <a:latin typeface="+mn-lt"/>
              </a:rPr>
              <a:t> </a:t>
            </a:r>
            <a:r>
              <a:rPr lang="en-US" sz="1900" dirty="0" err="1">
                <a:latin typeface="+mn-lt"/>
              </a:rPr>
              <a:t>pemberi</a:t>
            </a:r>
            <a:r>
              <a:rPr lang="en-US" sz="1900" dirty="0">
                <a:latin typeface="+mn-lt"/>
              </a:rPr>
              <a:t> </a:t>
            </a:r>
            <a:r>
              <a:rPr lang="en-US" sz="1900" dirty="0" err="1">
                <a:latin typeface="+mn-lt"/>
              </a:rPr>
              <a:t>pinjaman</a:t>
            </a:r>
            <a:r>
              <a:rPr lang="en-US" sz="1900" dirty="0">
                <a:latin typeface="+mn-lt"/>
              </a:rPr>
              <a:t> </a:t>
            </a:r>
            <a:r>
              <a:rPr lang="en-US" sz="1900" dirty="0" err="1">
                <a:latin typeface="+mn-lt"/>
              </a:rPr>
              <a:t>Untuk</a:t>
            </a:r>
            <a:r>
              <a:rPr lang="en-US" sz="1900" dirty="0">
                <a:latin typeface="+mn-lt"/>
              </a:rPr>
              <a:t>  </a:t>
            </a:r>
            <a:r>
              <a:rPr lang="en-US" sz="1900" dirty="0" err="1">
                <a:latin typeface="+mn-lt"/>
              </a:rPr>
              <a:t>embantu</a:t>
            </a:r>
            <a:r>
              <a:rPr lang="en-US" sz="1900" dirty="0">
                <a:latin typeface="+mn-lt"/>
              </a:rPr>
              <a:t> </a:t>
            </a:r>
            <a:r>
              <a:rPr lang="en-US" sz="1900" dirty="0" err="1">
                <a:latin typeface="+mn-lt"/>
              </a:rPr>
              <a:t>pendanaan</a:t>
            </a:r>
            <a:r>
              <a:rPr lang="en-US" sz="1900" dirty="0">
                <a:latin typeface="+mn-lt"/>
              </a:rPr>
              <a:t> </a:t>
            </a:r>
            <a:r>
              <a:rPr lang="en-US" sz="1900" dirty="0" err="1">
                <a:latin typeface="+mn-lt"/>
              </a:rPr>
              <a:t>pengembangan</a:t>
            </a:r>
            <a:r>
              <a:rPr lang="en-US" sz="1900" dirty="0">
                <a:latin typeface="+mn-lt"/>
              </a:rPr>
              <a:t> </a:t>
            </a:r>
            <a:r>
              <a:rPr lang="en-US" sz="1900" dirty="0" err="1">
                <a:latin typeface="+mn-lt"/>
              </a:rPr>
              <a:t>lapangan</a:t>
            </a:r>
            <a:r>
              <a:rPr lang="en-US" sz="1900" dirty="0">
                <a:latin typeface="+mn-lt"/>
              </a:rPr>
              <a:t> gas </a:t>
            </a:r>
            <a:r>
              <a:rPr lang="en-US" sz="1900" dirty="0" err="1">
                <a:latin typeface="+mn-lt"/>
              </a:rPr>
              <a:t>dan</a:t>
            </a:r>
            <a:r>
              <a:rPr lang="en-US" sz="1900" dirty="0">
                <a:latin typeface="+mn-lt"/>
              </a:rPr>
              <a:t> </a:t>
            </a:r>
            <a:r>
              <a:rPr lang="en-US" sz="1900" dirty="0" err="1">
                <a:latin typeface="+mn-lt"/>
              </a:rPr>
              <a:t>pembangunan</a:t>
            </a:r>
            <a:r>
              <a:rPr lang="en-US" sz="1900" dirty="0">
                <a:latin typeface="+mn-lt"/>
              </a:rPr>
              <a:t> </a:t>
            </a:r>
            <a:r>
              <a:rPr lang="es-ES" sz="1900" dirty="0" err="1">
                <a:latin typeface="+mn-lt"/>
              </a:rPr>
              <a:t>fasilitas</a:t>
            </a:r>
            <a:r>
              <a:rPr lang="es-ES" sz="1900" dirty="0">
                <a:latin typeface="+mn-lt"/>
              </a:rPr>
              <a:t> LNG. </a:t>
            </a:r>
            <a:r>
              <a:rPr lang="es-ES" sz="1900" dirty="0" err="1">
                <a:latin typeface="+mn-lt"/>
              </a:rPr>
              <a:t>Estimasi</a:t>
            </a:r>
            <a:r>
              <a:rPr lang="es-ES" sz="1900" dirty="0">
                <a:latin typeface="+mn-lt"/>
              </a:rPr>
              <a:t> total </a:t>
            </a:r>
            <a:r>
              <a:rPr lang="es-ES" sz="1900" dirty="0" err="1">
                <a:latin typeface="+mn-lt"/>
              </a:rPr>
              <a:t>biaya</a:t>
            </a:r>
            <a:r>
              <a:rPr lang="es-ES" sz="1900" dirty="0">
                <a:latin typeface="+mn-lt"/>
              </a:rPr>
              <a:t> </a:t>
            </a:r>
            <a:r>
              <a:rPr lang="es-ES" sz="1900" dirty="0" err="1">
                <a:latin typeface="+mn-lt"/>
              </a:rPr>
              <a:t>pengembangan</a:t>
            </a:r>
            <a:r>
              <a:rPr lang="es-ES" sz="1900" dirty="0">
                <a:latin typeface="+mn-lt"/>
              </a:rPr>
              <a:t> dan </a:t>
            </a:r>
            <a:r>
              <a:rPr lang="en-US" sz="1900" dirty="0" err="1">
                <a:latin typeface="+mn-lt"/>
              </a:rPr>
              <a:t>konstruksi</a:t>
            </a:r>
            <a:r>
              <a:rPr lang="en-US" sz="1900" dirty="0">
                <a:latin typeface="+mn-lt"/>
              </a:rPr>
              <a:t> </a:t>
            </a:r>
            <a:r>
              <a:rPr lang="en-US" sz="1900" dirty="0" err="1">
                <a:latin typeface="+mn-lt"/>
              </a:rPr>
              <a:t>adalah</a:t>
            </a:r>
            <a:r>
              <a:rPr lang="en-US" sz="1900" dirty="0">
                <a:latin typeface="+mn-lt"/>
              </a:rPr>
              <a:t> Rp1.000.000.000. </a:t>
            </a:r>
            <a:r>
              <a:rPr lang="fi-FI" sz="1900" dirty="0">
                <a:latin typeface="+mn-lt"/>
              </a:rPr>
              <a:t>CI49. Sindikasi pinjaman memberikan entitas C pinjaman </a:t>
            </a:r>
            <a:r>
              <a:rPr lang="en-US" sz="1900" dirty="0">
                <a:latin typeface="+mn-lt"/>
              </a:rPr>
              <a:t>Rp700.000.000. </a:t>
            </a:r>
            <a:r>
              <a:rPr lang="en-US" sz="1900" dirty="0" err="1">
                <a:latin typeface="+mn-lt"/>
              </a:rPr>
              <a:t>Pengaturan</a:t>
            </a:r>
            <a:r>
              <a:rPr lang="en-US" sz="1900" dirty="0">
                <a:latin typeface="+mn-lt"/>
              </a:rPr>
              <a:t> </a:t>
            </a:r>
            <a:r>
              <a:rPr lang="en-US" sz="1900" dirty="0" err="1">
                <a:latin typeface="+mn-lt"/>
              </a:rPr>
              <a:t>pembiayaan</a:t>
            </a:r>
            <a:r>
              <a:rPr lang="en-US" sz="1900" dirty="0">
                <a:latin typeface="+mn-lt"/>
              </a:rPr>
              <a:t> </a:t>
            </a:r>
            <a:r>
              <a:rPr lang="en-US" sz="1900" dirty="0" err="1">
                <a:latin typeface="+mn-lt"/>
              </a:rPr>
              <a:t>menentukan</a:t>
            </a:r>
            <a:r>
              <a:rPr lang="en-US" sz="1900" dirty="0">
                <a:latin typeface="+mn-lt"/>
              </a:rPr>
              <a:t> </a:t>
            </a:r>
            <a:r>
              <a:rPr lang="en-US" sz="1900" dirty="0" err="1">
                <a:latin typeface="+mn-lt"/>
              </a:rPr>
              <a:t>bahwa</a:t>
            </a:r>
            <a:r>
              <a:rPr lang="en-US" sz="1900" dirty="0">
                <a:latin typeface="+mn-lt"/>
              </a:rPr>
              <a:t> </a:t>
            </a:r>
            <a:r>
              <a:rPr lang="en-US" sz="1900" dirty="0" err="1">
                <a:latin typeface="+mn-lt"/>
              </a:rPr>
              <a:t>sindikasi</a:t>
            </a:r>
            <a:r>
              <a:rPr lang="en-US" sz="1900" dirty="0">
                <a:latin typeface="+mn-lt"/>
              </a:rPr>
              <a:t> </a:t>
            </a:r>
            <a:r>
              <a:rPr lang="en-US" sz="1900" dirty="0" err="1">
                <a:latin typeface="+mn-lt"/>
              </a:rPr>
              <a:t>memiliki</a:t>
            </a:r>
            <a:r>
              <a:rPr lang="en-US" sz="1900" dirty="0">
                <a:latin typeface="+mn-lt"/>
              </a:rPr>
              <a:t> </a:t>
            </a:r>
            <a:r>
              <a:rPr lang="en-US" sz="1900" dirty="0" err="1">
                <a:latin typeface="+mn-lt"/>
              </a:rPr>
              <a:t>jaminan</a:t>
            </a:r>
            <a:r>
              <a:rPr lang="en-US" sz="1900" dirty="0">
                <a:latin typeface="+mn-lt"/>
              </a:rPr>
              <a:t> </a:t>
            </a:r>
            <a:r>
              <a:rPr lang="en-US" sz="1900" dirty="0" err="1">
                <a:latin typeface="+mn-lt"/>
              </a:rPr>
              <a:t>untuk</a:t>
            </a:r>
            <a:r>
              <a:rPr lang="en-US" sz="1900" dirty="0">
                <a:latin typeface="+mn-lt"/>
              </a:rPr>
              <a:t> </a:t>
            </a:r>
            <a:r>
              <a:rPr lang="en-US" sz="1900" dirty="0" err="1">
                <a:latin typeface="+mn-lt"/>
              </a:rPr>
              <a:t>perusahaan</a:t>
            </a:r>
            <a:r>
              <a:rPr lang="en-US" sz="1900" dirty="0">
                <a:latin typeface="+mn-lt"/>
              </a:rPr>
              <a:t> A </a:t>
            </a:r>
            <a:r>
              <a:rPr lang="en-US" sz="1900" dirty="0" err="1">
                <a:latin typeface="+mn-lt"/>
              </a:rPr>
              <a:t>dan</a:t>
            </a:r>
            <a:r>
              <a:rPr lang="en-US" sz="1900" dirty="0">
                <a:latin typeface="+mn-lt"/>
              </a:rPr>
              <a:t> B </a:t>
            </a:r>
            <a:r>
              <a:rPr lang="en-US" sz="1900" dirty="0" err="1">
                <a:latin typeface="+mn-lt"/>
              </a:rPr>
              <a:t>hanya</a:t>
            </a:r>
            <a:r>
              <a:rPr lang="en-US" sz="1900" dirty="0">
                <a:latin typeface="+mn-lt"/>
              </a:rPr>
              <a:t> </a:t>
            </a:r>
            <a:r>
              <a:rPr lang="en-US" sz="1900" dirty="0" err="1">
                <a:latin typeface="+mn-lt"/>
              </a:rPr>
              <a:t>jika</a:t>
            </a:r>
            <a:r>
              <a:rPr lang="en-US" sz="1900" dirty="0">
                <a:latin typeface="+mn-lt"/>
              </a:rPr>
              <a:t> </a:t>
            </a:r>
            <a:r>
              <a:rPr lang="en-US" sz="1900" dirty="0" err="1">
                <a:latin typeface="+mn-lt"/>
              </a:rPr>
              <a:t>entitas</a:t>
            </a:r>
            <a:r>
              <a:rPr lang="en-US" sz="1900" dirty="0">
                <a:latin typeface="+mn-lt"/>
              </a:rPr>
              <a:t> C </a:t>
            </a:r>
            <a:r>
              <a:rPr lang="en-US" sz="1900" dirty="0" err="1">
                <a:latin typeface="+mn-lt"/>
              </a:rPr>
              <a:t>gagal</a:t>
            </a:r>
            <a:r>
              <a:rPr lang="en-US" sz="1900" dirty="0">
                <a:latin typeface="+mn-lt"/>
              </a:rPr>
              <a:t> </a:t>
            </a:r>
            <a:r>
              <a:rPr lang="en-US" sz="1900" dirty="0" err="1">
                <a:latin typeface="+mn-lt"/>
              </a:rPr>
              <a:t>bayar</a:t>
            </a:r>
            <a:r>
              <a:rPr lang="en-US" sz="1900" dirty="0">
                <a:latin typeface="+mn-lt"/>
              </a:rPr>
              <a:t> </a:t>
            </a:r>
            <a:r>
              <a:rPr lang="en-US" sz="1900" dirty="0" err="1">
                <a:latin typeface="+mn-lt"/>
              </a:rPr>
              <a:t>pada</a:t>
            </a:r>
            <a:r>
              <a:rPr lang="en-US" sz="1900" dirty="0">
                <a:latin typeface="+mn-lt"/>
              </a:rPr>
              <a:t> </a:t>
            </a:r>
            <a:r>
              <a:rPr lang="en-US" sz="1900" dirty="0" err="1">
                <a:latin typeface="+mn-lt"/>
              </a:rPr>
              <a:t>pengaturan</a:t>
            </a:r>
            <a:r>
              <a:rPr lang="en-US" sz="1900" dirty="0">
                <a:latin typeface="+mn-lt"/>
              </a:rPr>
              <a:t> </a:t>
            </a:r>
            <a:r>
              <a:rPr lang="en-US" sz="1900" dirty="0" err="1">
                <a:latin typeface="+mn-lt"/>
              </a:rPr>
              <a:t>pinjaman</a:t>
            </a:r>
            <a:r>
              <a:rPr lang="en-US" sz="1900" dirty="0">
                <a:latin typeface="+mn-lt"/>
              </a:rPr>
              <a:t> </a:t>
            </a:r>
            <a:r>
              <a:rPr lang="en-US" sz="1900" dirty="0" err="1">
                <a:latin typeface="+mn-lt"/>
              </a:rPr>
              <a:t>selama</a:t>
            </a:r>
            <a:r>
              <a:rPr lang="en-US" sz="1900" dirty="0">
                <a:latin typeface="+mn-lt"/>
              </a:rPr>
              <a:t> </a:t>
            </a:r>
            <a:r>
              <a:rPr lang="en-US" sz="1900" dirty="0" err="1">
                <a:latin typeface="+mn-lt"/>
              </a:rPr>
              <a:t>pengembangan</a:t>
            </a:r>
            <a:r>
              <a:rPr lang="en-US" sz="1900" dirty="0">
                <a:latin typeface="+mn-lt"/>
              </a:rPr>
              <a:t> </a:t>
            </a:r>
            <a:r>
              <a:rPr lang="en-US" sz="1900" dirty="0" err="1">
                <a:latin typeface="+mn-lt"/>
              </a:rPr>
              <a:t>lapangan</a:t>
            </a:r>
            <a:r>
              <a:rPr lang="en-US" sz="1900" dirty="0">
                <a:latin typeface="+mn-lt"/>
              </a:rPr>
              <a:t> </a:t>
            </a:r>
            <a:r>
              <a:rPr lang="en-US" sz="1900" dirty="0" err="1">
                <a:latin typeface="+mn-lt"/>
              </a:rPr>
              <a:t>dan</a:t>
            </a:r>
            <a:r>
              <a:rPr lang="en-US" sz="1900" dirty="0">
                <a:latin typeface="+mn-lt"/>
              </a:rPr>
              <a:t> </a:t>
            </a:r>
            <a:r>
              <a:rPr lang="en-US" sz="1900" dirty="0" err="1">
                <a:latin typeface="+mn-lt"/>
              </a:rPr>
              <a:t>pembangunan</a:t>
            </a:r>
            <a:r>
              <a:rPr lang="en-US" sz="1900" dirty="0">
                <a:latin typeface="+mn-lt"/>
              </a:rPr>
              <a:t> </a:t>
            </a:r>
            <a:r>
              <a:rPr lang="en-US" sz="1900" dirty="0" err="1">
                <a:latin typeface="+mn-lt"/>
              </a:rPr>
              <a:t>fasilitas</a:t>
            </a:r>
            <a:r>
              <a:rPr lang="en-US" sz="1900" dirty="0">
                <a:latin typeface="+mn-lt"/>
              </a:rPr>
              <a:t> LNG. </a:t>
            </a:r>
            <a:r>
              <a:rPr lang="en-US" sz="1900" dirty="0" err="1">
                <a:latin typeface="+mn-lt"/>
              </a:rPr>
              <a:t>Sindikasi</a:t>
            </a:r>
            <a:r>
              <a:rPr lang="en-US" sz="1900" dirty="0">
                <a:latin typeface="+mn-lt"/>
              </a:rPr>
              <a:t> </a:t>
            </a:r>
            <a:r>
              <a:rPr lang="en-US" sz="1900" dirty="0" err="1">
                <a:latin typeface="+mn-lt"/>
              </a:rPr>
              <a:t>pinjaman</a:t>
            </a:r>
            <a:r>
              <a:rPr lang="en-US" sz="1900" dirty="0">
                <a:latin typeface="+mn-lt"/>
              </a:rPr>
              <a:t> </a:t>
            </a:r>
            <a:r>
              <a:rPr lang="en-US" sz="1900" dirty="0" err="1">
                <a:latin typeface="+mn-lt"/>
              </a:rPr>
              <a:t>menyetujui</a:t>
            </a:r>
            <a:r>
              <a:rPr lang="en-US" sz="1900" dirty="0">
                <a:latin typeface="+mn-lt"/>
              </a:rPr>
              <a:t> </a:t>
            </a:r>
            <a:r>
              <a:rPr lang="en-US" sz="1900" dirty="0" err="1">
                <a:latin typeface="+mn-lt"/>
              </a:rPr>
              <a:t>bahwa</a:t>
            </a:r>
            <a:r>
              <a:rPr lang="en-US" sz="1900" dirty="0">
                <a:latin typeface="+mn-lt"/>
              </a:rPr>
              <a:t> </a:t>
            </a:r>
            <a:r>
              <a:rPr lang="en-US" sz="1900" dirty="0" err="1">
                <a:latin typeface="+mn-lt"/>
              </a:rPr>
              <a:t>sindikasi</a:t>
            </a:r>
            <a:r>
              <a:rPr lang="en-US" sz="1900" dirty="0">
                <a:latin typeface="+mn-lt"/>
              </a:rPr>
              <a:t> </a:t>
            </a:r>
            <a:r>
              <a:rPr lang="en-US" sz="1900" dirty="0" err="1">
                <a:latin typeface="+mn-lt"/>
              </a:rPr>
              <a:t>tidak</a:t>
            </a:r>
            <a:r>
              <a:rPr lang="en-US" sz="1900" dirty="0">
                <a:latin typeface="+mn-lt"/>
              </a:rPr>
              <a:t> </a:t>
            </a:r>
            <a:r>
              <a:rPr lang="en-US" sz="1900" dirty="0" err="1">
                <a:latin typeface="+mn-lt"/>
              </a:rPr>
              <a:t>memiliki</a:t>
            </a:r>
            <a:r>
              <a:rPr lang="en-US" sz="1900" dirty="0">
                <a:latin typeface="+mn-lt"/>
              </a:rPr>
              <a:t> </a:t>
            </a:r>
            <a:r>
              <a:rPr lang="en-US" sz="1900" dirty="0" err="1">
                <a:latin typeface="+mn-lt"/>
              </a:rPr>
              <a:t>jaminan</a:t>
            </a:r>
            <a:r>
              <a:rPr lang="en-US" sz="1900" dirty="0">
                <a:latin typeface="+mn-lt"/>
              </a:rPr>
              <a:t> </a:t>
            </a:r>
            <a:r>
              <a:rPr lang="en-US" sz="1900" dirty="0" err="1">
                <a:latin typeface="+mn-lt"/>
              </a:rPr>
              <a:t>dari</a:t>
            </a:r>
            <a:r>
              <a:rPr lang="en-US" sz="1900" dirty="0">
                <a:latin typeface="+mn-lt"/>
              </a:rPr>
              <a:t> </a:t>
            </a:r>
            <a:r>
              <a:rPr lang="en-US" sz="1900" dirty="0" err="1">
                <a:latin typeface="+mn-lt"/>
              </a:rPr>
              <a:t>perusahaan</a:t>
            </a:r>
            <a:r>
              <a:rPr lang="en-US" sz="1900" dirty="0">
                <a:latin typeface="+mn-lt"/>
              </a:rPr>
              <a:t> A </a:t>
            </a:r>
            <a:r>
              <a:rPr lang="en-US" sz="1900" dirty="0" err="1">
                <a:latin typeface="+mn-lt"/>
              </a:rPr>
              <a:t>dan</a:t>
            </a:r>
            <a:r>
              <a:rPr lang="en-US" sz="1900" dirty="0">
                <a:latin typeface="+mn-lt"/>
              </a:rPr>
              <a:t> B </a:t>
            </a:r>
            <a:r>
              <a:rPr lang="en-US" sz="1900" dirty="0" err="1">
                <a:latin typeface="+mn-lt"/>
              </a:rPr>
              <a:t>pada</a:t>
            </a:r>
            <a:r>
              <a:rPr lang="en-US" sz="1900" dirty="0">
                <a:latin typeface="+mn-lt"/>
              </a:rPr>
              <a:t> </a:t>
            </a:r>
            <a:r>
              <a:rPr lang="en-US" sz="1900" dirty="0" err="1">
                <a:latin typeface="+mn-lt"/>
              </a:rPr>
              <a:t>saat</a:t>
            </a:r>
            <a:r>
              <a:rPr lang="en-US" sz="1900" dirty="0">
                <a:latin typeface="+mn-lt"/>
              </a:rPr>
              <a:t> </a:t>
            </a:r>
            <a:r>
              <a:rPr lang="en-US" sz="1900" dirty="0" err="1">
                <a:latin typeface="+mn-lt"/>
              </a:rPr>
              <a:t>fasilitas</a:t>
            </a:r>
            <a:r>
              <a:rPr lang="en-US" sz="1900" dirty="0">
                <a:latin typeface="+mn-lt"/>
              </a:rPr>
              <a:t> LNG </a:t>
            </a:r>
            <a:r>
              <a:rPr lang="en-US" sz="1900" dirty="0" err="1">
                <a:latin typeface="+mn-lt"/>
              </a:rPr>
              <a:t>telah</a:t>
            </a:r>
            <a:r>
              <a:rPr lang="en-US" sz="1900" dirty="0">
                <a:latin typeface="+mn-lt"/>
              </a:rPr>
              <a:t> </a:t>
            </a:r>
            <a:r>
              <a:rPr lang="en-US" sz="1900" dirty="0" err="1">
                <a:latin typeface="+mn-lt"/>
              </a:rPr>
              <a:t>berproduksi</a:t>
            </a:r>
            <a:r>
              <a:rPr lang="en-US" sz="1900" dirty="0">
                <a:latin typeface="+mn-lt"/>
              </a:rPr>
              <a:t> </a:t>
            </a:r>
            <a:r>
              <a:rPr lang="en-US" sz="1900" dirty="0" err="1">
                <a:latin typeface="+mn-lt"/>
              </a:rPr>
              <a:t>karena</a:t>
            </a:r>
            <a:r>
              <a:rPr lang="en-US" sz="1900" dirty="0">
                <a:latin typeface="+mn-lt"/>
              </a:rPr>
              <a:t> </a:t>
            </a:r>
            <a:r>
              <a:rPr lang="en-US" sz="1900" dirty="0" err="1">
                <a:latin typeface="+mn-lt"/>
              </a:rPr>
              <a:t>sindikasi</a:t>
            </a:r>
            <a:r>
              <a:rPr lang="en-US" sz="1900" dirty="0">
                <a:latin typeface="+mn-lt"/>
              </a:rPr>
              <a:t> </a:t>
            </a:r>
            <a:r>
              <a:rPr lang="en-US" sz="1900" dirty="0" err="1">
                <a:latin typeface="+mn-lt"/>
              </a:rPr>
              <a:t>telah</a:t>
            </a:r>
            <a:r>
              <a:rPr lang="en-US" sz="1900" dirty="0">
                <a:latin typeface="+mn-lt"/>
              </a:rPr>
              <a:t> me-</a:t>
            </a:r>
            <a:r>
              <a:rPr lang="en-US" sz="1900" dirty="0" err="1">
                <a:latin typeface="+mn-lt"/>
              </a:rPr>
              <a:t>nilai</a:t>
            </a:r>
            <a:r>
              <a:rPr lang="en-US" sz="1900" dirty="0">
                <a:latin typeface="+mn-lt"/>
              </a:rPr>
              <a:t> </a:t>
            </a:r>
            <a:r>
              <a:rPr lang="en-US" sz="1900" dirty="0" err="1">
                <a:latin typeface="+mn-lt"/>
              </a:rPr>
              <a:t>bahwa</a:t>
            </a:r>
            <a:r>
              <a:rPr lang="en-US" sz="1900" dirty="0">
                <a:latin typeface="+mn-lt"/>
              </a:rPr>
              <a:t> </a:t>
            </a:r>
            <a:r>
              <a:rPr lang="en-US" sz="1900" dirty="0" err="1">
                <a:latin typeface="+mn-lt"/>
              </a:rPr>
              <a:t>arus</a:t>
            </a:r>
            <a:r>
              <a:rPr lang="en-US" sz="1900" dirty="0">
                <a:latin typeface="+mn-lt"/>
              </a:rPr>
              <a:t> </a:t>
            </a:r>
            <a:r>
              <a:rPr lang="en-US" sz="1900" dirty="0" err="1">
                <a:latin typeface="+mn-lt"/>
              </a:rPr>
              <a:t>kas</a:t>
            </a:r>
            <a:r>
              <a:rPr lang="en-US" sz="1900" dirty="0">
                <a:latin typeface="+mn-lt"/>
              </a:rPr>
              <a:t> </a:t>
            </a:r>
            <a:r>
              <a:rPr lang="en-US" sz="1900" dirty="0" err="1">
                <a:latin typeface="+mn-lt"/>
              </a:rPr>
              <a:t>masuk</a:t>
            </a:r>
            <a:r>
              <a:rPr lang="en-US" sz="1900" dirty="0">
                <a:latin typeface="+mn-lt"/>
              </a:rPr>
              <a:t> </a:t>
            </a:r>
            <a:r>
              <a:rPr lang="en-US" sz="1900" dirty="0" err="1">
                <a:latin typeface="+mn-lt"/>
              </a:rPr>
              <a:t>entitas</a:t>
            </a:r>
            <a:r>
              <a:rPr lang="en-US" sz="1900" dirty="0">
                <a:latin typeface="+mn-lt"/>
              </a:rPr>
              <a:t> C yang </a:t>
            </a:r>
            <a:r>
              <a:rPr lang="en-US" sz="1900" dirty="0" err="1">
                <a:latin typeface="+mn-lt"/>
              </a:rPr>
              <a:t>dihasilkan</a:t>
            </a:r>
            <a:r>
              <a:rPr lang="en-US" sz="1900" dirty="0">
                <a:latin typeface="+mn-lt"/>
              </a:rPr>
              <a:t> </a:t>
            </a:r>
            <a:r>
              <a:rPr lang="en-US" sz="1900" dirty="0" err="1">
                <a:latin typeface="+mn-lt"/>
              </a:rPr>
              <a:t>dari</a:t>
            </a:r>
            <a:r>
              <a:rPr lang="en-US" sz="1900" dirty="0">
                <a:latin typeface="+mn-lt"/>
              </a:rPr>
              <a:t> </a:t>
            </a:r>
            <a:r>
              <a:rPr lang="en-US" sz="1900" dirty="0" err="1">
                <a:latin typeface="+mn-lt"/>
              </a:rPr>
              <a:t>penjualan</a:t>
            </a:r>
            <a:r>
              <a:rPr lang="en-US" sz="1900" dirty="0">
                <a:latin typeface="+mn-lt"/>
              </a:rPr>
              <a:t> LNG </a:t>
            </a:r>
            <a:r>
              <a:rPr lang="en-US" sz="1900" dirty="0" err="1">
                <a:latin typeface="+mn-lt"/>
              </a:rPr>
              <a:t>akan</a:t>
            </a:r>
            <a:r>
              <a:rPr lang="en-US" sz="1900" dirty="0">
                <a:latin typeface="+mn-lt"/>
              </a:rPr>
              <a:t> </a:t>
            </a:r>
            <a:r>
              <a:rPr lang="en-US" sz="1900" dirty="0" err="1">
                <a:latin typeface="+mn-lt"/>
              </a:rPr>
              <a:t>cukup</a:t>
            </a:r>
            <a:r>
              <a:rPr lang="en-US" sz="1900" dirty="0">
                <a:latin typeface="+mn-lt"/>
              </a:rPr>
              <a:t> </a:t>
            </a:r>
            <a:r>
              <a:rPr lang="en-US" sz="1900" dirty="0" err="1">
                <a:latin typeface="+mn-lt"/>
              </a:rPr>
              <a:t>untuk</a:t>
            </a:r>
            <a:r>
              <a:rPr lang="en-US" sz="1900" dirty="0">
                <a:latin typeface="+mn-lt"/>
              </a:rPr>
              <a:t> </a:t>
            </a:r>
            <a:r>
              <a:rPr lang="en-US" sz="1900" dirty="0" err="1">
                <a:latin typeface="+mn-lt"/>
              </a:rPr>
              <a:t>memenuhi</a:t>
            </a:r>
            <a:r>
              <a:rPr lang="en-US" sz="1900" dirty="0">
                <a:latin typeface="+mn-lt"/>
              </a:rPr>
              <a:t> </a:t>
            </a:r>
            <a:r>
              <a:rPr lang="en-US" sz="1900" dirty="0" err="1">
                <a:latin typeface="+mn-lt"/>
              </a:rPr>
              <a:t>pembayaran</a:t>
            </a:r>
            <a:r>
              <a:rPr lang="en-US" sz="1900" dirty="0">
                <a:latin typeface="+mn-lt"/>
              </a:rPr>
              <a:t> </a:t>
            </a:r>
            <a:r>
              <a:rPr lang="en-US" sz="1900" dirty="0" err="1">
                <a:latin typeface="+mn-lt"/>
              </a:rPr>
              <a:t>kembali</a:t>
            </a:r>
            <a:r>
              <a:rPr lang="en-US" sz="1900" dirty="0">
                <a:latin typeface="+mn-lt"/>
              </a:rPr>
              <a:t> </a:t>
            </a:r>
            <a:r>
              <a:rPr lang="en-US" sz="1900" dirty="0" err="1">
                <a:latin typeface="+mn-lt"/>
              </a:rPr>
              <a:t>pinjaman</a:t>
            </a:r>
            <a:r>
              <a:rPr lang="en-US" sz="1900" dirty="0">
                <a:latin typeface="+mn-lt"/>
              </a:rPr>
              <a:t>. </a:t>
            </a:r>
            <a:r>
              <a:rPr lang="en-US" sz="1900" dirty="0" err="1">
                <a:latin typeface="+mn-lt"/>
              </a:rPr>
              <a:t>Meskipun</a:t>
            </a:r>
            <a:r>
              <a:rPr lang="en-US" sz="1900" dirty="0">
                <a:latin typeface="+mn-lt"/>
              </a:rPr>
              <a:t> </a:t>
            </a:r>
            <a:r>
              <a:rPr lang="en-US" sz="1900" dirty="0" err="1">
                <a:latin typeface="+mn-lt"/>
              </a:rPr>
              <a:t>pada</a:t>
            </a:r>
            <a:r>
              <a:rPr lang="en-US" sz="1900" dirty="0">
                <a:latin typeface="+mn-lt"/>
              </a:rPr>
              <a:t> </a:t>
            </a:r>
            <a:r>
              <a:rPr lang="en-US" sz="1900" dirty="0" err="1">
                <a:latin typeface="+mn-lt"/>
              </a:rPr>
              <a:t>saat</a:t>
            </a:r>
            <a:r>
              <a:rPr lang="en-US" sz="1900" dirty="0">
                <a:latin typeface="+mn-lt"/>
              </a:rPr>
              <a:t> </a:t>
            </a:r>
            <a:r>
              <a:rPr lang="en-US" sz="1900" dirty="0" err="1">
                <a:latin typeface="+mn-lt"/>
              </a:rPr>
              <a:t>ini</a:t>
            </a:r>
            <a:r>
              <a:rPr lang="en-US" sz="1900" dirty="0">
                <a:latin typeface="+mn-lt"/>
              </a:rPr>
              <a:t> </a:t>
            </a:r>
            <a:r>
              <a:rPr lang="en-US" sz="1900" dirty="0" err="1">
                <a:latin typeface="+mn-lt"/>
              </a:rPr>
              <a:t>para</a:t>
            </a:r>
            <a:r>
              <a:rPr lang="en-US" sz="1900" dirty="0">
                <a:latin typeface="+mn-lt"/>
              </a:rPr>
              <a:t> </a:t>
            </a:r>
            <a:r>
              <a:rPr lang="en-US" sz="1900" dirty="0" err="1">
                <a:latin typeface="+mn-lt"/>
              </a:rPr>
              <a:t>kreditur</a:t>
            </a:r>
            <a:r>
              <a:rPr lang="en-US" sz="1900" dirty="0">
                <a:latin typeface="+mn-lt"/>
              </a:rPr>
              <a:t> </a:t>
            </a:r>
            <a:r>
              <a:rPr lang="en-US" sz="1900" dirty="0" err="1">
                <a:latin typeface="+mn-lt"/>
              </a:rPr>
              <a:t>tidak</a:t>
            </a:r>
            <a:r>
              <a:rPr lang="en-US" sz="1900" dirty="0">
                <a:latin typeface="+mn-lt"/>
              </a:rPr>
              <a:t> </a:t>
            </a:r>
            <a:r>
              <a:rPr lang="en-US" sz="1900" dirty="0" err="1">
                <a:latin typeface="+mn-lt"/>
              </a:rPr>
              <a:t>mempunyai</a:t>
            </a:r>
            <a:r>
              <a:rPr lang="en-US" sz="1900" dirty="0">
                <a:latin typeface="+mn-lt"/>
              </a:rPr>
              <a:t> </a:t>
            </a:r>
            <a:r>
              <a:rPr lang="en-US" sz="1900" dirty="0" err="1">
                <a:latin typeface="+mn-lt"/>
              </a:rPr>
              <a:t>jaminan</a:t>
            </a:r>
            <a:r>
              <a:rPr lang="en-US" sz="1900" dirty="0">
                <a:latin typeface="+mn-lt"/>
              </a:rPr>
              <a:t> </a:t>
            </a:r>
            <a:r>
              <a:rPr lang="en-US" sz="1900" dirty="0" err="1">
                <a:latin typeface="+mn-lt"/>
              </a:rPr>
              <a:t>atas</a:t>
            </a:r>
            <a:r>
              <a:rPr lang="en-US" sz="1900" dirty="0">
                <a:latin typeface="+mn-lt"/>
              </a:rPr>
              <a:t> </a:t>
            </a:r>
            <a:r>
              <a:rPr lang="en-US" sz="1900" dirty="0" err="1">
                <a:latin typeface="+mn-lt"/>
              </a:rPr>
              <a:t>perusahaan</a:t>
            </a:r>
            <a:r>
              <a:rPr lang="en-US" sz="1900" dirty="0">
                <a:latin typeface="+mn-lt"/>
              </a:rPr>
              <a:t> A </a:t>
            </a:r>
            <a:r>
              <a:rPr lang="en-US" sz="1900" dirty="0" err="1">
                <a:latin typeface="+mn-lt"/>
              </a:rPr>
              <a:t>dan</a:t>
            </a:r>
            <a:r>
              <a:rPr lang="en-US" sz="1900" dirty="0">
                <a:latin typeface="+mn-lt"/>
              </a:rPr>
              <a:t> B, </a:t>
            </a:r>
            <a:r>
              <a:rPr lang="en-US" sz="1900" dirty="0" err="1">
                <a:latin typeface="+mn-lt"/>
              </a:rPr>
              <a:t>tetapi</a:t>
            </a:r>
            <a:r>
              <a:rPr lang="en-US" sz="1900" dirty="0">
                <a:latin typeface="+mn-lt"/>
              </a:rPr>
              <a:t> </a:t>
            </a:r>
            <a:r>
              <a:rPr lang="en-US" sz="1900" dirty="0" err="1">
                <a:latin typeface="+mn-lt"/>
              </a:rPr>
              <a:t>sindikasi</a:t>
            </a:r>
            <a:r>
              <a:rPr lang="en-US" sz="1900" dirty="0">
                <a:latin typeface="+mn-lt"/>
              </a:rPr>
              <a:t> </a:t>
            </a:r>
            <a:r>
              <a:rPr lang="en-US" sz="1900" dirty="0" err="1">
                <a:latin typeface="+mn-lt"/>
              </a:rPr>
              <a:t>mempertahankan</a:t>
            </a:r>
            <a:r>
              <a:rPr lang="en-US" sz="1900" dirty="0">
                <a:latin typeface="+mn-lt"/>
              </a:rPr>
              <a:t> </a:t>
            </a:r>
            <a:r>
              <a:rPr lang="en-US" sz="1900" dirty="0" err="1">
                <a:latin typeface="+mn-lt"/>
              </a:rPr>
              <a:t>perlindungan</a:t>
            </a:r>
            <a:r>
              <a:rPr lang="en-US" sz="1900" dirty="0">
                <a:latin typeface="+mn-lt"/>
              </a:rPr>
              <a:t> </a:t>
            </a:r>
            <a:r>
              <a:rPr lang="en-US" sz="1900" dirty="0" err="1">
                <a:latin typeface="+mn-lt"/>
              </a:rPr>
              <a:t>atas</a:t>
            </a:r>
            <a:r>
              <a:rPr lang="en-US" sz="1900" dirty="0">
                <a:latin typeface="+mn-lt"/>
              </a:rPr>
              <a:t> </a:t>
            </a:r>
            <a:r>
              <a:rPr lang="en-US" sz="1900" dirty="0" err="1">
                <a:latin typeface="+mn-lt"/>
              </a:rPr>
              <a:t>gagal</a:t>
            </a:r>
            <a:r>
              <a:rPr lang="en-US" sz="1900" dirty="0">
                <a:latin typeface="+mn-lt"/>
              </a:rPr>
              <a:t> </a:t>
            </a:r>
            <a:r>
              <a:rPr lang="en-US" sz="1900" dirty="0" err="1">
                <a:latin typeface="+mn-lt"/>
              </a:rPr>
              <a:t>bayar</a:t>
            </a:r>
            <a:r>
              <a:rPr lang="en-US" sz="1900" dirty="0">
                <a:latin typeface="+mn-lt"/>
              </a:rPr>
              <a:t> </a:t>
            </a:r>
            <a:r>
              <a:rPr lang="en-US" sz="1900" dirty="0" err="1">
                <a:latin typeface="+mn-lt"/>
              </a:rPr>
              <a:t>entitas</a:t>
            </a:r>
            <a:r>
              <a:rPr lang="en-US" sz="1900" dirty="0">
                <a:latin typeface="+mn-lt"/>
              </a:rPr>
              <a:t> C </a:t>
            </a:r>
            <a:r>
              <a:rPr lang="en-US" sz="1900" dirty="0" err="1">
                <a:latin typeface="+mn-lt"/>
              </a:rPr>
              <a:t>dengan</a:t>
            </a:r>
            <a:r>
              <a:rPr lang="en-US" sz="1900" dirty="0">
                <a:latin typeface="+mn-lt"/>
              </a:rPr>
              <a:t> </a:t>
            </a:r>
            <a:r>
              <a:rPr lang="en-US" sz="1900" dirty="0" err="1">
                <a:latin typeface="+mn-lt"/>
              </a:rPr>
              <a:t>mengambil</a:t>
            </a:r>
            <a:r>
              <a:rPr lang="en-US" sz="1900" dirty="0">
                <a:latin typeface="+mn-lt"/>
              </a:rPr>
              <a:t> </a:t>
            </a:r>
            <a:r>
              <a:rPr lang="en-US" sz="1900" dirty="0" err="1">
                <a:latin typeface="+mn-lt"/>
              </a:rPr>
              <a:t>hak</a:t>
            </a:r>
            <a:r>
              <a:rPr lang="en-US" sz="1900" dirty="0">
                <a:latin typeface="+mn-lt"/>
              </a:rPr>
              <a:t> </a:t>
            </a:r>
            <a:r>
              <a:rPr lang="en-US" sz="1900" dirty="0" err="1">
                <a:latin typeface="+mn-lt"/>
              </a:rPr>
              <a:t>gadai</a:t>
            </a:r>
            <a:r>
              <a:rPr lang="en-US" sz="1900" dirty="0">
                <a:latin typeface="+mn-lt"/>
              </a:rPr>
              <a:t> </a:t>
            </a:r>
            <a:r>
              <a:rPr lang="en-US" sz="1900" dirty="0" err="1">
                <a:latin typeface="+mn-lt"/>
              </a:rPr>
              <a:t>atas</a:t>
            </a:r>
            <a:r>
              <a:rPr lang="en-US" sz="1900" dirty="0">
                <a:latin typeface="+mn-lt"/>
              </a:rPr>
              <a:t> </a:t>
            </a:r>
            <a:r>
              <a:rPr lang="en-US" sz="1900" dirty="0" err="1">
                <a:latin typeface="+mn-lt"/>
              </a:rPr>
              <a:t>fasilitas</a:t>
            </a:r>
            <a:r>
              <a:rPr lang="en-US" sz="1900" dirty="0">
                <a:latin typeface="+mn-lt"/>
              </a:rPr>
              <a:t> LNG.</a:t>
            </a:r>
          </a:p>
        </p:txBody>
      </p:sp>
      <p:pic>
        <p:nvPicPr>
          <p:cNvPr id="8" name="Picture 7" descr="A picture containing graphical user interface&#10;&#10;Description automatically generated">
            <a:extLst>
              <a:ext uri="{FF2B5EF4-FFF2-40B4-BE49-F238E27FC236}">
                <a16:creationId xmlns:a16="http://schemas.microsoft.com/office/drawing/2014/main" id="{BAF999AA-6779-B44E-B85D-2E9CC6AB7E4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10600" y="2674986"/>
            <a:ext cx="3197372" cy="3352800"/>
          </a:xfrm>
          <a:prstGeom prst="rect">
            <a:avLst/>
          </a:prstGeom>
        </p:spPr>
      </p:pic>
      <p:sp>
        <p:nvSpPr>
          <p:cNvPr id="5" name="Slide Number Placeholder 3">
            <a:extLst>
              <a:ext uri="{FF2B5EF4-FFF2-40B4-BE49-F238E27FC236}">
                <a16:creationId xmlns:a16="http://schemas.microsoft.com/office/drawing/2014/main" id="{3096B565-54C1-42BA-ABB5-D7D52658777E}"/>
              </a:ext>
            </a:extLst>
          </p:cNvPr>
          <p:cNvSpPr txBox="1">
            <a:spLocks/>
          </p:cNvSpPr>
          <p:nvPr/>
        </p:nvSpPr>
        <p:spPr>
          <a:xfrm>
            <a:off x="11277600" y="6553200"/>
            <a:ext cx="914400" cy="30480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14217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828434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742651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656868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4571086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485303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399520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7313737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300CD961-1678-4F71-88D2-FF49F969FACD}" type="slidenum">
              <a:rPr lang="en-US" sz="1600" b="1" smtClean="0"/>
              <a:pPr algn="r"/>
              <a:t>32</a:t>
            </a:fld>
            <a:endParaRPr lang="en-US" sz="1600" b="1" dirty="0"/>
          </a:p>
        </p:txBody>
      </p:sp>
    </p:spTree>
    <p:extLst>
      <p:ext uri="{BB962C8B-B14F-4D97-AF65-F5344CB8AC3E}">
        <p14:creationId xmlns:p14="http://schemas.microsoft.com/office/powerpoint/2010/main" val="136530658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92096" y="304800"/>
            <a:ext cx="7437200" cy="792400"/>
          </a:xfrm>
        </p:spPr>
        <p:txBody>
          <a:bodyPr>
            <a:noAutofit/>
          </a:bodyPr>
          <a:lstStyle/>
          <a:p>
            <a:r>
              <a:rPr lang="en-US" dirty="0" err="1"/>
              <a:t>Contoh</a:t>
            </a:r>
            <a:r>
              <a:rPr lang="en-US" dirty="0"/>
              <a:t> – </a:t>
            </a:r>
            <a:r>
              <a:rPr lang="en-US" dirty="0" err="1"/>
              <a:t>Pengolahan</a:t>
            </a:r>
            <a:r>
              <a:rPr lang="en-US" dirty="0"/>
              <a:t> LNG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0"/>
          </p:nvPr>
        </p:nvSpPr>
        <p:spPr>
          <a:xfrm>
            <a:off x="1251125" y="1097200"/>
            <a:ext cx="9645473" cy="4858583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en-US" sz="1900" b="1" dirty="0"/>
              <a:t>ANALISIS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US" sz="1900" dirty="0"/>
              <a:t>CI50. </a:t>
            </a:r>
            <a:r>
              <a:rPr lang="en-US" sz="1900" dirty="0" err="1"/>
              <a:t>Pengaturan</a:t>
            </a:r>
            <a:r>
              <a:rPr lang="en-US" sz="1900" dirty="0"/>
              <a:t> </a:t>
            </a:r>
            <a:r>
              <a:rPr lang="en-US" sz="1900" dirty="0" err="1"/>
              <a:t>bersama</a:t>
            </a:r>
            <a:r>
              <a:rPr lang="en-US" sz="1900" dirty="0"/>
              <a:t> </a:t>
            </a:r>
            <a:r>
              <a:rPr lang="en-US" sz="1900" dirty="0" err="1"/>
              <a:t>dibentuk</a:t>
            </a:r>
            <a:r>
              <a:rPr lang="en-US" sz="1900" dirty="0"/>
              <a:t> </a:t>
            </a:r>
            <a:r>
              <a:rPr lang="en-US" sz="1900" dirty="0" err="1"/>
              <a:t>melalui</a:t>
            </a:r>
            <a:r>
              <a:rPr lang="en-US" sz="1900" dirty="0"/>
              <a:t> </a:t>
            </a:r>
            <a:r>
              <a:rPr lang="en-US" sz="1900" dirty="0" err="1"/>
              <a:t>kendaraan</a:t>
            </a:r>
            <a:r>
              <a:rPr lang="en-US" sz="1900" dirty="0"/>
              <a:t> </a:t>
            </a:r>
            <a:r>
              <a:rPr lang="en-US" sz="1900" dirty="0" err="1"/>
              <a:t>terpisah</a:t>
            </a:r>
            <a:r>
              <a:rPr lang="en-US" sz="1900" dirty="0"/>
              <a:t> yang </a:t>
            </a:r>
            <a:r>
              <a:rPr lang="en-US" sz="1900" dirty="0" err="1"/>
              <a:t>bentuk</a:t>
            </a:r>
            <a:r>
              <a:rPr lang="en-US" sz="1900" dirty="0"/>
              <a:t> </a:t>
            </a:r>
            <a:r>
              <a:rPr lang="en-US" sz="1900" dirty="0" err="1"/>
              <a:t>hukumnya</a:t>
            </a:r>
            <a:r>
              <a:rPr lang="en-US" sz="1900" dirty="0"/>
              <a:t> </a:t>
            </a:r>
            <a:r>
              <a:rPr lang="en-US" sz="1900" dirty="0" err="1"/>
              <a:t>memberikan</a:t>
            </a:r>
            <a:r>
              <a:rPr lang="en-US" sz="1900" dirty="0"/>
              <a:t> </a:t>
            </a:r>
            <a:r>
              <a:rPr lang="en-US" sz="1900" dirty="0" err="1"/>
              <a:t>pemisahan</a:t>
            </a:r>
            <a:r>
              <a:rPr lang="en-US" sz="1900" dirty="0"/>
              <a:t> </a:t>
            </a:r>
            <a:r>
              <a:rPr lang="en-US" sz="1900" dirty="0" err="1"/>
              <a:t>antara</a:t>
            </a:r>
            <a:r>
              <a:rPr lang="en-US" sz="1900" dirty="0"/>
              <a:t> </a:t>
            </a:r>
            <a:r>
              <a:rPr lang="en-US" sz="1900" dirty="0" err="1"/>
              <a:t>para</a:t>
            </a:r>
            <a:r>
              <a:rPr lang="en-US" sz="1900" dirty="0"/>
              <a:t> </a:t>
            </a:r>
            <a:r>
              <a:rPr lang="en-US" sz="1900" dirty="0" err="1"/>
              <a:t>pihak</a:t>
            </a:r>
            <a:r>
              <a:rPr lang="en-US" sz="1900" dirty="0"/>
              <a:t> </a:t>
            </a:r>
            <a:r>
              <a:rPr lang="en-US" sz="1900" dirty="0" err="1"/>
              <a:t>dan</a:t>
            </a:r>
            <a:r>
              <a:rPr lang="en-US" sz="1900" dirty="0"/>
              <a:t> </a:t>
            </a:r>
            <a:r>
              <a:rPr lang="en-US" sz="1900" dirty="0" err="1"/>
              <a:t>kendaraan</a:t>
            </a:r>
            <a:r>
              <a:rPr lang="en-US" sz="1900" dirty="0"/>
              <a:t> </a:t>
            </a:r>
            <a:r>
              <a:rPr lang="en-US" sz="1900" dirty="0" err="1"/>
              <a:t>terpisah</a:t>
            </a:r>
            <a:r>
              <a:rPr lang="en-US" sz="1900" dirty="0"/>
              <a:t>. </a:t>
            </a:r>
            <a:r>
              <a:rPr lang="en-US" sz="1900" dirty="0" err="1"/>
              <a:t>Persyaratan</a:t>
            </a:r>
            <a:r>
              <a:rPr lang="en-US" sz="1900" dirty="0"/>
              <a:t> </a:t>
            </a:r>
            <a:r>
              <a:rPr lang="en-US" sz="1900" dirty="0" err="1"/>
              <a:t>dalam</a:t>
            </a:r>
            <a:r>
              <a:rPr lang="en-US" sz="1900" dirty="0"/>
              <a:t> </a:t>
            </a:r>
            <a:r>
              <a:rPr lang="en-US" sz="1900" dirty="0" err="1"/>
              <a:t>pengaturan</a:t>
            </a:r>
            <a:r>
              <a:rPr lang="en-US" sz="1900" dirty="0"/>
              <a:t> </a:t>
            </a:r>
            <a:r>
              <a:rPr lang="en-US" sz="1900" dirty="0" err="1"/>
              <a:t>kontraktual</a:t>
            </a:r>
            <a:r>
              <a:rPr lang="en-US" sz="1900" dirty="0"/>
              <a:t> </a:t>
            </a:r>
            <a:r>
              <a:rPr lang="en-US" sz="1900" dirty="0" err="1"/>
              <a:t>tidak</a:t>
            </a:r>
            <a:r>
              <a:rPr lang="en-US" sz="1900" dirty="0"/>
              <a:t> </a:t>
            </a:r>
            <a:r>
              <a:rPr lang="en-US" sz="1900" dirty="0" err="1"/>
              <a:t>menyatakan</a:t>
            </a:r>
            <a:r>
              <a:rPr lang="en-US" sz="1900" dirty="0"/>
              <a:t> </a:t>
            </a:r>
            <a:r>
              <a:rPr lang="en-US" sz="1900" dirty="0" err="1"/>
              <a:t>bahwa</a:t>
            </a:r>
            <a:r>
              <a:rPr lang="en-US" sz="1900" dirty="0"/>
              <a:t> </a:t>
            </a:r>
            <a:r>
              <a:rPr lang="en-US" sz="1900" dirty="0" err="1"/>
              <a:t>para</a:t>
            </a:r>
            <a:r>
              <a:rPr lang="en-US" sz="1900" dirty="0"/>
              <a:t> </a:t>
            </a:r>
            <a:r>
              <a:rPr lang="en-US" sz="1900" dirty="0" err="1"/>
              <a:t>pihak</a:t>
            </a:r>
            <a:r>
              <a:rPr lang="en-US" sz="1900" dirty="0"/>
              <a:t> </a:t>
            </a:r>
            <a:r>
              <a:rPr lang="en-US" sz="1900" dirty="0" err="1"/>
              <a:t>memiliki</a:t>
            </a:r>
            <a:r>
              <a:rPr lang="en-US" sz="1900" dirty="0"/>
              <a:t> </a:t>
            </a:r>
            <a:r>
              <a:rPr lang="en-US" sz="1900" dirty="0" err="1"/>
              <a:t>hak</a:t>
            </a:r>
            <a:r>
              <a:rPr lang="en-US" sz="1900" dirty="0"/>
              <a:t> </a:t>
            </a:r>
            <a:r>
              <a:rPr lang="en-US" sz="1900" dirty="0" err="1"/>
              <a:t>atas</a:t>
            </a:r>
            <a:r>
              <a:rPr lang="en-US" sz="1900" dirty="0"/>
              <a:t> </a:t>
            </a:r>
            <a:r>
              <a:rPr lang="en-US" sz="1900" dirty="0" err="1"/>
              <a:t>aset</a:t>
            </a:r>
            <a:r>
              <a:rPr lang="en-US" sz="1900" dirty="0"/>
              <a:t> </a:t>
            </a:r>
            <a:r>
              <a:rPr lang="en-US" sz="1900" dirty="0" err="1"/>
              <a:t>atau</a:t>
            </a:r>
            <a:r>
              <a:rPr lang="en-US" sz="1900" dirty="0"/>
              <a:t> </a:t>
            </a:r>
            <a:r>
              <a:rPr lang="en-US" sz="1900" dirty="0" err="1"/>
              <a:t>kewajiban</a:t>
            </a:r>
            <a:r>
              <a:rPr lang="en-US" sz="1900" dirty="0"/>
              <a:t> </a:t>
            </a:r>
            <a:r>
              <a:rPr lang="en-US" sz="1900" dirty="0" err="1"/>
              <a:t>terhadap</a:t>
            </a:r>
            <a:r>
              <a:rPr lang="en-US" sz="1900" dirty="0"/>
              <a:t> </a:t>
            </a:r>
            <a:r>
              <a:rPr lang="en-US" sz="1900" dirty="0" err="1"/>
              <a:t>liabilitas</a:t>
            </a:r>
            <a:r>
              <a:rPr lang="en-US" sz="1900" dirty="0"/>
              <a:t> </a:t>
            </a:r>
            <a:r>
              <a:rPr lang="en-US" sz="1900" dirty="0" err="1"/>
              <a:t>entitas</a:t>
            </a:r>
            <a:r>
              <a:rPr lang="en-US" sz="1900" dirty="0"/>
              <a:t> C, </a:t>
            </a:r>
            <a:r>
              <a:rPr lang="en-US" sz="1900" dirty="0" err="1"/>
              <a:t>tetapi</a:t>
            </a:r>
            <a:r>
              <a:rPr lang="en-US" sz="1900" dirty="0"/>
              <a:t> </a:t>
            </a:r>
            <a:r>
              <a:rPr lang="en-US" sz="1900" dirty="0" err="1"/>
              <a:t>mereka</a:t>
            </a:r>
            <a:r>
              <a:rPr lang="en-US" sz="1900" dirty="0"/>
              <a:t> </a:t>
            </a:r>
            <a:r>
              <a:rPr lang="en-US" sz="1900" dirty="0" err="1"/>
              <a:t>menetapkan</a:t>
            </a:r>
            <a:r>
              <a:rPr lang="en-US" sz="1900" dirty="0"/>
              <a:t> </a:t>
            </a:r>
            <a:r>
              <a:rPr lang="en-US" sz="1900" dirty="0" err="1"/>
              <a:t>bahwa</a:t>
            </a:r>
            <a:r>
              <a:rPr lang="en-US" sz="1900" dirty="0"/>
              <a:t> </a:t>
            </a:r>
            <a:r>
              <a:rPr lang="en-US" sz="1900" dirty="0" err="1"/>
              <a:t>para</a:t>
            </a:r>
            <a:r>
              <a:rPr lang="en-US" sz="1900" dirty="0"/>
              <a:t> </a:t>
            </a:r>
            <a:r>
              <a:rPr lang="en-US" sz="1900" dirty="0" err="1"/>
              <a:t>pihak</a:t>
            </a:r>
            <a:r>
              <a:rPr lang="en-US" sz="1900" dirty="0"/>
              <a:t> </a:t>
            </a:r>
            <a:r>
              <a:rPr lang="en-US" sz="1900" dirty="0" err="1"/>
              <a:t>memiliki</a:t>
            </a:r>
            <a:r>
              <a:rPr lang="en-US" sz="1900" dirty="0"/>
              <a:t> </a:t>
            </a:r>
            <a:r>
              <a:rPr lang="en-US" sz="1900" dirty="0" err="1"/>
              <a:t>hak</a:t>
            </a:r>
            <a:r>
              <a:rPr lang="en-US" sz="1900" dirty="0"/>
              <a:t> </a:t>
            </a:r>
            <a:r>
              <a:rPr lang="en-US" sz="1900" dirty="0" err="1"/>
              <a:t>atas</a:t>
            </a:r>
            <a:r>
              <a:rPr lang="en-US" sz="1900" dirty="0"/>
              <a:t> </a:t>
            </a:r>
            <a:r>
              <a:rPr lang="en-US" sz="1900" dirty="0" err="1"/>
              <a:t>aset</a:t>
            </a:r>
            <a:r>
              <a:rPr lang="en-US" sz="1900" dirty="0"/>
              <a:t> </a:t>
            </a:r>
            <a:r>
              <a:rPr lang="en-US" sz="1900" dirty="0" err="1"/>
              <a:t>neto</a:t>
            </a:r>
            <a:r>
              <a:rPr lang="en-US" sz="1900" dirty="0"/>
              <a:t> </a:t>
            </a:r>
            <a:r>
              <a:rPr lang="en-US" sz="1900" dirty="0" err="1"/>
              <a:t>entitas</a:t>
            </a:r>
            <a:r>
              <a:rPr lang="en-US" sz="1900" dirty="0"/>
              <a:t> C. </a:t>
            </a:r>
            <a:r>
              <a:rPr lang="en-US" sz="1900" dirty="0" err="1"/>
              <a:t>Sifat</a:t>
            </a:r>
            <a:r>
              <a:rPr lang="en-US" sz="1900" dirty="0"/>
              <a:t> </a:t>
            </a:r>
            <a:r>
              <a:rPr lang="en-US" sz="1900" dirty="0" err="1"/>
              <a:t>jaminan</a:t>
            </a:r>
            <a:r>
              <a:rPr lang="en-US" sz="1900" dirty="0"/>
              <a:t> </a:t>
            </a:r>
            <a:r>
              <a:rPr lang="sv-SE" sz="1900" dirty="0"/>
              <a:t>dari pengaturan pembiayaan selama pengembangan lapangan gas </a:t>
            </a:r>
            <a:r>
              <a:rPr lang="en-US" sz="1900" dirty="0" err="1"/>
              <a:t>dan</a:t>
            </a:r>
            <a:r>
              <a:rPr lang="en-US" sz="1900" dirty="0"/>
              <a:t> </a:t>
            </a:r>
            <a:r>
              <a:rPr lang="en-US" sz="1900" dirty="0" err="1"/>
              <a:t>konstruksi</a:t>
            </a:r>
            <a:r>
              <a:rPr lang="en-US" sz="1900" dirty="0"/>
              <a:t> </a:t>
            </a:r>
            <a:r>
              <a:rPr lang="en-US" sz="1900" dirty="0" err="1"/>
              <a:t>fasilitas</a:t>
            </a:r>
            <a:r>
              <a:rPr lang="en-US" sz="1900" dirty="0"/>
              <a:t> LNG (</a:t>
            </a:r>
            <a:r>
              <a:rPr lang="en-US" sz="1900" dirty="0" err="1"/>
              <a:t>yaitu</a:t>
            </a:r>
            <a:r>
              <a:rPr lang="en-US" sz="1900" dirty="0"/>
              <a:t> </a:t>
            </a:r>
            <a:r>
              <a:rPr lang="en-US" sz="1900" dirty="0" err="1"/>
              <a:t>perusahaan</a:t>
            </a:r>
            <a:r>
              <a:rPr lang="en-US" sz="1900" dirty="0"/>
              <a:t> A </a:t>
            </a:r>
            <a:r>
              <a:rPr lang="en-US" sz="1900" dirty="0" err="1"/>
              <a:t>dan</a:t>
            </a:r>
            <a:r>
              <a:rPr lang="en-US" sz="1900" dirty="0"/>
              <a:t> B </a:t>
            </a:r>
            <a:r>
              <a:rPr lang="en-US" sz="1900" dirty="0" err="1"/>
              <a:t>memberikan</a:t>
            </a:r>
            <a:r>
              <a:rPr lang="en-US" sz="1900" dirty="0"/>
              <a:t> </a:t>
            </a:r>
            <a:r>
              <a:rPr lang="nn-NO" sz="1900" dirty="0"/>
              <a:t>jaminan terpisah selama tahap ini) tidak dengan sendirinya memaksakan </a:t>
            </a:r>
            <a:r>
              <a:rPr lang="en-US" sz="1900" dirty="0" err="1"/>
              <a:t>para</a:t>
            </a:r>
            <a:r>
              <a:rPr lang="en-US" sz="1900" dirty="0"/>
              <a:t> </a:t>
            </a:r>
            <a:r>
              <a:rPr lang="en-US" sz="1900" dirty="0" err="1"/>
              <a:t>pihak</a:t>
            </a:r>
            <a:r>
              <a:rPr lang="en-US" sz="1900" dirty="0"/>
              <a:t> </a:t>
            </a:r>
            <a:r>
              <a:rPr lang="en-US" sz="1900" dirty="0" err="1"/>
              <a:t>menanggung</a:t>
            </a:r>
            <a:r>
              <a:rPr lang="en-US" sz="1900" dirty="0"/>
              <a:t> </a:t>
            </a:r>
            <a:r>
              <a:rPr lang="en-US" sz="1900" dirty="0" err="1"/>
              <a:t>liabilitas</a:t>
            </a:r>
            <a:r>
              <a:rPr lang="en-US" sz="1900" dirty="0"/>
              <a:t> </a:t>
            </a:r>
            <a:r>
              <a:rPr lang="en-US" sz="1900" dirty="0" err="1"/>
              <a:t>entitas</a:t>
            </a:r>
            <a:r>
              <a:rPr lang="en-US" sz="1900" dirty="0"/>
              <a:t> C (</a:t>
            </a:r>
            <a:r>
              <a:rPr lang="en-US" sz="1900" dirty="0" err="1"/>
              <a:t>yaitu</a:t>
            </a:r>
            <a:r>
              <a:rPr lang="en-US" sz="1900" dirty="0"/>
              <a:t> </a:t>
            </a:r>
            <a:r>
              <a:rPr lang="en-US" sz="1900" dirty="0" err="1"/>
              <a:t>pinjaman</a:t>
            </a:r>
            <a:r>
              <a:rPr lang="en-US" sz="1900" dirty="0"/>
              <a:t> </a:t>
            </a:r>
            <a:r>
              <a:rPr lang="es-ES" sz="1900" dirty="0"/>
              <a:t>yang </a:t>
            </a:r>
            <a:r>
              <a:rPr lang="es-ES" sz="1900" dirty="0" err="1"/>
              <a:t>merupakan</a:t>
            </a:r>
            <a:r>
              <a:rPr lang="es-ES" sz="1900" dirty="0"/>
              <a:t> </a:t>
            </a:r>
            <a:r>
              <a:rPr lang="es-ES" sz="1900" dirty="0" err="1"/>
              <a:t>liabilitas</a:t>
            </a:r>
            <a:r>
              <a:rPr lang="es-ES" sz="1900" dirty="0"/>
              <a:t> </a:t>
            </a:r>
            <a:r>
              <a:rPr lang="es-ES" sz="1900" dirty="0" err="1"/>
              <a:t>entitas</a:t>
            </a:r>
            <a:r>
              <a:rPr lang="es-ES" sz="1900" dirty="0"/>
              <a:t> C). </a:t>
            </a:r>
            <a:r>
              <a:rPr lang="es-ES" sz="1900" dirty="0" err="1"/>
              <a:t>Perusahaan</a:t>
            </a:r>
            <a:r>
              <a:rPr lang="es-ES" sz="1900" dirty="0"/>
              <a:t> A dan B </a:t>
            </a:r>
            <a:r>
              <a:rPr lang="es-ES" sz="1900" dirty="0" err="1"/>
              <a:t>memiliki</a:t>
            </a:r>
            <a:r>
              <a:rPr lang="es-ES" sz="1900" dirty="0"/>
              <a:t> </a:t>
            </a:r>
            <a:r>
              <a:rPr lang="en-US" sz="1900" dirty="0" err="1"/>
              <a:t>liabilitas</a:t>
            </a:r>
            <a:r>
              <a:rPr lang="en-US" sz="1900" dirty="0"/>
              <a:t> </a:t>
            </a:r>
            <a:r>
              <a:rPr lang="en-US" sz="1900" dirty="0" err="1"/>
              <a:t>terpisah</a:t>
            </a:r>
            <a:r>
              <a:rPr lang="en-US" sz="1900" dirty="0"/>
              <a:t>, yang </a:t>
            </a:r>
            <a:r>
              <a:rPr lang="en-US" sz="1900" dirty="0" err="1"/>
              <a:t>merupakan</a:t>
            </a:r>
            <a:r>
              <a:rPr lang="en-US" sz="1900" dirty="0"/>
              <a:t> </a:t>
            </a:r>
            <a:r>
              <a:rPr lang="en-US" sz="1900" dirty="0" err="1"/>
              <a:t>jaminan</a:t>
            </a:r>
            <a:r>
              <a:rPr lang="en-US" sz="1900" dirty="0"/>
              <a:t> </a:t>
            </a:r>
            <a:r>
              <a:rPr lang="en-US" sz="1900" dirty="0" err="1"/>
              <a:t>mereka</a:t>
            </a:r>
            <a:r>
              <a:rPr lang="en-US" sz="1900" dirty="0"/>
              <a:t> </a:t>
            </a:r>
            <a:r>
              <a:rPr lang="en-US" sz="1900" dirty="0" err="1"/>
              <a:t>untuk</a:t>
            </a:r>
            <a:r>
              <a:rPr lang="en-US" sz="1900" dirty="0"/>
              <a:t> </a:t>
            </a:r>
            <a:r>
              <a:rPr lang="en-US" sz="1900" dirty="0" err="1"/>
              <a:t>membayar</a:t>
            </a:r>
            <a:r>
              <a:rPr lang="en-US" sz="1900" dirty="0"/>
              <a:t> </a:t>
            </a:r>
            <a:r>
              <a:rPr lang="en-US" sz="1900" dirty="0" err="1"/>
              <a:t>kembali</a:t>
            </a:r>
            <a:r>
              <a:rPr lang="en-US" sz="1900" dirty="0"/>
              <a:t> </a:t>
            </a:r>
            <a:r>
              <a:rPr lang="en-US" sz="1900" dirty="0" err="1"/>
              <a:t>pinjaman</a:t>
            </a:r>
            <a:r>
              <a:rPr lang="en-US" sz="1900" dirty="0"/>
              <a:t> </a:t>
            </a:r>
            <a:r>
              <a:rPr lang="en-US" sz="1900" dirty="0" err="1"/>
              <a:t>jika</a:t>
            </a:r>
            <a:r>
              <a:rPr lang="en-US" sz="1900" dirty="0"/>
              <a:t> </a:t>
            </a:r>
            <a:r>
              <a:rPr lang="en-US" sz="1900" dirty="0" err="1"/>
              <a:t>entitas</a:t>
            </a:r>
            <a:r>
              <a:rPr lang="en-US" sz="1900" dirty="0"/>
              <a:t> C </a:t>
            </a:r>
            <a:r>
              <a:rPr lang="en-US" sz="1900" dirty="0" err="1"/>
              <a:t>gagal</a:t>
            </a:r>
            <a:r>
              <a:rPr lang="en-US" sz="1900" dirty="0"/>
              <a:t> </a:t>
            </a:r>
            <a:r>
              <a:rPr lang="en-US" sz="1900" dirty="0" err="1"/>
              <a:t>bayar</a:t>
            </a:r>
            <a:r>
              <a:rPr lang="en-US" sz="1900" dirty="0"/>
              <a:t> </a:t>
            </a:r>
            <a:r>
              <a:rPr lang="en-US" sz="1900" dirty="0" err="1"/>
              <a:t>selama</a:t>
            </a:r>
            <a:r>
              <a:rPr lang="en-US" sz="1900" dirty="0"/>
              <a:t> </a:t>
            </a:r>
            <a:r>
              <a:rPr lang="en-US" sz="1900" dirty="0" err="1"/>
              <a:t>tahap</a:t>
            </a:r>
            <a:r>
              <a:rPr lang="en-US" sz="1900" dirty="0"/>
              <a:t> </a:t>
            </a:r>
            <a:r>
              <a:rPr lang="en-US" sz="1900" dirty="0" err="1"/>
              <a:t>pengembangan</a:t>
            </a:r>
            <a:r>
              <a:rPr lang="en-US" sz="1900" dirty="0"/>
              <a:t> dan </a:t>
            </a:r>
            <a:r>
              <a:rPr lang="en-US" sz="1900" dirty="0" err="1"/>
              <a:t>konstruksi</a:t>
            </a:r>
            <a:r>
              <a:rPr lang="en-US" sz="1900" dirty="0"/>
              <a:t>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en-US" sz="1900" dirty="0"/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nn-NO" sz="1900" dirty="0"/>
              <a:t>CI51. Tidak ada fakta, dan keadaan lain yang mengindikasikan </a:t>
            </a:r>
            <a:r>
              <a:rPr lang="en-US" sz="1900" dirty="0" err="1"/>
              <a:t>bahwa</a:t>
            </a:r>
            <a:r>
              <a:rPr lang="en-US" sz="1900" dirty="0"/>
              <a:t> </a:t>
            </a:r>
            <a:r>
              <a:rPr lang="en-US" sz="1900" dirty="0" err="1"/>
              <a:t>para</a:t>
            </a:r>
            <a:r>
              <a:rPr lang="en-US" sz="1900" dirty="0"/>
              <a:t> </a:t>
            </a:r>
            <a:r>
              <a:rPr lang="en-US" sz="1900" dirty="0" err="1"/>
              <a:t>pihak</a:t>
            </a:r>
            <a:r>
              <a:rPr lang="en-US" sz="1900" dirty="0"/>
              <a:t> </a:t>
            </a:r>
            <a:r>
              <a:rPr lang="en-US" sz="1900" dirty="0" err="1"/>
              <a:t>memiliki</a:t>
            </a:r>
            <a:r>
              <a:rPr lang="en-US" sz="1900" dirty="0"/>
              <a:t> </a:t>
            </a:r>
            <a:r>
              <a:rPr lang="en-US" sz="1900" dirty="0" err="1"/>
              <a:t>hak</a:t>
            </a:r>
            <a:r>
              <a:rPr lang="en-US" sz="1900" dirty="0"/>
              <a:t> </a:t>
            </a:r>
            <a:r>
              <a:rPr lang="en-US" sz="1900" dirty="0" err="1"/>
              <a:t>atas</a:t>
            </a:r>
            <a:r>
              <a:rPr lang="en-US" sz="1900" dirty="0"/>
              <a:t> </a:t>
            </a:r>
            <a:r>
              <a:rPr lang="en-US" sz="1900" dirty="0" err="1"/>
              <a:t>seluruh</a:t>
            </a:r>
            <a:r>
              <a:rPr lang="en-US" sz="1900" dirty="0"/>
              <a:t> </a:t>
            </a:r>
            <a:r>
              <a:rPr lang="en-US" sz="1900" dirty="0" err="1"/>
              <a:t>manfaat</a:t>
            </a:r>
            <a:r>
              <a:rPr lang="en-US" sz="1900" dirty="0"/>
              <a:t> </a:t>
            </a:r>
            <a:r>
              <a:rPr lang="en-US" sz="1900" dirty="0" err="1"/>
              <a:t>ekonomi</a:t>
            </a:r>
            <a:r>
              <a:rPr lang="en-US" sz="1900" dirty="0"/>
              <a:t> yang </a:t>
            </a:r>
            <a:r>
              <a:rPr lang="en-US" sz="1900" dirty="0" err="1"/>
              <a:t>substansial</a:t>
            </a:r>
            <a:r>
              <a:rPr lang="en-US" sz="1900" dirty="0"/>
              <a:t> </a:t>
            </a:r>
            <a:r>
              <a:rPr lang="en-US" sz="1900" dirty="0" err="1"/>
              <a:t>dari</a:t>
            </a:r>
            <a:r>
              <a:rPr lang="en-US" sz="1900" dirty="0"/>
              <a:t> </a:t>
            </a:r>
            <a:r>
              <a:rPr lang="en-US" sz="1900" dirty="0" err="1"/>
              <a:t>aset</a:t>
            </a:r>
            <a:r>
              <a:rPr lang="en-US" sz="1900" dirty="0"/>
              <a:t> </a:t>
            </a:r>
            <a:r>
              <a:rPr lang="en-US" sz="1900" dirty="0" err="1"/>
              <a:t>entitas</a:t>
            </a:r>
            <a:r>
              <a:rPr lang="en-US" sz="1900" dirty="0"/>
              <a:t> C </a:t>
            </a:r>
            <a:r>
              <a:rPr lang="en-US" sz="1900" dirty="0" err="1"/>
              <a:t>dan</a:t>
            </a:r>
            <a:r>
              <a:rPr lang="en-US" sz="1900" dirty="0"/>
              <a:t> </a:t>
            </a:r>
            <a:r>
              <a:rPr lang="en-US" sz="1900" dirty="0" err="1"/>
              <a:t>bahwa</a:t>
            </a:r>
            <a:r>
              <a:rPr lang="en-US" sz="1900" dirty="0"/>
              <a:t> </a:t>
            </a:r>
            <a:r>
              <a:rPr lang="en-US" sz="1900" dirty="0" err="1"/>
              <a:t>para</a:t>
            </a:r>
            <a:r>
              <a:rPr lang="en-US" sz="1900" dirty="0"/>
              <a:t> </a:t>
            </a:r>
            <a:r>
              <a:rPr lang="en-US" sz="1900" dirty="0" err="1"/>
              <a:t>pihak</a:t>
            </a:r>
            <a:r>
              <a:rPr lang="en-US" sz="1900" dirty="0"/>
              <a:t> </a:t>
            </a:r>
            <a:r>
              <a:rPr lang="en-US" sz="1900" dirty="0" err="1"/>
              <a:t>memiliki</a:t>
            </a:r>
            <a:r>
              <a:rPr lang="en-US" sz="1900" dirty="0"/>
              <a:t> </a:t>
            </a:r>
            <a:r>
              <a:rPr lang="en-US" sz="1900" dirty="0" err="1"/>
              <a:t>kewajiban</a:t>
            </a:r>
            <a:r>
              <a:rPr lang="en-US" sz="1900" dirty="0"/>
              <a:t> </a:t>
            </a:r>
            <a:r>
              <a:rPr lang="en-US" sz="1900" dirty="0" err="1"/>
              <a:t>atas</a:t>
            </a:r>
            <a:r>
              <a:rPr lang="en-US" sz="1900" dirty="0"/>
              <a:t> </a:t>
            </a:r>
            <a:r>
              <a:rPr lang="en-US" sz="1900" dirty="0" err="1"/>
              <a:t>liabilitas</a:t>
            </a:r>
            <a:r>
              <a:rPr lang="en-US" sz="1900" dirty="0"/>
              <a:t> </a:t>
            </a:r>
            <a:r>
              <a:rPr lang="en-US" sz="1900" dirty="0" err="1"/>
              <a:t>entitas</a:t>
            </a:r>
            <a:r>
              <a:rPr lang="en-US" sz="1900" dirty="0"/>
              <a:t> C. </a:t>
            </a:r>
            <a:r>
              <a:rPr lang="en-US" sz="1900" dirty="0" err="1"/>
              <a:t>Pengaturan</a:t>
            </a:r>
            <a:r>
              <a:rPr lang="en-US" sz="1900" dirty="0"/>
              <a:t> </a:t>
            </a:r>
            <a:r>
              <a:rPr lang="en-US" sz="1900" dirty="0" err="1"/>
              <a:t>bersama</a:t>
            </a:r>
            <a:r>
              <a:rPr lang="en-US" sz="1900" dirty="0"/>
              <a:t> </a:t>
            </a:r>
            <a:r>
              <a:rPr lang="en-US" sz="1900" dirty="0" err="1"/>
              <a:t>tersebut</a:t>
            </a:r>
            <a:r>
              <a:rPr lang="en-US" sz="1900" dirty="0"/>
              <a:t> </a:t>
            </a:r>
            <a:r>
              <a:rPr lang="en-US" sz="1900" dirty="0" err="1"/>
              <a:t>adalah</a:t>
            </a:r>
            <a:r>
              <a:rPr lang="en-US" sz="1900" dirty="0"/>
              <a:t> </a:t>
            </a:r>
            <a:r>
              <a:rPr lang="en-US" sz="1900" dirty="0" err="1"/>
              <a:t>ventura</a:t>
            </a:r>
            <a:r>
              <a:rPr lang="en-US" sz="1900" dirty="0"/>
              <a:t> </a:t>
            </a:r>
            <a:r>
              <a:rPr lang="en-US" sz="1900" dirty="0" err="1"/>
              <a:t>bersama</a:t>
            </a:r>
            <a:r>
              <a:rPr lang="en-US" sz="1900" dirty="0"/>
              <a:t>. CI52. Para </a:t>
            </a:r>
            <a:r>
              <a:rPr lang="en-US" sz="1900" dirty="0" err="1"/>
              <a:t>pihak</a:t>
            </a:r>
            <a:r>
              <a:rPr lang="en-US" sz="1900" dirty="0"/>
              <a:t> </a:t>
            </a:r>
            <a:r>
              <a:rPr lang="en-US" sz="1900" dirty="0" err="1"/>
              <a:t>mengakui</a:t>
            </a:r>
            <a:r>
              <a:rPr lang="en-US" sz="1900" dirty="0"/>
              <a:t> </a:t>
            </a:r>
            <a:r>
              <a:rPr lang="en-US" sz="1900" dirty="0" err="1"/>
              <a:t>hak</a:t>
            </a:r>
            <a:r>
              <a:rPr lang="en-US" sz="1900" dirty="0"/>
              <a:t> </a:t>
            </a:r>
            <a:r>
              <a:rPr lang="en-US" sz="1900" dirty="0" err="1"/>
              <a:t>mereka</a:t>
            </a:r>
            <a:r>
              <a:rPr lang="en-US" sz="1900" dirty="0"/>
              <a:t> </a:t>
            </a:r>
            <a:r>
              <a:rPr lang="en-US" sz="1900" dirty="0" err="1"/>
              <a:t>atas</a:t>
            </a:r>
            <a:r>
              <a:rPr lang="en-US" sz="1900" dirty="0"/>
              <a:t> </a:t>
            </a:r>
            <a:r>
              <a:rPr lang="en-US" sz="1900" dirty="0" err="1"/>
              <a:t>aset</a:t>
            </a:r>
            <a:r>
              <a:rPr lang="en-US" sz="1900" dirty="0"/>
              <a:t> </a:t>
            </a:r>
            <a:r>
              <a:rPr lang="en-US" sz="1900" dirty="0" err="1"/>
              <a:t>neto</a:t>
            </a:r>
            <a:r>
              <a:rPr lang="en-US" sz="1900" dirty="0"/>
              <a:t> </a:t>
            </a:r>
            <a:r>
              <a:rPr lang="en-US" sz="1900" dirty="0" err="1"/>
              <a:t>entitas</a:t>
            </a:r>
            <a:r>
              <a:rPr lang="en-US" sz="1900" dirty="0"/>
              <a:t> C </a:t>
            </a:r>
            <a:r>
              <a:rPr lang="en-US" sz="1900" dirty="0" err="1"/>
              <a:t>sebagai</a:t>
            </a:r>
            <a:r>
              <a:rPr lang="en-US" sz="1900" dirty="0"/>
              <a:t> </a:t>
            </a:r>
            <a:r>
              <a:rPr lang="en-US" sz="1900" dirty="0" err="1"/>
              <a:t>investasi</a:t>
            </a:r>
            <a:r>
              <a:rPr lang="en-US" sz="1900" dirty="0"/>
              <a:t> </a:t>
            </a:r>
            <a:r>
              <a:rPr lang="en-US" sz="1900" dirty="0" err="1"/>
              <a:t>dan</a:t>
            </a:r>
            <a:r>
              <a:rPr lang="en-US" sz="1900" dirty="0"/>
              <a:t> </a:t>
            </a:r>
            <a:r>
              <a:rPr lang="en-US" sz="1900" dirty="0" err="1"/>
              <a:t>mencatatnya</a:t>
            </a:r>
            <a:r>
              <a:rPr lang="en-US" sz="1900" dirty="0"/>
              <a:t> </a:t>
            </a:r>
            <a:r>
              <a:rPr lang="en-US" sz="1900" dirty="0" err="1"/>
              <a:t>dengan</a:t>
            </a:r>
            <a:r>
              <a:rPr lang="en-US" sz="1900" dirty="0"/>
              <a:t> </a:t>
            </a:r>
            <a:r>
              <a:rPr lang="en-US" sz="1900" dirty="0" err="1"/>
              <a:t>menggunakan</a:t>
            </a:r>
            <a:r>
              <a:rPr lang="en-US" sz="1900" dirty="0"/>
              <a:t> </a:t>
            </a:r>
            <a:r>
              <a:rPr lang="en-US" sz="1900" dirty="0" err="1"/>
              <a:t>metode</a:t>
            </a:r>
            <a:r>
              <a:rPr lang="en-US" sz="1900" dirty="0"/>
              <a:t> </a:t>
            </a:r>
            <a:r>
              <a:rPr lang="en-US" sz="1900" dirty="0" err="1"/>
              <a:t>ekuitas</a:t>
            </a:r>
            <a:r>
              <a:rPr lang="en-US" sz="1900" dirty="0"/>
              <a:t>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43743FA-C77F-4F00-9FC6-AD73841848ED}"/>
              </a:ext>
            </a:extLst>
          </p:cNvPr>
          <p:cNvSpPr txBox="1">
            <a:spLocks/>
          </p:cNvSpPr>
          <p:nvPr/>
        </p:nvSpPr>
        <p:spPr>
          <a:xfrm>
            <a:off x="11277600" y="6553200"/>
            <a:ext cx="914400" cy="30480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14217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828434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742651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656868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4571086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485303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399520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7313737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300CD961-1678-4F71-88D2-FF49F969FACD}" type="slidenum">
              <a:rPr lang="en-US" sz="1600" b="1" smtClean="0"/>
              <a:pPr algn="r"/>
              <a:t>33</a:t>
            </a:fld>
            <a:endParaRPr lang="en-US" sz="1600" b="1" dirty="0"/>
          </a:p>
        </p:txBody>
      </p:sp>
    </p:spTree>
    <p:extLst>
      <p:ext uri="{BB962C8B-B14F-4D97-AF65-F5344CB8AC3E}">
        <p14:creationId xmlns:p14="http://schemas.microsoft.com/office/powerpoint/2010/main" val="211272383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oogle Shape;546;p11">
            <a:extLst>
              <a:ext uri="{FF2B5EF4-FFF2-40B4-BE49-F238E27FC236}">
                <a16:creationId xmlns:a16="http://schemas.microsoft.com/office/drawing/2014/main" id="{FCE80DCC-6E84-DA40-BCCA-6567EA1261FF}"/>
              </a:ext>
            </a:extLst>
          </p:cNvPr>
          <p:cNvGrpSpPr/>
          <p:nvPr/>
        </p:nvGrpSpPr>
        <p:grpSpPr>
          <a:xfrm rot="10800000">
            <a:off x="2042265" y="1219200"/>
            <a:ext cx="8107469" cy="4753784"/>
            <a:chOff x="1098425" y="237675"/>
            <a:chExt cx="5358675" cy="5174750"/>
          </a:xfrm>
          <a:solidFill>
            <a:schemeClr val="accent3">
              <a:lumMod val="60000"/>
              <a:lumOff val="40000"/>
            </a:schemeClr>
          </a:solidFill>
        </p:grpSpPr>
        <p:sp>
          <p:nvSpPr>
            <p:cNvPr id="9" name="Google Shape;547;p11">
              <a:extLst>
                <a:ext uri="{FF2B5EF4-FFF2-40B4-BE49-F238E27FC236}">
                  <a16:creationId xmlns:a16="http://schemas.microsoft.com/office/drawing/2014/main" id="{E031B7AA-CCA5-774B-8E91-8809033C1C55}"/>
                </a:ext>
              </a:extLst>
            </p:cNvPr>
            <p:cNvSpPr/>
            <p:nvPr/>
          </p:nvSpPr>
          <p:spPr>
            <a:xfrm>
              <a:off x="1098425" y="237675"/>
              <a:ext cx="5358675" cy="5173850"/>
            </a:xfrm>
            <a:custGeom>
              <a:avLst/>
              <a:gdLst/>
              <a:ahLst/>
              <a:cxnLst/>
              <a:rect l="l" t="t" r="r" b="b"/>
              <a:pathLst>
                <a:path w="214347" h="206954" extrusionOk="0">
                  <a:moveTo>
                    <a:pt x="115079" y="1"/>
                  </a:moveTo>
                  <a:cubicBezTo>
                    <a:pt x="106819" y="1"/>
                    <a:pt x="98029" y="1749"/>
                    <a:pt x="88677" y="5654"/>
                  </a:cubicBezTo>
                  <a:cubicBezTo>
                    <a:pt x="67392" y="14588"/>
                    <a:pt x="50544" y="31735"/>
                    <a:pt x="37474" y="50742"/>
                  </a:cubicBezTo>
                  <a:cubicBezTo>
                    <a:pt x="17088" y="80241"/>
                    <a:pt x="4497" y="115076"/>
                    <a:pt x="1260" y="150810"/>
                  </a:cubicBezTo>
                  <a:cubicBezTo>
                    <a:pt x="1" y="164900"/>
                    <a:pt x="1140" y="181268"/>
                    <a:pt x="12472" y="189722"/>
                  </a:cubicBezTo>
                  <a:cubicBezTo>
                    <a:pt x="19127" y="194639"/>
                    <a:pt x="27881" y="195658"/>
                    <a:pt x="36155" y="196437"/>
                  </a:cubicBezTo>
                  <a:cubicBezTo>
                    <a:pt x="68471" y="199615"/>
                    <a:pt x="100788" y="202793"/>
                    <a:pt x="133105" y="205911"/>
                  </a:cubicBezTo>
                  <a:cubicBezTo>
                    <a:pt x="138433" y="206449"/>
                    <a:pt x="143882" y="206954"/>
                    <a:pt x="149263" y="206954"/>
                  </a:cubicBezTo>
                  <a:cubicBezTo>
                    <a:pt x="156478" y="206954"/>
                    <a:pt x="163573" y="206046"/>
                    <a:pt x="170098" y="203093"/>
                  </a:cubicBezTo>
                  <a:cubicBezTo>
                    <a:pt x="185747" y="196018"/>
                    <a:pt x="194081" y="179110"/>
                    <a:pt x="201216" y="163461"/>
                  </a:cubicBezTo>
                  <a:cubicBezTo>
                    <a:pt x="207451" y="149731"/>
                    <a:pt x="213867" y="135461"/>
                    <a:pt x="214106" y="120352"/>
                  </a:cubicBezTo>
                  <a:cubicBezTo>
                    <a:pt x="214346" y="105542"/>
                    <a:pt x="208710" y="91273"/>
                    <a:pt x="201875" y="78082"/>
                  </a:cubicBezTo>
                  <a:cubicBezTo>
                    <a:pt x="183394" y="42166"/>
                    <a:pt x="155643" y="1"/>
                    <a:pt x="11507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0" name="Google Shape;548;p11">
              <a:extLst>
                <a:ext uri="{FF2B5EF4-FFF2-40B4-BE49-F238E27FC236}">
                  <a16:creationId xmlns:a16="http://schemas.microsoft.com/office/drawing/2014/main" id="{136C4466-CBE1-5941-B570-CDF38AFBCF7D}"/>
                </a:ext>
              </a:extLst>
            </p:cNvPr>
            <p:cNvSpPr/>
            <p:nvPr/>
          </p:nvSpPr>
          <p:spPr>
            <a:xfrm>
              <a:off x="1098425" y="237675"/>
              <a:ext cx="5358675" cy="5173850"/>
            </a:xfrm>
            <a:custGeom>
              <a:avLst/>
              <a:gdLst/>
              <a:ahLst/>
              <a:cxnLst/>
              <a:rect l="l" t="t" r="r" b="b"/>
              <a:pathLst>
                <a:path w="214347" h="206954" extrusionOk="0">
                  <a:moveTo>
                    <a:pt x="115079" y="1"/>
                  </a:moveTo>
                  <a:cubicBezTo>
                    <a:pt x="106819" y="1"/>
                    <a:pt x="98029" y="1749"/>
                    <a:pt x="88677" y="5654"/>
                  </a:cubicBezTo>
                  <a:cubicBezTo>
                    <a:pt x="67392" y="14588"/>
                    <a:pt x="50544" y="31735"/>
                    <a:pt x="37474" y="50742"/>
                  </a:cubicBezTo>
                  <a:cubicBezTo>
                    <a:pt x="17088" y="80241"/>
                    <a:pt x="4497" y="115076"/>
                    <a:pt x="1260" y="150810"/>
                  </a:cubicBezTo>
                  <a:cubicBezTo>
                    <a:pt x="1" y="164900"/>
                    <a:pt x="1140" y="181268"/>
                    <a:pt x="12472" y="189722"/>
                  </a:cubicBezTo>
                  <a:cubicBezTo>
                    <a:pt x="19127" y="194639"/>
                    <a:pt x="27881" y="195658"/>
                    <a:pt x="36155" y="196437"/>
                  </a:cubicBezTo>
                  <a:cubicBezTo>
                    <a:pt x="68471" y="199615"/>
                    <a:pt x="100788" y="202793"/>
                    <a:pt x="133105" y="205911"/>
                  </a:cubicBezTo>
                  <a:cubicBezTo>
                    <a:pt x="138433" y="206449"/>
                    <a:pt x="143882" y="206954"/>
                    <a:pt x="149263" y="206954"/>
                  </a:cubicBezTo>
                  <a:cubicBezTo>
                    <a:pt x="156478" y="206954"/>
                    <a:pt x="163573" y="206046"/>
                    <a:pt x="170098" y="203093"/>
                  </a:cubicBezTo>
                  <a:cubicBezTo>
                    <a:pt x="185747" y="196018"/>
                    <a:pt x="194081" y="179110"/>
                    <a:pt x="201216" y="163461"/>
                  </a:cubicBezTo>
                  <a:cubicBezTo>
                    <a:pt x="207451" y="149731"/>
                    <a:pt x="213867" y="135461"/>
                    <a:pt x="214106" y="120352"/>
                  </a:cubicBezTo>
                  <a:cubicBezTo>
                    <a:pt x="214346" y="105542"/>
                    <a:pt x="208710" y="91273"/>
                    <a:pt x="201875" y="78082"/>
                  </a:cubicBezTo>
                  <a:cubicBezTo>
                    <a:pt x="183394" y="42166"/>
                    <a:pt x="155643" y="1"/>
                    <a:pt x="11507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1" name="Google Shape;549;p11">
              <a:extLst>
                <a:ext uri="{FF2B5EF4-FFF2-40B4-BE49-F238E27FC236}">
                  <a16:creationId xmlns:a16="http://schemas.microsoft.com/office/drawing/2014/main" id="{05A71CBC-58D8-1B4D-8206-073B84E75C23}"/>
                </a:ext>
              </a:extLst>
            </p:cNvPr>
            <p:cNvSpPr/>
            <p:nvPr/>
          </p:nvSpPr>
          <p:spPr>
            <a:xfrm>
              <a:off x="1119425" y="238125"/>
              <a:ext cx="5331675" cy="5174300"/>
            </a:xfrm>
            <a:custGeom>
              <a:avLst/>
              <a:gdLst/>
              <a:ahLst/>
              <a:cxnLst/>
              <a:rect l="l" t="t" r="r" b="b"/>
              <a:pathLst>
                <a:path w="213267" h="206972" extrusionOk="0">
                  <a:moveTo>
                    <a:pt x="114278" y="0"/>
                  </a:moveTo>
                  <a:cubicBezTo>
                    <a:pt x="106004" y="0"/>
                    <a:pt x="97190" y="1739"/>
                    <a:pt x="87837" y="5636"/>
                  </a:cubicBezTo>
                  <a:cubicBezTo>
                    <a:pt x="66552" y="14570"/>
                    <a:pt x="49704" y="31717"/>
                    <a:pt x="36634" y="50724"/>
                  </a:cubicBezTo>
                  <a:cubicBezTo>
                    <a:pt x="16248" y="80223"/>
                    <a:pt x="3657" y="115058"/>
                    <a:pt x="420" y="150792"/>
                  </a:cubicBezTo>
                  <a:cubicBezTo>
                    <a:pt x="180" y="153610"/>
                    <a:pt x="0" y="156488"/>
                    <a:pt x="0" y="159366"/>
                  </a:cubicBezTo>
                  <a:cubicBezTo>
                    <a:pt x="0" y="171058"/>
                    <a:pt x="2578" y="182929"/>
                    <a:pt x="11632" y="189704"/>
                  </a:cubicBezTo>
                  <a:cubicBezTo>
                    <a:pt x="18287" y="194621"/>
                    <a:pt x="27041" y="195640"/>
                    <a:pt x="35315" y="196419"/>
                  </a:cubicBezTo>
                  <a:cubicBezTo>
                    <a:pt x="67631" y="199597"/>
                    <a:pt x="99948" y="202775"/>
                    <a:pt x="132265" y="205893"/>
                  </a:cubicBezTo>
                  <a:cubicBezTo>
                    <a:pt x="137601" y="206432"/>
                    <a:pt x="143057" y="206972"/>
                    <a:pt x="148393" y="206972"/>
                  </a:cubicBezTo>
                  <a:cubicBezTo>
                    <a:pt x="155648" y="206972"/>
                    <a:pt x="162723" y="206013"/>
                    <a:pt x="169258" y="203075"/>
                  </a:cubicBezTo>
                  <a:cubicBezTo>
                    <a:pt x="184907" y="196000"/>
                    <a:pt x="193241" y="179092"/>
                    <a:pt x="200376" y="163443"/>
                  </a:cubicBezTo>
                  <a:cubicBezTo>
                    <a:pt x="206611" y="149713"/>
                    <a:pt x="213027" y="135443"/>
                    <a:pt x="213266" y="120334"/>
                  </a:cubicBezTo>
                  <a:cubicBezTo>
                    <a:pt x="213266" y="120034"/>
                    <a:pt x="213266" y="119734"/>
                    <a:pt x="213266" y="119375"/>
                  </a:cubicBezTo>
                  <a:cubicBezTo>
                    <a:pt x="213266" y="104925"/>
                    <a:pt x="207690" y="90955"/>
                    <a:pt x="201035" y="78064"/>
                  </a:cubicBezTo>
                  <a:cubicBezTo>
                    <a:pt x="182569" y="42150"/>
                    <a:pt x="154809" y="0"/>
                    <a:pt x="11427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sp>
        <p:nvSpPr>
          <p:cNvPr id="4" name="Rectangle 3">
            <a:extLst>
              <a:ext uri="{FF2B5EF4-FFF2-40B4-BE49-F238E27FC236}">
                <a16:creationId xmlns:a16="http://schemas.microsoft.com/office/drawing/2014/main" id="{1444D1C4-F409-43E0-B52D-E6477FE50D67}"/>
              </a:ext>
            </a:extLst>
          </p:cNvPr>
          <p:cNvSpPr/>
          <p:nvPr/>
        </p:nvSpPr>
        <p:spPr>
          <a:xfrm>
            <a:off x="3352800" y="3810000"/>
            <a:ext cx="5486400" cy="120032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marL="0" marR="0" lvl="0" indent="0" algn="ctr" defTabSz="18284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d-ID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itchFamily="34" charset="0"/>
                <a:ea typeface="+mn-ea"/>
                <a:cs typeface="Calibri" pitchFamily="34" charset="0"/>
              </a:rPr>
              <a:t>Dwi Martani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itchFamily="34" charset="0"/>
                <a:ea typeface="+mn-ea"/>
                <a:cs typeface="Calibri" pitchFamily="34" charset="0"/>
              </a:rPr>
              <a:t> - </a:t>
            </a:r>
            <a:r>
              <a:rPr kumimoji="0" lang="id-ID" sz="1800" b="1" i="0" u="sng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itchFamily="34" charset="0"/>
                <a:ea typeface="+mn-ea"/>
                <a:cs typeface="Calibri" pitchFamily="34" charset="0"/>
              </a:rPr>
              <a:t>+62</a:t>
            </a:r>
            <a:r>
              <a:rPr kumimoji="0" lang="id-ID" sz="1800" b="1" i="0" u="sng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itchFamily="34" charset="0"/>
                <a:ea typeface="+mn-ea"/>
                <a:cs typeface="Calibri" pitchFamily="34" charset="0"/>
                <a:hlinkClick r:id="" action="ppaction://noaction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81318227080</a:t>
            </a:r>
          </a:p>
          <a:p>
            <a:pPr marL="0" marR="0" lvl="0" indent="0" algn="ctr" defTabSz="18284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d-ID" sz="1800" b="1" i="0" u="sng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Calibri" pitchFamily="34" charset="0"/>
                <a:ea typeface="+mn-ea"/>
                <a:cs typeface="Calibri" pitchFamily="34" charset="0"/>
                <a:hlinkClick r:id="" action="ppaction://noaction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martani@ui.ac.id</a:t>
            </a:r>
            <a:r>
              <a:rPr kumimoji="0" lang="id-ID" sz="1800" b="1" i="0" u="sng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Calibri" pitchFamily="34" charset="0"/>
                <a:ea typeface="+mn-ea"/>
                <a:cs typeface="Calibri" pitchFamily="34" charset="0"/>
              </a:rPr>
              <a:t> </a:t>
            </a:r>
            <a:r>
              <a:rPr kumimoji="0" lang="id-ID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itchFamily="34" charset="0"/>
                <a:ea typeface="+mn-ea"/>
                <a:cs typeface="Calibri" pitchFamily="34" charset="0"/>
              </a:rPr>
              <a:t>atau </a:t>
            </a:r>
            <a:r>
              <a:rPr kumimoji="0" lang="id-ID" sz="18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Calibri" pitchFamily="34" charset="0"/>
                <a:ea typeface="+mn-ea"/>
                <a:cs typeface="Calibri" pitchFamily="34" charset="0"/>
              </a:rPr>
              <a:t>d</a:t>
            </a:r>
            <a:r>
              <a:rPr kumimoji="0" lang="id-ID" sz="18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Calibri" pitchFamily="34" charset="0"/>
                <a:ea typeface="+mn-ea"/>
                <a:cs typeface="Calibri" pitchFamily="34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wimartani@yahoo.com</a:t>
            </a:r>
            <a:endParaRPr kumimoji="0" lang="id-ID" sz="1800" b="1" i="0" u="none" strike="noStrike" kern="1200" cap="none" spc="0" normalizeH="0" baseline="0" noProof="0" dirty="0">
              <a:ln>
                <a:noFill/>
              </a:ln>
              <a:solidFill>
                <a:schemeClr val="accent1">
                  <a:lumMod val="50000"/>
                </a:schemeClr>
              </a:solidFill>
              <a:effectLst/>
              <a:uLnTx/>
              <a:uFillTx/>
              <a:latin typeface="Calibri" pitchFamily="34" charset="0"/>
              <a:ea typeface="+mn-ea"/>
              <a:cs typeface="Calibri" pitchFamily="34" charset="0"/>
            </a:endParaRPr>
          </a:p>
          <a:p>
            <a:pPr marL="0" marR="0" lvl="0" indent="0" algn="ctr" defTabSz="18284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d-ID" sz="1800" b="1" i="0" u="none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Calibri" pitchFamily="34" charset="0"/>
                <a:ea typeface="+mn-ea"/>
                <a:cs typeface="Calibri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http://staff.blog.ui.ac.id/martani/</a:t>
            </a:r>
            <a:endParaRPr kumimoji="0" lang="id-ID" sz="1800" b="1" i="0" u="none" strike="noStrike" kern="1200" cap="none" spc="0" normalizeH="0" baseline="0" noProof="0" dirty="0">
              <a:ln>
                <a:noFill/>
              </a:ln>
              <a:solidFill>
                <a:schemeClr val="accent5">
                  <a:lumMod val="50000"/>
                </a:schemeClr>
              </a:solidFill>
              <a:effectLst/>
              <a:uLnTx/>
              <a:uFillTx/>
              <a:latin typeface="Calibri" pitchFamily="34" charset="0"/>
              <a:ea typeface="+mn-ea"/>
              <a:cs typeface="Calibri" pitchFamily="34" charset="0"/>
            </a:endParaRPr>
          </a:p>
          <a:p>
            <a:pPr marL="0" marR="0" lvl="0" indent="0" algn="ctr" defTabSz="18284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Calibri" pitchFamily="34" charset="0"/>
                <a:ea typeface="+mn-ea"/>
                <a:cs typeface="Calibri" pitchFamily="34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http://dwimartani.com</a:t>
            </a: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schemeClr val="accent5">
                  <a:lumMod val="50000"/>
                </a:schemeClr>
              </a:solidFill>
              <a:effectLst/>
              <a:uLnTx/>
              <a:uFillTx/>
              <a:latin typeface="Calibri" pitchFamily="34" charset="0"/>
              <a:ea typeface="+mn-ea"/>
              <a:cs typeface="Calibri" pitchFamily="34" charset="0"/>
            </a:endParaRPr>
          </a:p>
        </p:txBody>
      </p:sp>
      <p:pic>
        <p:nvPicPr>
          <p:cNvPr id="7" name="Picture 6" descr="A picture containing chart&#10;&#10;Description automatically generated">
            <a:extLst>
              <a:ext uri="{FF2B5EF4-FFF2-40B4-BE49-F238E27FC236}">
                <a16:creationId xmlns:a16="http://schemas.microsoft.com/office/drawing/2014/main" id="{B173C84E-11EB-D540-872D-2CE463360D08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clrChange>
              <a:clrFrom>
                <a:srgbClr val="BEBEBE"/>
              </a:clrFrom>
              <a:clrTo>
                <a:srgbClr val="BEBEBE">
                  <a:alpha val="0"/>
                </a:srgbClr>
              </a:clrTo>
            </a:clrChange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154000"/>
                    </a14:imgEffect>
                    <a14:imgEffect>
                      <a14:brightnessContrast bright="-2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36522" b="37391"/>
          <a:stretch/>
        </p:blipFill>
        <p:spPr>
          <a:xfrm>
            <a:off x="-228600" y="1766877"/>
            <a:ext cx="13258800" cy="21617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7428632"/>
      </p:ext>
    </p:extLst>
  </p:cSld>
  <p:clrMapOvr>
    <a:masterClrMapping/>
  </p:clrMapOvr>
</p:sld>
</file>

<file path=ppt/theme/theme1.xml><?xml version="1.0" encoding="utf-8"?>
<a:theme xmlns:a="http://schemas.openxmlformats.org/drawingml/2006/main" name="Theme4">
  <a:themeElements>
    <a:clrScheme name="Custom 16">
      <a:dk1>
        <a:srgbClr val="000000"/>
      </a:dk1>
      <a:lt1>
        <a:srgbClr val="FFFFFF"/>
      </a:lt1>
      <a:dk2>
        <a:srgbClr val="39302A"/>
      </a:dk2>
      <a:lt2>
        <a:srgbClr val="FDFDFD"/>
      </a:lt2>
      <a:accent1>
        <a:srgbClr val="DCEA00"/>
      </a:accent1>
      <a:accent2>
        <a:srgbClr val="FBC58D"/>
      </a:accent2>
      <a:accent3>
        <a:srgbClr val="90DECF"/>
      </a:accent3>
      <a:accent4>
        <a:srgbClr val="F7E2AF"/>
      </a:accent4>
      <a:accent5>
        <a:srgbClr val="F1A4A6"/>
      </a:accent5>
      <a:accent6>
        <a:srgbClr val="CCC3EE"/>
      </a:accent6>
      <a:hlink>
        <a:srgbClr val="16A0A9"/>
      </a:hlink>
      <a:folHlink>
        <a:srgbClr val="F3A616"/>
      </a:folHlink>
    </a:clrScheme>
    <a:fontScheme name="Calibri">
      <a:maj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heme4" id="{5CE65898-06A3-0B41-87BE-87005E539C57}" vid="{BF0FC2CF-8719-084B-930C-FA3B4B49B980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Theme4</Template>
  <TotalTime>18153</TotalTime>
  <Words>2996</Words>
  <Application>Microsoft Office PowerPoint</Application>
  <PresentationFormat>Widescreen</PresentationFormat>
  <Paragraphs>230</Paragraphs>
  <Slides>34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34</vt:i4>
      </vt:variant>
    </vt:vector>
  </HeadingPairs>
  <TitlesOfParts>
    <vt:vector size="44" baseType="lpstr">
      <vt:lpstr>Arial</vt:lpstr>
      <vt:lpstr>Arial Black</vt:lpstr>
      <vt:lpstr>Barlow</vt:lpstr>
      <vt:lpstr>Barlow Semi Condensed</vt:lpstr>
      <vt:lpstr>Barlow Semi Condensed Medium</vt:lpstr>
      <vt:lpstr>Calibri</vt:lpstr>
      <vt:lpstr>Fjalla One</vt:lpstr>
      <vt:lpstr>Times New Roman</vt:lpstr>
      <vt:lpstr>Wingdings</vt:lpstr>
      <vt:lpstr>Theme4</vt:lpstr>
      <vt:lpstr>PSAK 111 PENGATURAN BERSAMA</vt:lpstr>
      <vt:lpstr>Agenda</vt:lpstr>
      <vt:lpstr>PowerPoint Presentation</vt:lpstr>
      <vt:lpstr>Standar KSO</vt:lpstr>
      <vt:lpstr>Perkembangan PSAK</vt:lpstr>
      <vt:lpstr>PSAK 39 Kerjasama Operasi</vt:lpstr>
      <vt:lpstr>PSAK 39 Kerjasama Operasi</vt:lpstr>
      <vt:lpstr>PSAK 39 Kerjasama Operasi</vt:lpstr>
      <vt:lpstr>PSAK 12 Pengendalian Bersama</vt:lpstr>
      <vt:lpstr>PENGENDALIAN BERSAMA – PSAK 12 LAMA</vt:lpstr>
      <vt:lpstr>PSAK 111 PENGATURAN BERSAMA</vt:lpstr>
      <vt:lpstr>Tujuan dan Ruang Lingkup</vt:lpstr>
      <vt:lpstr>Definisi</vt:lpstr>
      <vt:lpstr>Jenis Pengaturan Bersama</vt:lpstr>
      <vt:lpstr>Jenis dan Klasifikasi Pengaturan Bersama</vt:lpstr>
      <vt:lpstr>Jenis dan Klasifikasi Pengaturan Bersama</vt:lpstr>
      <vt:lpstr>Laporan Keuangan Para Pihak – Operator Bersama</vt:lpstr>
      <vt:lpstr>Laporan Keuangan Para Pihak – Ventura Bersama</vt:lpstr>
      <vt:lpstr>Akuntansi untuk Penjualan atau Kontribusi kepada Operasi Bersama</vt:lpstr>
      <vt:lpstr>Akuntansi untuk Pembelian Aset dari Operasi Bersama</vt:lpstr>
      <vt:lpstr>Akuntansi untuk Pembelian Aset dari Operasi Bersama</vt:lpstr>
      <vt:lpstr>Tanggal Efektif dan Ketentuan Transisi</vt:lpstr>
      <vt:lpstr>KSO - Perpajakan</vt:lpstr>
      <vt:lpstr>KSO - Administratif</vt:lpstr>
      <vt:lpstr>KSO Non Administratif</vt:lpstr>
      <vt:lpstr>ILUSTRASI</vt:lpstr>
      <vt:lpstr>Contoh - Konstruksi</vt:lpstr>
      <vt:lpstr>Contoh - Konstruksi </vt:lpstr>
      <vt:lpstr>Contoh - Konstruksi</vt:lpstr>
      <vt:lpstr>Contoh – Pengolahan LNG</vt:lpstr>
      <vt:lpstr>Contoh – Pengolahan LNG</vt:lpstr>
      <vt:lpstr>Contoh – Pengolahan LNG</vt:lpstr>
      <vt:lpstr>Contoh – Pengolahan LNG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Microsoft Office User</dc:creator>
  <cp:lastModifiedBy>Dwi Martani</cp:lastModifiedBy>
  <cp:revision>605</cp:revision>
  <cp:lastPrinted>2017-10-11T02:17:52Z</cp:lastPrinted>
  <dcterms:created xsi:type="dcterms:W3CDTF">2017-06-07T14:41:36Z</dcterms:created>
  <dcterms:modified xsi:type="dcterms:W3CDTF">2024-06-02T22:06:04Z</dcterms:modified>
</cp:coreProperties>
</file>