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95" r:id="rId1"/>
    <p:sldMasterId id="2147484804" r:id="rId2"/>
    <p:sldMasterId id="2147484851" r:id="rId3"/>
    <p:sldMasterId id="2147484869" r:id="rId4"/>
  </p:sldMasterIdLst>
  <p:notesMasterIdLst>
    <p:notesMasterId r:id="rId43"/>
  </p:notesMasterIdLst>
  <p:handoutMasterIdLst>
    <p:handoutMasterId r:id="rId44"/>
  </p:handoutMasterIdLst>
  <p:sldIdLst>
    <p:sldId id="256" r:id="rId5"/>
    <p:sldId id="1187" r:id="rId6"/>
    <p:sldId id="2335" r:id="rId7"/>
    <p:sldId id="2332" r:id="rId8"/>
    <p:sldId id="3319" r:id="rId9"/>
    <p:sldId id="2334" r:id="rId10"/>
    <p:sldId id="3320" r:id="rId11"/>
    <p:sldId id="3321" r:id="rId12"/>
    <p:sldId id="3323" r:id="rId13"/>
    <p:sldId id="3324" r:id="rId14"/>
    <p:sldId id="2333" r:id="rId15"/>
    <p:sldId id="3325" r:id="rId16"/>
    <p:sldId id="3330" r:id="rId17"/>
    <p:sldId id="3329" r:id="rId18"/>
    <p:sldId id="3047" r:id="rId19"/>
    <p:sldId id="2638" r:id="rId20"/>
    <p:sldId id="2633" r:id="rId21"/>
    <p:sldId id="3331" r:id="rId22"/>
    <p:sldId id="3332" r:id="rId23"/>
    <p:sldId id="3333" r:id="rId24"/>
    <p:sldId id="3335" r:id="rId25"/>
    <p:sldId id="3334" r:id="rId26"/>
    <p:sldId id="3336" r:id="rId27"/>
    <p:sldId id="3130" r:id="rId28"/>
    <p:sldId id="1303" r:id="rId29"/>
    <p:sldId id="2315" r:id="rId30"/>
    <p:sldId id="2318" r:id="rId31"/>
    <p:sldId id="2316" r:id="rId32"/>
    <p:sldId id="2317" r:id="rId33"/>
    <p:sldId id="3099" r:id="rId34"/>
    <p:sldId id="3049" r:id="rId35"/>
    <p:sldId id="3337" r:id="rId36"/>
    <p:sldId id="3053" r:id="rId37"/>
    <p:sldId id="3054" r:id="rId38"/>
    <p:sldId id="3055" r:id="rId39"/>
    <p:sldId id="3056" r:id="rId40"/>
    <p:sldId id="3057" r:id="rId41"/>
    <p:sldId id="2331" r:id="rId42"/>
  </p:sldIdLst>
  <p:sldSz cx="12192000" cy="6858000"/>
  <p:notesSz cx="9936163" cy="6802438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B5AC59-DE5B-4CC7-8CF8-70D2C5B1A566}">
          <p14:sldIdLst>
            <p14:sldId id="256"/>
            <p14:sldId id="1187"/>
            <p14:sldId id="2335"/>
            <p14:sldId id="2332"/>
            <p14:sldId id="3319"/>
            <p14:sldId id="2334"/>
            <p14:sldId id="3320"/>
            <p14:sldId id="3321"/>
            <p14:sldId id="3323"/>
            <p14:sldId id="3324"/>
            <p14:sldId id="2333"/>
            <p14:sldId id="3325"/>
            <p14:sldId id="3330"/>
            <p14:sldId id="3329"/>
            <p14:sldId id="3047"/>
            <p14:sldId id="2638"/>
            <p14:sldId id="2633"/>
            <p14:sldId id="3331"/>
            <p14:sldId id="3332"/>
            <p14:sldId id="3333"/>
            <p14:sldId id="3335"/>
            <p14:sldId id="3334"/>
            <p14:sldId id="3336"/>
            <p14:sldId id="3130"/>
            <p14:sldId id="1303"/>
            <p14:sldId id="2315"/>
            <p14:sldId id="2318"/>
            <p14:sldId id="2316"/>
            <p14:sldId id="2317"/>
            <p14:sldId id="3099"/>
            <p14:sldId id="3049"/>
            <p14:sldId id="3337"/>
            <p14:sldId id="3053"/>
            <p14:sldId id="3054"/>
            <p14:sldId id="3055"/>
            <p14:sldId id="3056"/>
            <p14:sldId id="3057"/>
            <p14:sldId id="2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6" userDrawn="1">
          <p15:clr>
            <a:srgbClr val="A4A3A4"/>
          </p15:clr>
        </p15:guide>
        <p15:guide id="2" pos="7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02A"/>
    <a:srgbClr val="E9E1FF"/>
    <a:srgbClr val="DFD3FF"/>
    <a:srgbClr val="F2F2F2"/>
    <a:srgbClr val="626964"/>
    <a:srgbClr val="D1B69B"/>
    <a:srgbClr val="FFE6E2"/>
    <a:srgbClr val="CDF2CA"/>
    <a:srgbClr val="D8FB89"/>
    <a:srgbClr val="DDFA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23" autoAdjust="0"/>
    <p:restoredTop sz="86376" autoAdjust="0"/>
  </p:normalViewPr>
  <p:slideViewPr>
    <p:cSldViewPr>
      <p:cViewPr varScale="1">
        <p:scale>
          <a:sx n="60" d="100"/>
          <a:sy n="60" d="100"/>
        </p:scale>
        <p:origin x="640" y="44"/>
      </p:cViewPr>
      <p:guideLst>
        <p:guide orient="horz" pos="4176"/>
        <p:guide pos="7616"/>
      </p:guideLst>
    </p:cSldViewPr>
  </p:slideViewPr>
  <p:outlineViewPr>
    <p:cViewPr>
      <p:scale>
        <a:sx n="33" d="100"/>
        <a:sy n="33" d="100"/>
      </p:scale>
      <p:origin x="0" y="-12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BEAD15-C5C1-4BD0-9FB2-26244F0A5C16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0C884DDC-56FC-4F36-8F9D-B038EB38DCDB}">
      <dgm:prSet phldrT="[Text]"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Kerangka</a:t>
          </a:r>
          <a:endParaRPr lang="en-ID" sz="2000" dirty="0">
            <a:solidFill>
              <a:schemeClr val="tx1"/>
            </a:solidFill>
          </a:endParaRPr>
        </a:p>
      </dgm:t>
    </dgm:pt>
    <dgm:pt modelId="{98FE8C53-0663-4B78-95C3-2088CBBFF7FF}" type="parTrans" cxnId="{52D82E49-6761-4330-8313-05607900722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94FC5FD4-89FA-436C-9C4C-5C4628EA93A7}" type="sibTrans" cxnId="{52D82E49-6761-4330-8313-05607900722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4BE5F6B6-F5B9-43D4-9E73-194F6F757A88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Pendahuluan</a:t>
          </a:r>
          <a:endParaRPr lang="en-US" sz="2000" dirty="0">
            <a:solidFill>
              <a:schemeClr val="tx1"/>
            </a:solidFill>
          </a:endParaRPr>
        </a:p>
      </dgm:t>
    </dgm:pt>
    <dgm:pt modelId="{CD4EA1EA-90AE-424C-84DA-E28724CBA989}" type="parTrans" cxnId="{203865D3-56B1-4784-B753-F5760F6AC9C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E829E179-333B-4CB8-91E7-0E5A6028FB74}" type="sibTrans" cxnId="{203865D3-56B1-4784-B753-F5760F6AC9C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34E6D337-94B2-4118-BC40-5537691146AD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Entitas dengan akuntanbilitas publik</a:t>
          </a:r>
          <a:endParaRPr lang="en-US" sz="2000" dirty="0">
            <a:solidFill>
              <a:schemeClr val="tx1"/>
            </a:solidFill>
          </a:endParaRPr>
        </a:p>
      </dgm:t>
    </dgm:pt>
    <dgm:pt modelId="{A361040B-65F2-48C4-8047-DCD1C8A7110D}" type="parTrans" cxnId="{1FAEBF56-57DC-4838-B4FA-E5EA39895E37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F7C624CA-86A3-4F57-B7A8-A0CE9662E46D}" type="sibTrans" cxnId="{1FAEBF56-57DC-4838-B4FA-E5EA39895E37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EDCA894B-D63E-4872-B255-9A396399D0AF}">
      <dgm:prSet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</a:rPr>
            <a:t>Entitas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tanpa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akuntabilitas</a:t>
          </a:r>
          <a:r>
            <a:rPr lang="en-US" sz="2000" dirty="0">
              <a:solidFill>
                <a:schemeClr val="tx1"/>
              </a:solidFill>
            </a:rPr>
            <a:t>  </a:t>
          </a:r>
          <a:r>
            <a:rPr lang="en-US" sz="2000" dirty="0" err="1">
              <a:solidFill>
                <a:schemeClr val="tx1"/>
              </a:solidFill>
            </a:rPr>
            <a:t>publik</a:t>
          </a:r>
          <a:endParaRPr lang="en-US" sz="2000" dirty="0">
            <a:solidFill>
              <a:schemeClr val="tx1"/>
            </a:solidFill>
          </a:endParaRPr>
        </a:p>
      </dgm:t>
    </dgm:pt>
    <dgm:pt modelId="{B034CC75-4E74-44D5-91A7-B601B4A19528}" type="parTrans" cxnId="{1FFB88DD-8CA1-4FF0-9004-DEDA14AA1781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505969DC-5BC0-41A1-A0D6-99B8F01633C0}" type="sibTrans" cxnId="{1FFB88DD-8CA1-4FF0-9004-DEDA14AA1781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85E2A8FE-7552-4018-B02A-D33B2CB20CDF}">
      <dgm:prSet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</a:rPr>
            <a:t>Perpindahan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antar</a:t>
          </a:r>
          <a:r>
            <a:rPr lang="en-US" sz="2000" dirty="0">
              <a:solidFill>
                <a:schemeClr val="tx1"/>
              </a:solidFill>
            </a:rPr>
            <a:t> Pilar SAK</a:t>
          </a:r>
        </a:p>
      </dgm:t>
    </dgm:pt>
    <dgm:pt modelId="{BA2136B9-86B8-4028-8D9B-48871FDB8B4C}" type="parTrans" cxnId="{F42C5432-F9F5-474D-80F9-F246FAB4FE32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E185ED28-0175-4171-A6F9-52B959EDB3FD}" type="sibTrans" cxnId="{F42C5432-F9F5-474D-80F9-F246FAB4FE32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EDB7F7BB-2F34-416E-AE2D-F3BB5018BE9B}">
      <dgm:prSet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</a:rPr>
            <a:t>Entitas</a:t>
          </a:r>
          <a:r>
            <a:rPr lang="en-US" sz="2000" dirty="0">
              <a:solidFill>
                <a:schemeClr val="tx1"/>
              </a:solidFill>
            </a:rPr>
            <a:t> Syariah dan </a:t>
          </a:r>
          <a:r>
            <a:rPr lang="en-US" sz="2000" dirty="0" err="1">
              <a:solidFill>
                <a:schemeClr val="tx1"/>
              </a:solidFill>
            </a:rPr>
            <a:t>Transaksi</a:t>
          </a:r>
          <a:r>
            <a:rPr lang="en-US" sz="2000" dirty="0">
              <a:solidFill>
                <a:schemeClr val="tx1"/>
              </a:solidFill>
            </a:rPr>
            <a:t> Syariah</a:t>
          </a:r>
        </a:p>
      </dgm:t>
    </dgm:pt>
    <dgm:pt modelId="{D4E828AB-7A28-46DF-B221-F53766D53311}" type="parTrans" cxnId="{9DA51F70-2654-434E-BB02-469F81BA1485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F56CE966-0C1B-4579-B80B-FB4AD37D1E2F}" type="sibTrans" cxnId="{9DA51F70-2654-434E-BB02-469F81BA1485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30862CE0-785D-4E95-9334-A07053DCB075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Tanggal Efektif</a:t>
          </a:r>
          <a:endParaRPr lang="en-US" sz="2000" dirty="0">
            <a:solidFill>
              <a:schemeClr val="tx1"/>
            </a:solidFill>
          </a:endParaRPr>
        </a:p>
      </dgm:t>
    </dgm:pt>
    <dgm:pt modelId="{096D7F8F-B54C-4936-B275-C564ED2CD822}" type="parTrans" cxnId="{8FA9828D-2AF7-4D61-9C64-39A03279000C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A8AFEAB6-8A90-4049-AF9E-BD31593F3A0D}" type="sibTrans" cxnId="{8FA9828D-2AF7-4D61-9C64-39A03279000C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2C693919-0DE7-4BD0-B890-CA0BE3951B88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Lampiran:</a:t>
          </a:r>
          <a:endParaRPr lang="en-US" sz="2000" dirty="0">
            <a:solidFill>
              <a:schemeClr val="tx1"/>
            </a:solidFill>
          </a:endParaRPr>
        </a:p>
      </dgm:t>
    </dgm:pt>
    <dgm:pt modelId="{A000C197-A853-452E-8BA2-F0088FFC2F04}" type="parTrans" cxnId="{D270A593-6740-4CFA-8F79-938806434818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10E601C1-4675-4BCC-89E1-9D362132F31C}" type="sibTrans" cxnId="{D270A593-6740-4CFA-8F79-938806434818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315596BF-1D59-4A89-BB42-553E05F6A587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Penjelasan tentang Pilar 1, 2, 3, 4</a:t>
          </a:r>
          <a:endParaRPr lang="en-US" sz="2000" dirty="0">
            <a:solidFill>
              <a:schemeClr val="tx1"/>
            </a:solidFill>
          </a:endParaRPr>
        </a:p>
      </dgm:t>
    </dgm:pt>
    <dgm:pt modelId="{32296F73-834F-4428-BCF3-2F173F489662}" type="parTrans" cxnId="{0EA671D1-6A8B-4B94-965B-48AC08660F2E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6F371F34-81D5-4A7E-AFE0-CBA49823E141}" type="sibTrans" cxnId="{0EA671D1-6A8B-4B94-965B-48AC08660F2E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971F4C10-32C9-40C0-A2C7-8DB206B83B61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PSAK Syarian dan ISAK Syariah</a:t>
          </a:r>
          <a:endParaRPr lang="en-US" sz="2000" dirty="0">
            <a:solidFill>
              <a:schemeClr val="tx1"/>
            </a:solidFill>
          </a:endParaRPr>
        </a:p>
      </dgm:t>
    </dgm:pt>
    <dgm:pt modelId="{87BE8B31-65BB-47BB-A14E-F1997B80BB4D}" type="parTrans" cxnId="{AC3E8661-262E-4A49-94D1-0726943F898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29E2D60F-B09C-43B8-9493-BD14B6FD2DEF}" type="sibTrans" cxnId="{AC3E8661-262E-4A49-94D1-0726943F898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2DA26CCF-52E9-4C08-A0D8-3C78EA9EAABE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Dasar Kesimpulan</a:t>
          </a:r>
          <a:endParaRPr lang="en-US" sz="2000" dirty="0">
            <a:solidFill>
              <a:schemeClr val="tx1"/>
            </a:solidFill>
          </a:endParaRPr>
        </a:p>
      </dgm:t>
    </dgm:pt>
    <dgm:pt modelId="{DC792226-9716-4814-8165-85338E3E9932}" type="parTrans" cxnId="{A88DE2C7-75F0-4BA6-81BE-746385A60F2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F3AD4C8C-0392-43C2-9AD2-54A57BADF5CC}" type="sibTrans" cxnId="{A88DE2C7-75F0-4BA6-81BE-746385A60F2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0F49F1F2-B94D-4D79-946A-A27A6685E30A}" type="pres">
      <dgm:prSet presAssocID="{BFBEAD15-C5C1-4BD0-9FB2-26244F0A5C16}" presName="linear" presStyleCnt="0">
        <dgm:presLayoutVars>
          <dgm:dir/>
          <dgm:animLvl val="lvl"/>
          <dgm:resizeHandles val="exact"/>
        </dgm:presLayoutVars>
      </dgm:prSet>
      <dgm:spPr/>
    </dgm:pt>
    <dgm:pt modelId="{F732E03E-D5FF-4950-BA9D-314D859F5937}" type="pres">
      <dgm:prSet presAssocID="{0C884DDC-56FC-4F36-8F9D-B038EB38DCDB}" presName="parentLin" presStyleCnt="0"/>
      <dgm:spPr/>
    </dgm:pt>
    <dgm:pt modelId="{0BCC9C1C-6F74-4F11-A73C-57A8CD68EF17}" type="pres">
      <dgm:prSet presAssocID="{0C884DDC-56FC-4F36-8F9D-B038EB38DCDB}" presName="parentLeftMargin" presStyleLbl="node1" presStyleIdx="0" presStyleCnt="3"/>
      <dgm:spPr/>
    </dgm:pt>
    <dgm:pt modelId="{4D928FB7-440F-4626-A66A-D4FB2B2ECFD5}" type="pres">
      <dgm:prSet presAssocID="{0C884DDC-56FC-4F36-8F9D-B038EB38DCDB}" presName="parentText" presStyleLbl="node1" presStyleIdx="0" presStyleCnt="3" custScaleX="117998">
        <dgm:presLayoutVars>
          <dgm:chMax val="0"/>
          <dgm:bulletEnabled val="1"/>
        </dgm:presLayoutVars>
      </dgm:prSet>
      <dgm:spPr/>
    </dgm:pt>
    <dgm:pt modelId="{25DACD1B-A189-4C8D-87CF-F1BA144CF703}" type="pres">
      <dgm:prSet presAssocID="{0C884DDC-56FC-4F36-8F9D-B038EB38DCDB}" presName="negativeSpace" presStyleCnt="0"/>
      <dgm:spPr/>
    </dgm:pt>
    <dgm:pt modelId="{81A2F390-79AD-409D-B8AF-16410F7A92D0}" type="pres">
      <dgm:prSet presAssocID="{0C884DDC-56FC-4F36-8F9D-B038EB38DCDB}" presName="childText" presStyleLbl="conFgAcc1" presStyleIdx="0" presStyleCnt="3">
        <dgm:presLayoutVars>
          <dgm:bulletEnabled val="1"/>
        </dgm:presLayoutVars>
      </dgm:prSet>
      <dgm:spPr/>
    </dgm:pt>
    <dgm:pt modelId="{2F0159E5-9462-4AD0-9CF7-8C50B50F9447}" type="pres">
      <dgm:prSet presAssocID="{94FC5FD4-89FA-436C-9C4C-5C4628EA93A7}" presName="spaceBetweenRectangles" presStyleCnt="0"/>
      <dgm:spPr/>
    </dgm:pt>
    <dgm:pt modelId="{5DA2BD62-2C94-4B3F-9DB3-45C6A2F85D85}" type="pres">
      <dgm:prSet presAssocID="{2C693919-0DE7-4BD0-B890-CA0BE3951B88}" presName="parentLin" presStyleCnt="0"/>
      <dgm:spPr/>
    </dgm:pt>
    <dgm:pt modelId="{0C9F8738-089E-4F38-89E0-4EE0A4CBE478}" type="pres">
      <dgm:prSet presAssocID="{2C693919-0DE7-4BD0-B890-CA0BE3951B88}" presName="parentLeftMargin" presStyleLbl="node1" presStyleIdx="0" presStyleCnt="3"/>
      <dgm:spPr/>
    </dgm:pt>
    <dgm:pt modelId="{BD242B76-5E0F-4BBA-8A16-7C0BE178D3AE}" type="pres">
      <dgm:prSet presAssocID="{2C693919-0DE7-4BD0-B890-CA0BE3951B8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91273F6-09CC-42B5-92D7-4762BD60A0B2}" type="pres">
      <dgm:prSet presAssocID="{2C693919-0DE7-4BD0-B890-CA0BE3951B88}" presName="negativeSpace" presStyleCnt="0"/>
      <dgm:spPr/>
    </dgm:pt>
    <dgm:pt modelId="{7106CF1E-1223-48EE-84D8-5DBCC9AE457B}" type="pres">
      <dgm:prSet presAssocID="{2C693919-0DE7-4BD0-B890-CA0BE3951B88}" presName="childText" presStyleLbl="conFgAcc1" presStyleIdx="1" presStyleCnt="3">
        <dgm:presLayoutVars>
          <dgm:bulletEnabled val="1"/>
        </dgm:presLayoutVars>
      </dgm:prSet>
      <dgm:spPr/>
    </dgm:pt>
    <dgm:pt modelId="{CC0EBD9C-FE97-4313-B17F-5B0982EBD5A6}" type="pres">
      <dgm:prSet presAssocID="{10E601C1-4675-4BCC-89E1-9D362132F31C}" presName="spaceBetweenRectangles" presStyleCnt="0"/>
      <dgm:spPr/>
    </dgm:pt>
    <dgm:pt modelId="{2F64737D-DD74-4343-8CC5-1E3202C820DE}" type="pres">
      <dgm:prSet presAssocID="{2DA26CCF-52E9-4C08-A0D8-3C78EA9EAABE}" presName="parentLin" presStyleCnt="0"/>
      <dgm:spPr/>
    </dgm:pt>
    <dgm:pt modelId="{E8ED2C99-A3EA-4D1A-8CED-CF7D5F5C28BF}" type="pres">
      <dgm:prSet presAssocID="{2DA26CCF-52E9-4C08-A0D8-3C78EA9EAABE}" presName="parentLeftMargin" presStyleLbl="node1" presStyleIdx="1" presStyleCnt="3"/>
      <dgm:spPr/>
    </dgm:pt>
    <dgm:pt modelId="{B47A71E4-A857-4E32-BC33-27F930CBF273}" type="pres">
      <dgm:prSet presAssocID="{2DA26CCF-52E9-4C08-A0D8-3C78EA9EAAB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09CD802-8129-43A2-BD74-40C454379CD2}" type="pres">
      <dgm:prSet presAssocID="{2DA26CCF-52E9-4C08-A0D8-3C78EA9EAABE}" presName="negativeSpace" presStyleCnt="0"/>
      <dgm:spPr/>
    </dgm:pt>
    <dgm:pt modelId="{D66E3553-5801-48D3-8C36-C325B050D129}" type="pres">
      <dgm:prSet presAssocID="{2DA26CCF-52E9-4C08-A0D8-3C78EA9EAAB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025C500-0953-45FC-90CC-BA4147B20564}" type="presOf" srcId="{BFBEAD15-C5C1-4BD0-9FB2-26244F0A5C16}" destId="{0F49F1F2-B94D-4D79-946A-A27A6685E30A}" srcOrd="0" destOrd="0" presId="urn:microsoft.com/office/officeart/2005/8/layout/list1"/>
    <dgm:cxn modelId="{73932509-F779-43CD-851A-97236AEE4F78}" type="presOf" srcId="{2DA26CCF-52E9-4C08-A0D8-3C78EA9EAABE}" destId="{B47A71E4-A857-4E32-BC33-27F930CBF273}" srcOrd="1" destOrd="0" presId="urn:microsoft.com/office/officeart/2005/8/layout/list1"/>
    <dgm:cxn modelId="{99208113-8DAD-402C-AB81-A1DE2CBA30CD}" type="presOf" srcId="{2C693919-0DE7-4BD0-B890-CA0BE3951B88}" destId="{0C9F8738-089E-4F38-89E0-4EE0A4CBE478}" srcOrd="0" destOrd="0" presId="urn:microsoft.com/office/officeart/2005/8/layout/list1"/>
    <dgm:cxn modelId="{C9CAEE1C-E288-4D3D-97CB-4213B8086EE6}" type="presOf" srcId="{30862CE0-785D-4E95-9334-A07053DCB075}" destId="{81A2F390-79AD-409D-B8AF-16410F7A92D0}" srcOrd="0" destOrd="5" presId="urn:microsoft.com/office/officeart/2005/8/layout/list1"/>
    <dgm:cxn modelId="{F904FA27-76CF-4EA3-826A-7836DF2EA56D}" type="presOf" srcId="{971F4C10-32C9-40C0-A2C7-8DB206B83B61}" destId="{7106CF1E-1223-48EE-84D8-5DBCC9AE457B}" srcOrd="0" destOrd="1" presId="urn:microsoft.com/office/officeart/2005/8/layout/list1"/>
    <dgm:cxn modelId="{F42C5432-F9F5-474D-80F9-F246FAB4FE32}" srcId="{0C884DDC-56FC-4F36-8F9D-B038EB38DCDB}" destId="{85E2A8FE-7552-4018-B02A-D33B2CB20CDF}" srcOrd="3" destOrd="0" parTransId="{BA2136B9-86B8-4028-8D9B-48871FDB8B4C}" sibTransId="{E185ED28-0175-4171-A6F9-52B959EDB3FD}"/>
    <dgm:cxn modelId="{E9FA4D5F-C021-43F6-90C6-E06291B20F5E}" type="presOf" srcId="{34E6D337-94B2-4118-BC40-5537691146AD}" destId="{81A2F390-79AD-409D-B8AF-16410F7A92D0}" srcOrd="0" destOrd="1" presId="urn:microsoft.com/office/officeart/2005/8/layout/list1"/>
    <dgm:cxn modelId="{AC3E8661-262E-4A49-94D1-0726943F898F}" srcId="{2C693919-0DE7-4BD0-B890-CA0BE3951B88}" destId="{971F4C10-32C9-40C0-A2C7-8DB206B83B61}" srcOrd="1" destOrd="0" parTransId="{87BE8B31-65BB-47BB-A14E-F1997B80BB4D}" sibTransId="{29E2D60F-B09C-43B8-9493-BD14B6FD2DEF}"/>
    <dgm:cxn modelId="{B0E61462-D96F-4D75-93B1-132451E2F398}" type="presOf" srcId="{2C693919-0DE7-4BD0-B890-CA0BE3951B88}" destId="{BD242B76-5E0F-4BBA-8A16-7C0BE178D3AE}" srcOrd="1" destOrd="0" presId="urn:microsoft.com/office/officeart/2005/8/layout/list1"/>
    <dgm:cxn modelId="{E4A24B44-3513-40C5-80A6-9A305503F7A8}" type="presOf" srcId="{EDCA894B-D63E-4872-B255-9A396399D0AF}" destId="{81A2F390-79AD-409D-B8AF-16410F7A92D0}" srcOrd="0" destOrd="2" presId="urn:microsoft.com/office/officeart/2005/8/layout/list1"/>
    <dgm:cxn modelId="{FEF4E665-95EA-473E-B41C-A2BA1F540644}" type="presOf" srcId="{85E2A8FE-7552-4018-B02A-D33B2CB20CDF}" destId="{81A2F390-79AD-409D-B8AF-16410F7A92D0}" srcOrd="0" destOrd="3" presId="urn:microsoft.com/office/officeart/2005/8/layout/list1"/>
    <dgm:cxn modelId="{52D82E49-6761-4330-8313-05607900722F}" srcId="{BFBEAD15-C5C1-4BD0-9FB2-26244F0A5C16}" destId="{0C884DDC-56FC-4F36-8F9D-B038EB38DCDB}" srcOrd="0" destOrd="0" parTransId="{98FE8C53-0663-4B78-95C3-2088CBBFF7FF}" sibTransId="{94FC5FD4-89FA-436C-9C4C-5C4628EA93A7}"/>
    <dgm:cxn modelId="{E9587D4F-B126-40F9-9D90-0E35DE8F1B0C}" type="presOf" srcId="{0C884DDC-56FC-4F36-8F9D-B038EB38DCDB}" destId="{0BCC9C1C-6F74-4F11-A73C-57A8CD68EF17}" srcOrd="0" destOrd="0" presId="urn:microsoft.com/office/officeart/2005/8/layout/list1"/>
    <dgm:cxn modelId="{9DA51F70-2654-434E-BB02-469F81BA1485}" srcId="{0C884DDC-56FC-4F36-8F9D-B038EB38DCDB}" destId="{EDB7F7BB-2F34-416E-AE2D-F3BB5018BE9B}" srcOrd="4" destOrd="0" parTransId="{D4E828AB-7A28-46DF-B221-F53766D53311}" sibTransId="{F56CE966-0C1B-4579-B80B-FB4AD37D1E2F}"/>
    <dgm:cxn modelId="{1FAEBF56-57DC-4838-B4FA-E5EA39895E37}" srcId="{0C884DDC-56FC-4F36-8F9D-B038EB38DCDB}" destId="{34E6D337-94B2-4118-BC40-5537691146AD}" srcOrd="1" destOrd="0" parTransId="{A361040B-65F2-48C4-8047-DCD1C8A7110D}" sibTransId="{F7C624CA-86A3-4F57-B7A8-A0CE9662E46D}"/>
    <dgm:cxn modelId="{8FA9828D-2AF7-4D61-9C64-39A03279000C}" srcId="{0C884DDC-56FC-4F36-8F9D-B038EB38DCDB}" destId="{30862CE0-785D-4E95-9334-A07053DCB075}" srcOrd="5" destOrd="0" parTransId="{096D7F8F-B54C-4936-B275-C564ED2CD822}" sibTransId="{A8AFEAB6-8A90-4049-AF9E-BD31593F3A0D}"/>
    <dgm:cxn modelId="{D270A593-6740-4CFA-8F79-938806434818}" srcId="{BFBEAD15-C5C1-4BD0-9FB2-26244F0A5C16}" destId="{2C693919-0DE7-4BD0-B890-CA0BE3951B88}" srcOrd="1" destOrd="0" parTransId="{A000C197-A853-452E-8BA2-F0088FFC2F04}" sibTransId="{10E601C1-4675-4BCC-89E1-9D362132F31C}"/>
    <dgm:cxn modelId="{E35B65AE-5F5A-4057-8EB6-28A9ED2E8161}" type="presOf" srcId="{EDB7F7BB-2F34-416E-AE2D-F3BB5018BE9B}" destId="{81A2F390-79AD-409D-B8AF-16410F7A92D0}" srcOrd="0" destOrd="4" presId="urn:microsoft.com/office/officeart/2005/8/layout/list1"/>
    <dgm:cxn modelId="{F92BC1B3-FDBD-4D96-B31C-03D5F98DBE4B}" type="presOf" srcId="{315596BF-1D59-4A89-BB42-553E05F6A587}" destId="{7106CF1E-1223-48EE-84D8-5DBCC9AE457B}" srcOrd="0" destOrd="0" presId="urn:microsoft.com/office/officeart/2005/8/layout/list1"/>
    <dgm:cxn modelId="{BB8167BD-F3C8-4DD4-84D6-F5A3553EDD62}" type="presOf" srcId="{0C884DDC-56FC-4F36-8F9D-B038EB38DCDB}" destId="{4D928FB7-440F-4626-A66A-D4FB2B2ECFD5}" srcOrd="1" destOrd="0" presId="urn:microsoft.com/office/officeart/2005/8/layout/list1"/>
    <dgm:cxn modelId="{A88DE2C7-75F0-4BA6-81BE-746385A60F2F}" srcId="{BFBEAD15-C5C1-4BD0-9FB2-26244F0A5C16}" destId="{2DA26CCF-52E9-4C08-A0D8-3C78EA9EAABE}" srcOrd="2" destOrd="0" parTransId="{DC792226-9716-4814-8165-85338E3E9932}" sibTransId="{F3AD4C8C-0392-43C2-9AD2-54A57BADF5CC}"/>
    <dgm:cxn modelId="{0EA671D1-6A8B-4B94-965B-48AC08660F2E}" srcId="{2C693919-0DE7-4BD0-B890-CA0BE3951B88}" destId="{315596BF-1D59-4A89-BB42-553E05F6A587}" srcOrd="0" destOrd="0" parTransId="{32296F73-834F-4428-BCF3-2F173F489662}" sibTransId="{6F371F34-81D5-4A7E-AFE0-CBA49823E141}"/>
    <dgm:cxn modelId="{203865D3-56B1-4784-B753-F5760F6AC9CF}" srcId="{0C884DDC-56FC-4F36-8F9D-B038EB38DCDB}" destId="{4BE5F6B6-F5B9-43D4-9E73-194F6F757A88}" srcOrd="0" destOrd="0" parTransId="{CD4EA1EA-90AE-424C-84DA-E28724CBA989}" sibTransId="{E829E179-333B-4CB8-91E7-0E5A6028FB74}"/>
    <dgm:cxn modelId="{1FFB88DD-8CA1-4FF0-9004-DEDA14AA1781}" srcId="{0C884DDC-56FC-4F36-8F9D-B038EB38DCDB}" destId="{EDCA894B-D63E-4872-B255-9A396399D0AF}" srcOrd="2" destOrd="0" parTransId="{B034CC75-4E74-44D5-91A7-B601B4A19528}" sibTransId="{505969DC-5BC0-41A1-A0D6-99B8F01633C0}"/>
    <dgm:cxn modelId="{95888BEC-49F8-494E-822C-E5041D51899E}" type="presOf" srcId="{2DA26CCF-52E9-4C08-A0D8-3C78EA9EAABE}" destId="{E8ED2C99-A3EA-4D1A-8CED-CF7D5F5C28BF}" srcOrd="0" destOrd="0" presId="urn:microsoft.com/office/officeart/2005/8/layout/list1"/>
    <dgm:cxn modelId="{8CACD3F3-8EC5-4FDB-8D1C-8450748EBDD4}" type="presOf" srcId="{4BE5F6B6-F5B9-43D4-9E73-194F6F757A88}" destId="{81A2F390-79AD-409D-B8AF-16410F7A92D0}" srcOrd="0" destOrd="0" presId="urn:microsoft.com/office/officeart/2005/8/layout/list1"/>
    <dgm:cxn modelId="{2403DC16-F2B3-4F09-A577-E9166DABC472}" type="presParOf" srcId="{0F49F1F2-B94D-4D79-946A-A27A6685E30A}" destId="{F732E03E-D5FF-4950-BA9D-314D859F5937}" srcOrd="0" destOrd="0" presId="urn:microsoft.com/office/officeart/2005/8/layout/list1"/>
    <dgm:cxn modelId="{135D4559-3056-4D9C-AED3-57A3BD6D61E9}" type="presParOf" srcId="{F732E03E-D5FF-4950-BA9D-314D859F5937}" destId="{0BCC9C1C-6F74-4F11-A73C-57A8CD68EF17}" srcOrd="0" destOrd="0" presId="urn:microsoft.com/office/officeart/2005/8/layout/list1"/>
    <dgm:cxn modelId="{EB915B32-21AA-43E1-9A61-EB412690FB8F}" type="presParOf" srcId="{F732E03E-D5FF-4950-BA9D-314D859F5937}" destId="{4D928FB7-440F-4626-A66A-D4FB2B2ECFD5}" srcOrd="1" destOrd="0" presId="urn:microsoft.com/office/officeart/2005/8/layout/list1"/>
    <dgm:cxn modelId="{7336A8FA-8AD1-4A32-A28B-43E78F7AE654}" type="presParOf" srcId="{0F49F1F2-B94D-4D79-946A-A27A6685E30A}" destId="{25DACD1B-A189-4C8D-87CF-F1BA144CF703}" srcOrd="1" destOrd="0" presId="urn:microsoft.com/office/officeart/2005/8/layout/list1"/>
    <dgm:cxn modelId="{F4F7C7CC-919B-4244-9025-C93B43E8984A}" type="presParOf" srcId="{0F49F1F2-B94D-4D79-946A-A27A6685E30A}" destId="{81A2F390-79AD-409D-B8AF-16410F7A92D0}" srcOrd="2" destOrd="0" presId="urn:microsoft.com/office/officeart/2005/8/layout/list1"/>
    <dgm:cxn modelId="{EC7E1FBC-2F7D-4FC6-90DD-5B5BB5D580C4}" type="presParOf" srcId="{0F49F1F2-B94D-4D79-946A-A27A6685E30A}" destId="{2F0159E5-9462-4AD0-9CF7-8C50B50F9447}" srcOrd="3" destOrd="0" presId="urn:microsoft.com/office/officeart/2005/8/layout/list1"/>
    <dgm:cxn modelId="{21B300E9-1097-4387-B2DC-9C4F40EEC3FA}" type="presParOf" srcId="{0F49F1F2-B94D-4D79-946A-A27A6685E30A}" destId="{5DA2BD62-2C94-4B3F-9DB3-45C6A2F85D85}" srcOrd="4" destOrd="0" presId="urn:microsoft.com/office/officeart/2005/8/layout/list1"/>
    <dgm:cxn modelId="{7E6E0CAB-E732-464E-BCCA-A1A15A16795B}" type="presParOf" srcId="{5DA2BD62-2C94-4B3F-9DB3-45C6A2F85D85}" destId="{0C9F8738-089E-4F38-89E0-4EE0A4CBE478}" srcOrd="0" destOrd="0" presId="urn:microsoft.com/office/officeart/2005/8/layout/list1"/>
    <dgm:cxn modelId="{B25E9416-09A8-427A-B24D-E3B191BEF6D0}" type="presParOf" srcId="{5DA2BD62-2C94-4B3F-9DB3-45C6A2F85D85}" destId="{BD242B76-5E0F-4BBA-8A16-7C0BE178D3AE}" srcOrd="1" destOrd="0" presId="urn:microsoft.com/office/officeart/2005/8/layout/list1"/>
    <dgm:cxn modelId="{895DBC0E-3721-487D-B815-20FBD51A8F47}" type="presParOf" srcId="{0F49F1F2-B94D-4D79-946A-A27A6685E30A}" destId="{B91273F6-09CC-42B5-92D7-4762BD60A0B2}" srcOrd="5" destOrd="0" presId="urn:microsoft.com/office/officeart/2005/8/layout/list1"/>
    <dgm:cxn modelId="{AAB5B093-4952-48E4-96E5-5BFD88C34154}" type="presParOf" srcId="{0F49F1F2-B94D-4D79-946A-A27A6685E30A}" destId="{7106CF1E-1223-48EE-84D8-5DBCC9AE457B}" srcOrd="6" destOrd="0" presId="urn:microsoft.com/office/officeart/2005/8/layout/list1"/>
    <dgm:cxn modelId="{7D52DB39-4945-4127-B8EE-B6E051823D74}" type="presParOf" srcId="{0F49F1F2-B94D-4D79-946A-A27A6685E30A}" destId="{CC0EBD9C-FE97-4313-B17F-5B0982EBD5A6}" srcOrd="7" destOrd="0" presId="urn:microsoft.com/office/officeart/2005/8/layout/list1"/>
    <dgm:cxn modelId="{C00860BA-6D10-4B07-BF5A-0335B82AEA7D}" type="presParOf" srcId="{0F49F1F2-B94D-4D79-946A-A27A6685E30A}" destId="{2F64737D-DD74-4343-8CC5-1E3202C820DE}" srcOrd="8" destOrd="0" presId="urn:microsoft.com/office/officeart/2005/8/layout/list1"/>
    <dgm:cxn modelId="{7B880CDE-27DD-4744-B5BA-165A5E0E3873}" type="presParOf" srcId="{2F64737D-DD74-4343-8CC5-1E3202C820DE}" destId="{E8ED2C99-A3EA-4D1A-8CED-CF7D5F5C28BF}" srcOrd="0" destOrd="0" presId="urn:microsoft.com/office/officeart/2005/8/layout/list1"/>
    <dgm:cxn modelId="{3C1CD231-66A0-40B1-80BC-CC84F34CC8AD}" type="presParOf" srcId="{2F64737D-DD74-4343-8CC5-1E3202C820DE}" destId="{B47A71E4-A857-4E32-BC33-27F930CBF273}" srcOrd="1" destOrd="0" presId="urn:microsoft.com/office/officeart/2005/8/layout/list1"/>
    <dgm:cxn modelId="{7F387723-3FF3-4F6D-8B92-419E1846CB10}" type="presParOf" srcId="{0F49F1F2-B94D-4D79-946A-A27A6685E30A}" destId="{809CD802-8129-43A2-BD74-40C454379CD2}" srcOrd="9" destOrd="0" presId="urn:microsoft.com/office/officeart/2005/8/layout/list1"/>
    <dgm:cxn modelId="{EABDBD11-5444-4166-97BF-A9627E6CF8AF}" type="presParOf" srcId="{0F49F1F2-B94D-4D79-946A-A27A6685E30A}" destId="{D66E3553-5801-48D3-8C36-C325B050D1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BEAD15-C5C1-4BD0-9FB2-26244F0A5C16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0C884DDC-56FC-4F36-8F9D-B038EB38DCDB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</a:rPr>
            <a:t>Tujuan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penerbitan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Kerangka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Standar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Pelaporan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Keuangan</a:t>
          </a:r>
          <a:r>
            <a:rPr lang="en-US" sz="2000" dirty="0">
              <a:solidFill>
                <a:schemeClr val="tx1"/>
              </a:solidFill>
            </a:rPr>
            <a:t> Indonesia</a:t>
          </a:r>
          <a:endParaRPr lang="en-ID" sz="2000" dirty="0">
            <a:solidFill>
              <a:schemeClr val="tx1"/>
            </a:solidFill>
          </a:endParaRPr>
        </a:p>
      </dgm:t>
    </dgm:pt>
    <dgm:pt modelId="{98FE8C53-0663-4B78-95C3-2088CBBFF7FF}" type="parTrans" cxnId="{52D82E49-6761-4330-8313-05607900722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94FC5FD4-89FA-436C-9C4C-5C4628EA93A7}" type="sibTrans" cxnId="{52D82E49-6761-4330-8313-05607900722F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67D2BB1D-F5ED-4A20-9D88-C88108ADCA55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Mengatur </a:t>
          </a:r>
          <a:r>
            <a:rPr lang="en-US" sz="2000" b="1">
              <a:solidFill>
                <a:schemeClr val="tx1"/>
              </a:solidFill>
            </a:rPr>
            <a:t>pilar standar akuntansi keuangan (SAK)  </a:t>
          </a:r>
          <a:r>
            <a:rPr lang="en-US" sz="2000">
              <a:solidFill>
                <a:schemeClr val="tx1"/>
              </a:solidFill>
            </a:rPr>
            <a:t>yang digunakan dalam menyusun laporan keuangan berdasarkan SAK.</a:t>
          </a:r>
          <a:endParaRPr lang="en-US" sz="2000" dirty="0">
            <a:solidFill>
              <a:schemeClr val="tx1"/>
            </a:solidFill>
          </a:endParaRPr>
        </a:p>
      </dgm:t>
    </dgm:pt>
    <dgm:pt modelId="{433277CB-CEAB-40C9-87EB-641E025E8B51}" type="parTrans" cxnId="{BF3EFCA9-27CF-4BD0-8D54-F44CE07B7BCC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39661420-952D-4CF2-B664-537BE49A2A2F}" type="sibTrans" cxnId="{BF3EFCA9-27CF-4BD0-8D54-F44CE07B7BCC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66B724FE-CAD8-4928-A0F3-BD0CE926F842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Kriteria masing-masing pilar</a:t>
          </a:r>
          <a:endParaRPr lang="en-US" sz="2000" dirty="0">
            <a:solidFill>
              <a:schemeClr val="tx1"/>
            </a:solidFill>
          </a:endParaRPr>
        </a:p>
      </dgm:t>
    </dgm:pt>
    <dgm:pt modelId="{156F2CA7-4C6B-4CD6-B7EB-0510E6D6496D}" type="parTrans" cxnId="{589996C1-A2C2-4F2F-9ED3-2D8C7C22BD08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C55B81AA-D71B-41AF-9D1F-CAB23EC39285}" type="sibTrans" cxnId="{589996C1-A2C2-4F2F-9ED3-2D8C7C22BD08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C12E8547-5E70-4931-A882-55D1374AD16B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SAK yang berlaku untuk setiap pilar SAK</a:t>
          </a:r>
          <a:endParaRPr lang="en-US" sz="2000" dirty="0">
            <a:solidFill>
              <a:schemeClr val="tx1"/>
            </a:solidFill>
          </a:endParaRPr>
        </a:p>
      </dgm:t>
    </dgm:pt>
    <dgm:pt modelId="{31AC25E4-6026-408E-848F-E1C90E1A766F}" type="parTrans" cxnId="{25768F8E-49AB-4A85-8BE3-C6AF2B9D2079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DFFCD97F-613A-486F-AEA8-48FB11AB68A8}" type="sibTrans" cxnId="{25768F8E-49AB-4A85-8BE3-C6AF2B9D2079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CAB46545-4D8E-4488-95E3-999A8449748B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Persyaratan bagi entitas untuk pindah dari satu pilar SAK ke pilar SAK lainnya</a:t>
          </a:r>
          <a:endParaRPr lang="en-US" sz="2000" dirty="0">
            <a:solidFill>
              <a:schemeClr val="tx1"/>
            </a:solidFill>
          </a:endParaRPr>
        </a:p>
      </dgm:t>
    </dgm:pt>
    <dgm:pt modelId="{8882012E-CAFF-4678-9E51-4FAB2DF0A30A}" type="parTrans" cxnId="{224832C0-2BA4-429D-8C71-BE36D85923CB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C02EB114-A442-4A43-8285-FB42A13A67D3}" type="sibTrans" cxnId="{224832C0-2BA4-429D-8C71-BE36D85923CB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5B585F4D-2E4C-4D1A-A10E-D5A5CDE136A4}">
      <dgm:prSet custT="1"/>
      <dgm:spPr/>
      <dgm:t>
        <a:bodyPr/>
        <a:lstStyle/>
        <a:p>
          <a:r>
            <a:rPr lang="en-US" sz="2000">
              <a:solidFill>
                <a:schemeClr val="tx1"/>
              </a:solidFill>
            </a:rPr>
            <a:t>Efektif berlaku 1 Januari 2024</a:t>
          </a:r>
          <a:endParaRPr lang="en-US" sz="2000" dirty="0">
            <a:solidFill>
              <a:schemeClr val="tx1"/>
            </a:solidFill>
          </a:endParaRPr>
        </a:p>
      </dgm:t>
    </dgm:pt>
    <dgm:pt modelId="{871C7639-52A0-44FE-8003-6E065835ED3C}" type="parTrans" cxnId="{379CC17B-C542-47EB-8E20-CA8070D9976D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BAE0F9F4-081C-4B67-947C-E4AA2A4FAA74}" type="sibTrans" cxnId="{379CC17B-C542-47EB-8E20-CA8070D9976D}">
      <dgm:prSet/>
      <dgm:spPr/>
      <dgm:t>
        <a:bodyPr/>
        <a:lstStyle/>
        <a:p>
          <a:endParaRPr lang="en-ID" sz="2000">
            <a:solidFill>
              <a:schemeClr val="tx1"/>
            </a:solidFill>
          </a:endParaRPr>
        </a:p>
      </dgm:t>
    </dgm:pt>
    <dgm:pt modelId="{0F49F1F2-B94D-4D79-946A-A27A6685E30A}" type="pres">
      <dgm:prSet presAssocID="{BFBEAD15-C5C1-4BD0-9FB2-26244F0A5C16}" presName="linear" presStyleCnt="0">
        <dgm:presLayoutVars>
          <dgm:dir/>
          <dgm:animLvl val="lvl"/>
          <dgm:resizeHandles val="exact"/>
        </dgm:presLayoutVars>
      </dgm:prSet>
      <dgm:spPr/>
    </dgm:pt>
    <dgm:pt modelId="{F732E03E-D5FF-4950-BA9D-314D859F5937}" type="pres">
      <dgm:prSet presAssocID="{0C884DDC-56FC-4F36-8F9D-B038EB38DCDB}" presName="parentLin" presStyleCnt="0"/>
      <dgm:spPr/>
    </dgm:pt>
    <dgm:pt modelId="{0BCC9C1C-6F74-4F11-A73C-57A8CD68EF17}" type="pres">
      <dgm:prSet presAssocID="{0C884DDC-56FC-4F36-8F9D-B038EB38DCDB}" presName="parentLeftMargin" presStyleLbl="node1" presStyleIdx="0" presStyleCnt="2"/>
      <dgm:spPr/>
    </dgm:pt>
    <dgm:pt modelId="{4D928FB7-440F-4626-A66A-D4FB2B2ECFD5}" type="pres">
      <dgm:prSet presAssocID="{0C884DDC-56FC-4F36-8F9D-B038EB38DCDB}" presName="parentText" presStyleLbl="node1" presStyleIdx="0" presStyleCnt="2" custScaleX="117998">
        <dgm:presLayoutVars>
          <dgm:chMax val="0"/>
          <dgm:bulletEnabled val="1"/>
        </dgm:presLayoutVars>
      </dgm:prSet>
      <dgm:spPr/>
    </dgm:pt>
    <dgm:pt modelId="{25DACD1B-A189-4C8D-87CF-F1BA144CF703}" type="pres">
      <dgm:prSet presAssocID="{0C884DDC-56FC-4F36-8F9D-B038EB38DCDB}" presName="negativeSpace" presStyleCnt="0"/>
      <dgm:spPr/>
    </dgm:pt>
    <dgm:pt modelId="{81A2F390-79AD-409D-B8AF-16410F7A92D0}" type="pres">
      <dgm:prSet presAssocID="{0C884DDC-56FC-4F36-8F9D-B038EB38DCDB}" presName="childText" presStyleLbl="conFgAcc1" presStyleIdx="0" presStyleCnt="2">
        <dgm:presLayoutVars>
          <dgm:bulletEnabled val="1"/>
        </dgm:presLayoutVars>
      </dgm:prSet>
      <dgm:spPr/>
    </dgm:pt>
    <dgm:pt modelId="{2F0159E5-9462-4AD0-9CF7-8C50B50F9447}" type="pres">
      <dgm:prSet presAssocID="{94FC5FD4-89FA-436C-9C4C-5C4628EA93A7}" presName="spaceBetweenRectangles" presStyleCnt="0"/>
      <dgm:spPr/>
    </dgm:pt>
    <dgm:pt modelId="{D11C984F-D7CF-4A38-A60A-F91FEDECAB8D}" type="pres">
      <dgm:prSet presAssocID="{5B585F4D-2E4C-4D1A-A10E-D5A5CDE136A4}" presName="parentLin" presStyleCnt="0"/>
      <dgm:spPr/>
    </dgm:pt>
    <dgm:pt modelId="{1E76E3D4-6AB5-459A-A3C3-FFF0EBE8EDC5}" type="pres">
      <dgm:prSet presAssocID="{5B585F4D-2E4C-4D1A-A10E-D5A5CDE136A4}" presName="parentLeftMargin" presStyleLbl="node1" presStyleIdx="0" presStyleCnt="2"/>
      <dgm:spPr/>
    </dgm:pt>
    <dgm:pt modelId="{795A38F5-5D8F-45AF-BCA6-DC79975B8808}" type="pres">
      <dgm:prSet presAssocID="{5B585F4D-2E4C-4D1A-A10E-D5A5CDE136A4}" presName="parentText" presStyleLbl="node1" presStyleIdx="1" presStyleCnt="2" custScaleX="117998">
        <dgm:presLayoutVars>
          <dgm:chMax val="0"/>
          <dgm:bulletEnabled val="1"/>
        </dgm:presLayoutVars>
      </dgm:prSet>
      <dgm:spPr/>
    </dgm:pt>
    <dgm:pt modelId="{A96A795F-0921-4B71-82AC-E5AD351836DC}" type="pres">
      <dgm:prSet presAssocID="{5B585F4D-2E4C-4D1A-A10E-D5A5CDE136A4}" presName="negativeSpace" presStyleCnt="0"/>
      <dgm:spPr/>
    </dgm:pt>
    <dgm:pt modelId="{7C8552CD-27BE-4528-B838-3F0DBB1C4D52}" type="pres">
      <dgm:prSet presAssocID="{5B585F4D-2E4C-4D1A-A10E-D5A5CDE136A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025C500-0953-45FC-90CC-BA4147B20564}" type="presOf" srcId="{BFBEAD15-C5C1-4BD0-9FB2-26244F0A5C16}" destId="{0F49F1F2-B94D-4D79-946A-A27A6685E30A}" srcOrd="0" destOrd="0" presId="urn:microsoft.com/office/officeart/2005/8/layout/list1"/>
    <dgm:cxn modelId="{CDDE0D29-C646-4653-8F40-0EAF3F8BA816}" type="presOf" srcId="{5B585F4D-2E4C-4D1A-A10E-D5A5CDE136A4}" destId="{795A38F5-5D8F-45AF-BCA6-DC79975B8808}" srcOrd="1" destOrd="0" presId="urn:microsoft.com/office/officeart/2005/8/layout/list1"/>
    <dgm:cxn modelId="{1DFA8B29-9F50-4CC7-B79D-82DF4254257F}" type="presOf" srcId="{66B724FE-CAD8-4928-A0F3-BD0CE926F842}" destId="{81A2F390-79AD-409D-B8AF-16410F7A92D0}" srcOrd="0" destOrd="1" presId="urn:microsoft.com/office/officeart/2005/8/layout/list1"/>
    <dgm:cxn modelId="{29142B62-ED27-4CC6-B65A-1C9E67513A1A}" type="presOf" srcId="{C12E8547-5E70-4931-A882-55D1374AD16B}" destId="{81A2F390-79AD-409D-B8AF-16410F7A92D0}" srcOrd="0" destOrd="2" presId="urn:microsoft.com/office/officeart/2005/8/layout/list1"/>
    <dgm:cxn modelId="{4A603B64-EEC9-459D-A967-C31681D51936}" type="presOf" srcId="{CAB46545-4D8E-4488-95E3-999A8449748B}" destId="{81A2F390-79AD-409D-B8AF-16410F7A92D0}" srcOrd="0" destOrd="3" presId="urn:microsoft.com/office/officeart/2005/8/layout/list1"/>
    <dgm:cxn modelId="{52D82E49-6761-4330-8313-05607900722F}" srcId="{BFBEAD15-C5C1-4BD0-9FB2-26244F0A5C16}" destId="{0C884DDC-56FC-4F36-8F9D-B038EB38DCDB}" srcOrd="0" destOrd="0" parTransId="{98FE8C53-0663-4B78-95C3-2088CBBFF7FF}" sibTransId="{94FC5FD4-89FA-436C-9C4C-5C4628EA93A7}"/>
    <dgm:cxn modelId="{0E0CDE4B-D894-4D2A-B7CC-C7980BE9C284}" type="presOf" srcId="{5B585F4D-2E4C-4D1A-A10E-D5A5CDE136A4}" destId="{1E76E3D4-6AB5-459A-A3C3-FFF0EBE8EDC5}" srcOrd="0" destOrd="0" presId="urn:microsoft.com/office/officeart/2005/8/layout/list1"/>
    <dgm:cxn modelId="{E9587D4F-B126-40F9-9D90-0E35DE8F1B0C}" type="presOf" srcId="{0C884DDC-56FC-4F36-8F9D-B038EB38DCDB}" destId="{0BCC9C1C-6F74-4F11-A73C-57A8CD68EF17}" srcOrd="0" destOrd="0" presId="urn:microsoft.com/office/officeart/2005/8/layout/list1"/>
    <dgm:cxn modelId="{06926D78-B27F-43F2-81EB-830DBD0E4097}" type="presOf" srcId="{67D2BB1D-F5ED-4A20-9D88-C88108ADCA55}" destId="{81A2F390-79AD-409D-B8AF-16410F7A92D0}" srcOrd="0" destOrd="0" presId="urn:microsoft.com/office/officeart/2005/8/layout/list1"/>
    <dgm:cxn modelId="{379CC17B-C542-47EB-8E20-CA8070D9976D}" srcId="{BFBEAD15-C5C1-4BD0-9FB2-26244F0A5C16}" destId="{5B585F4D-2E4C-4D1A-A10E-D5A5CDE136A4}" srcOrd="1" destOrd="0" parTransId="{871C7639-52A0-44FE-8003-6E065835ED3C}" sibTransId="{BAE0F9F4-081C-4B67-947C-E4AA2A4FAA74}"/>
    <dgm:cxn modelId="{25768F8E-49AB-4A85-8BE3-C6AF2B9D2079}" srcId="{0C884DDC-56FC-4F36-8F9D-B038EB38DCDB}" destId="{C12E8547-5E70-4931-A882-55D1374AD16B}" srcOrd="2" destOrd="0" parTransId="{31AC25E4-6026-408E-848F-E1C90E1A766F}" sibTransId="{DFFCD97F-613A-486F-AEA8-48FB11AB68A8}"/>
    <dgm:cxn modelId="{BF3EFCA9-27CF-4BD0-8D54-F44CE07B7BCC}" srcId="{0C884DDC-56FC-4F36-8F9D-B038EB38DCDB}" destId="{67D2BB1D-F5ED-4A20-9D88-C88108ADCA55}" srcOrd="0" destOrd="0" parTransId="{433277CB-CEAB-40C9-87EB-641E025E8B51}" sibTransId="{39661420-952D-4CF2-B664-537BE49A2A2F}"/>
    <dgm:cxn modelId="{BB8167BD-F3C8-4DD4-84D6-F5A3553EDD62}" type="presOf" srcId="{0C884DDC-56FC-4F36-8F9D-B038EB38DCDB}" destId="{4D928FB7-440F-4626-A66A-D4FB2B2ECFD5}" srcOrd="1" destOrd="0" presId="urn:microsoft.com/office/officeart/2005/8/layout/list1"/>
    <dgm:cxn modelId="{224832C0-2BA4-429D-8C71-BE36D85923CB}" srcId="{0C884DDC-56FC-4F36-8F9D-B038EB38DCDB}" destId="{CAB46545-4D8E-4488-95E3-999A8449748B}" srcOrd="3" destOrd="0" parTransId="{8882012E-CAFF-4678-9E51-4FAB2DF0A30A}" sibTransId="{C02EB114-A442-4A43-8285-FB42A13A67D3}"/>
    <dgm:cxn modelId="{589996C1-A2C2-4F2F-9ED3-2D8C7C22BD08}" srcId="{0C884DDC-56FC-4F36-8F9D-B038EB38DCDB}" destId="{66B724FE-CAD8-4928-A0F3-BD0CE926F842}" srcOrd="1" destOrd="0" parTransId="{156F2CA7-4C6B-4CD6-B7EB-0510E6D6496D}" sibTransId="{C55B81AA-D71B-41AF-9D1F-CAB23EC39285}"/>
    <dgm:cxn modelId="{2403DC16-F2B3-4F09-A577-E9166DABC472}" type="presParOf" srcId="{0F49F1F2-B94D-4D79-946A-A27A6685E30A}" destId="{F732E03E-D5FF-4950-BA9D-314D859F5937}" srcOrd="0" destOrd="0" presId="urn:microsoft.com/office/officeart/2005/8/layout/list1"/>
    <dgm:cxn modelId="{135D4559-3056-4D9C-AED3-57A3BD6D61E9}" type="presParOf" srcId="{F732E03E-D5FF-4950-BA9D-314D859F5937}" destId="{0BCC9C1C-6F74-4F11-A73C-57A8CD68EF17}" srcOrd="0" destOrd="0" presId="urn:microsoft.com/office/officeart/2005/8/layout/list1"/>
    <dgm:cxn modelId="{EB915B32-21AA-43E1-9A61-EB412690FB8F}" type="presParOf" srcId="{F732E03E-D5FF-4950-BA9D-314D859F5937}" destId="{4D928FB7-440F-4626-A66A-D4FB2B2ECFD5}" srcOrd="1" destOrd="0" presId="urn:microsoft.com/office/officeart/2005/8/layout/list1"/>
    <dgm:cxn modelId="{7336A8FA-8AD1-4A32-A28B-43E78F7AE654}" type="presParOf" srcId="{0F49F1F2-B94D-4D79-946A-A27A6685E30A}" destId="{25DACD1B-A189-4C8D-87CF-F1BA144CF703}" srcOrd="1" destOrd="0" presId="urn:microsoft.com/office/officeart/2005/8/layout/list1"/>
    <dgm:cxn modelId="{F4F7C7CC-919B-4244-9025-C93B43E8984A}" type="presParOf" srcId="{0F49F1F2-B94D-4D79-946A-A27A6685E30A}" destId="{81A2F390-79AD-409D-B8AF-16410F7A92D0}" srcOrd="2" destOrd="0" presId="urn:microsoft.com/office/officeart/2005/8/layout/list1"/>
    <dgm:cxn modelId="{EC7E1FBC-2F7D-4FC6-90DD-5B5BB5D580C4}" type="presParOf" srcId="{0F49F1F2-B94D-4D79-946A-A27A6685E30A}" destId="{2F0159E5-9462-4AD0-9CF7-8C50B50F9447}" srcOrd="3" destOrd="0" presId="urn:microsoft.com/office/officeart/2005/8/layout/list1"/>
    <dgm:cxn modelId="{ECE9925C-EF89-4D85-9868-52BC92592787}" type="presParOf" srcId="{0F49F1F2-B94D-4D79-946A-A27A6685E30A}" destId="{D11C984F-D7CF-4A38-A60A-F91FEDECAB8D}" srcOrd="4" destOrd="0" presId="urn:microsoft.com/office/officeart/2005/8/layout/list1"/>
    <dgm:cxn modelId="{6414BF05-3418-43F1-9B72-740F44707E72}" type="presParOf" srcId="{D11C984F-D7CF-4A38-A60A-F91FEDECAB8D}" destId="{1E76E3D4-6AB5-459A-A3C3-FFF0EBE8EDC5}" srcOrd="0" destOrd="0" presId="urn:microsoft.com/office/officeart/2005/8/layout/list1"/>
    <dgm:cxn modelId="{91DE7520-D8EE-4A48-9BBB-EF9360FD71EC}" type="presParOf" srcId="{D11C984F-D7CF-4A38-A60A-F91FEDECAB8D}" destId="{795A38F5-5D8F-45AF-BCA6-DC79975B8808}" srcOrd="1" destOrd="0" presId="urn:microsoft.com/office/officeart/2005/8/layout/list1"/>
    <dgm:cxn modelId="{C8FEE428-FD11-4F42-BF64-2F4D84DBC679}" type="presParOf" srcId="{0F49F1F2-B94D-4D79-946A-A27A6685E30A}" destId="{A96A795F-0921-4B71-82AC-E5AD351836DC}" srcOrd="5" destOrd="0" presId="urn:microsoft.com/office/officeart/2005/8/layout/list1"/>
    <dgm:cxn modelId="{2741022B-FBF9-49C8-B906-AA71CBB6CF59}" type="presParOf" srcId="{0F49F1F2-B94D-4D79-946A-A27A6685E30A}" destId="{7C8552CD-27BE-4528-B838-3F0DBB1C4D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C03E8F-9A51-4D9F-A91A-31279904F5D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</dgm:pt>
    <dgm:pt modelId="{02F464D5-0151-472A-9BDA-47AF512BBC35}">
      <dgm:prSet phldrT="[Text]" custT="1"/>
      <dgm:spPr>
        <a:xfrm rot="10800000">
          <a:off x="1769485" y="1166"/>
          <a:ext cx="7679319" cy="631735"/>
        </a:xfr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177800" indent="50800" algn="l">
            <a:lnSpc>
              <a:spcPct val="80000"/>
            </a:lnSpc>
            <a:buNone/>
          </a:pP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Keuangan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Internasional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– Eff 1 Jan 2023 – full IFRS,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opsi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bagi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i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dual listing (POJK 26 </a:t>
          </a:r>
          <a:r>
            <a:rPr lang="en-US" sz="2000" b="0" i="1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tahun</a:t>
          </a:r>
          <a:r>
            <a:rPr lang="en-US" sz="2000" b="0" i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2023)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  <a:endParaRPr lang="en-US" sz="2000" b="0" i="1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6DF7D184-3D19-40A7-890D-3F6AC67FE0E6}" type="parTrans" cxnId="{20274B0E-1774-4338-97CD-4998AC99545C}">
      <dgm:prSet/>
      <dgm:spPr/>
      <dgm:t>
        <a:bodyPr/>
        <a:lstStyle/>
        <a:p>
          <a:pPr algn="l">
            <a:lnSpc>
              <a:spcPct val="80000"/>
            </a:lnSpc>
          </a:pPr>
          <a:endParaRPr lang="en-US" sz="20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EECAF6-C39C-4E64-8FA5-7C5AE99BCEC7}" type="sibTrans" cxnId="{20274B0E-1774-4338-97CD-4998AC99545C}">
      <dgm:prSet/>
      <dgm:spPr/>
      <dgm:t>
        <a:bodyPr/>
        <a:lstStyle/>
        <a:p>
          <a:pPr algn="l">
            <a:lnSpc>
              <a:spcPct val="80000"/>
            </a:lnSpc>
          </a:pPr>
          <a:endParaRPr lang="en-US" sz="20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CEB72F-5E0D-47C2-A571-C5C65B26A9DD}">
      <dgm:prSet custT="1"/>
      <dgm:spPr>
        <a:xfrm rot="10800000">
          <a:off x="1769485" y="1322432"/>
          <a:ext cx="7679319" cy="631735"/>
        </a:xfrm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174625" indent="0" algn="l">
            <a:lnSpc>
              <a:spcPct val="80000"/>
            </a:lnSpc>
            <a:buNone/>
          </a:pP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Entitas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Mikro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Kecil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Menengah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- SAK EMKM</a:t>
          </a:r>
        </a:p>
      </dgm:t>
    </dgm:pt>
    <dgm:pt modelId="{5E9F8501-9658-4697-8533-C0E609931B87}" type="parTrans" cxnId="{5E765BA4-ACCD-41D6-A006-9F4274BD9BAF}">
      <dgm:prSet/>
      <dgm:spPr/>
      <dgm:t>
        <a:bodyPr/>
        <a:lstStyle/>
        <a:p>
          <a:pPr algn="l">
            <a:lnSpc>
              <a:spcPct val="80000"/>
            </a:lnSpc>
          </a:pPr>
          <a:endParaRPr lang="en-US" sz="20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BE68ED-211E-44CE-9830-74014EA89DDE}" type="sibTrans" cxnId="{5E765BA4-ACCD-41D6-A006-9F4274BD9BAF}">
      <dgm:prSet/>
      <dgm:spPr/>
      <dgm:t>
        <a:bodyPr/>
        <a:lstStyle/>
        <a:p>
          <a:pPr algn="l">
            <a:lnSpc>
              <a:spcPct val="80000"/>
            </a:lnSpc>
          </a:pPr>
          <a:endParaRPr lang="en-US" sz="20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D77083-CC1F-4375-8A49-462018A2FFCE}">
      <dgm:prSet phldrT="[Text]" custT="1"/>
      <dgm:spPr>
        <a:xfrm rot="10800000">
          <a:off x="1769485" y="1166"/>
          <a:ext cx="7679319" cy="631735"/>
        </a:xfrm>
      </dgm:spPr>
      <dgm:t>
        <a:bodyPr/>
        <a:lstStyle/>
        <a:p>
          <a:pPr marL="0" indent="228600" algn="l">
            <a:lnSpc>
              <a:spcPct val="80000"/>
            </a:lnSpc>
            <a:buNone/>
          </a:pP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Keuangan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Entitas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Privat – SAKEP – eff 1/1/2025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gantikan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SAK ETAP</a:t>
          </a:r>
        </a:p>
      </dgm:t>
    </dgm:pt>
    <dgm:pt modelId="{07CB0D58-8FE3-423C-A220-48763C495AD2}" type="parTrans" cxnId="{79DF4364-D491-497E-9C29-EB6BA583494B}">
      <dgm:prSet/>
      <dgm:spPr/>
      <dgm:t>
        <a:bodyPr/>
        <a:lstStyle/>
        <a:p>
          <a:pPr>
            <a:lnSpc>
              <a:spcPct val="80000"/>
            </a:lnSpc>
          </a:pPr>
          <a:endParaRPr lang="en-ID" sz="2000">
            <a:solidFill>
              <a:schemeClr val="tx1"/>
            </a:solidFill>
          </a:endParaRPr>
        </a:p>
      </dgm:t>
    </dgm:pt>
    <dgm:pt modelId="{6B2B9691-C298-46A2-B018-BDC6DD807301}" type="sibTrans" cxnId="{79DF4364-D491-497E-9C29-EB6BA583494B}">
      <dgm:prSet/>
      <dgm:spPr/>
      <dgm:t>
        <a:bodyPr/>
        <a:lstStyle/>
        <a:p>
          <a:pPr>
            <a:lnSpc>
              <a:spcPct val="80000"/>
            </a:lnSpc>
          </a:pPr>
          <a:endParaRPr lang="en-ID" sz="2000">
            <a:solidFill>
              <a:schemeClr val="tx1"/>
            </a:solidFill>
          </a:endParaRPr>
        </a:p>
      </dgm:t>
    </dgm:pt>
    <dgm:pt modelId="{B522697C-CCA8-47AE-B85F-1ECDFFB091A8}">
      <dgm:prSet phldrT="[Text]" custT="1"/>
      <dgm:spPr>
        <a:xfrm rot="10800000">
          <a:off x="1769485" y="1166"/>
          <a:ext cx="7679319" cy="631735"/>
        </a:xfrm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marL="0" indent="228600" algn="l">
            <a:lnSpc>
              <a:spcPct val="80000"/>
            </a:lnSpc>
            <a:buNone/>
          </a:pP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Keuangan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Indonesia – PSAK 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anose="05000000000000000000" pitchFamily="2" charset="2"/>
            </a:rPr>
            <a:t> </a:t>
          </a:r>
          <a:r>
            <a:rPr lang="en-US" sz="2000" b="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anose="05000000000000000000" pitchFamily="2" charset="2"/>
            </a:rPr>
            <a:t>berbasis</a:t>
          </a:r>
          <a:r>
            <a:rPr lang="en-US" sz="2000" b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anose="05000000000000000000" pitchFamily="2" charset="2"/>
            </a:rPr>
            <a:t> IFRS</a:t>
          </a:r>
          <a:endParaRPr lang="en-US" sz="2000" b="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2FBB9E6-FD93-492E-8953-4FDE7EE1BF2C}" type="parTrans" cxnId="{D32CFFFB-AEE3-472F-9CCC-928A1277330D}">
      <dgm:prSet/>
      <dgm:spPr/>
      <dgm:t>
        <a:bodyPr/>
        <a:lstStyle/>
        <a:p>
          <a:pPr>
            <a:lnSpc>
              <a:spcPct val="80000"/>
            </a:lnSpc>
          </a:pPr>
          <a:endParaRPr lang="en-ID" sz="2000">
            <a:solidFill>
              <a:schemeClr val="tx1"/>
            </a:solidFill>
          </a:endParaRPr>
        </a:p>
      </dgm:t>
    </dgm:pt>
    <dgm:pt modelId="{CB76E9CC-2E78-43A9-9941-FE920DECEB58}" type="sibTrans" cxnId="{D32CFFFB-AEE3-472F-9CCC-928A1277330D}">
      <dgm:prSet/>
      <dgm:spPr/>
      <dgm:t>
        <a:bodyPr/>
        <a:lstStyle/>
        <a:p>
          <a:pPr>
            <a:lnSpc>
              <a:spcPct val="80000"/>
            </a:lnSpc>
          </a:pPr>
          <a:endParaRPr lang="en-ID" sz="2000">
            <a:solidFill>
              <a:schemeClr val="tx1"/>
            </a:solidFill>
          </a:endParaRPr>
        </a:p>
      </dgm:t>
    </dgm:pt>
    <dgm:pt modelId="{11F2DF33-F596-4B1B-977A-C61EACB8EC5F}" type="pres">
      <dgm:prSet presAssocID="{91C03E8F-9A51-4D9F-A91A-31279904F5D0}" presName="linear" presStyleCnt="0">
        <dgm:presLayoutVars>
          <dgm:animLvl val="lvl"/>
          <dgm:resizeHandles val="exact"/>
        </dgm:presLayoutVars>
      </dgm:prSet>
      <dgm:spPr/>
    </dgm:pt>
    <dgm:pt modelId="{A81C1798-7299-4F5D-A4CF-341FF3FC7C60}" type="pres">
      <dgm:prSet presAssocID="{02F464D5-0151-472A-9BDA-47AF512BBC35}" presName="parentText" presStyleLbl="node1" presStyleIdx="0" presStyleCnt="4" custScaleY="77105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  <dgm:pt modelId="{63959981-BB73-4C09-87F3-FEC3C553A2DB}" type="pres">
      <dgm:prSet presAssocID="{40EECAF6-C39C-4E64-8FA5-7C5AE99BCEC7}" presName="spacer" presStyleCnt="0"/>
      <dgm:spPr/>
    </dgm:pt>
    <dgm:pt modelId="{06DF6428-A94E-488D-8F66-A807B4E12153}" type="pres">
      <dgm:prSet presAssocID="{B522697C-CCA8-47AE-B85F-1ECDFFB091A8}" presName="parentText" presStyleLbl="node1" presStyleIdx="1" presStyleCnt="4" custScaleY="52651" custLinFactNeighborY="-56656">
        <dgm:presLayoutVars>
          <dgm:chMax val="0"/>
          <dgm:bulletEnabled val="1"/>
        </dgm:presLayoutVars>
      </dgm:prSet>
      <dgm:spPr/>
    </dgm:pt>
    <dgm:pt modelId="{7560202E-400C-4C23-9EFA-F8BBD137E596}" type="pres">
      <dgm:prSet presAssocID="{CB76E9CC-2E78-43A9-9941-FE920DECEB58}" presName="spacer" presStyleCnt="0"/>
      <dgm:spPr/>
    </dgm:pt>
    <dgm:pt modelId="{EF22A19A-E83A-491A-B548-01E0A3DB6774}" type="pres">
      <dgm:prSet presAssocID="{D6D77083-CC1F-4375-8A49-462018A2FFCE}" presName="parentText" presStyleLbl="node1" presStyleIdx="2" presStyleCnt="4" custScaleY="51682" custLinFactNeighborY="93616">
        <dgm:presLayoutVars>
          <dgm:chMax val="0"/>
          <dgm:bulletEnabled val="1"/>
        </dgm:presLayoutVars>
      </dgm:prSet>
      <dgm:spPr/>
    </dgm:pt>
    <dgm:pt modelId="{70E2A16C-975A-4B80-B12F-4E54FF502AF5}" type="pres">
      <dgm:prSet presAssocID="{6B2B9691-C298-46A2-B018-BDC6DD807301}" presName="spacer" presStyleCnt="0"/>
      <dgm:spPr/>
    </dgm:pt>
    <dgm:pt modelId="{C9C004D7-8C26-45A6-AB91-8C2DD58B8874}" type="pres">
      <dgm:prSet presAssocID="{62CEB72F-5E0D-47C2-A571-C5C65B26A9DD}" presName="parentText" presStyleLbl="node1" presStyleIdx="3" presStyleCnt="4" custScaleY="53336" custLinFactY="8209" custLinFactNeighborY="100000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</dgm:ptLst>
  <dgm:cxnLst>
    <dgm:cxn modelId="{8AB88D00-1731-48E4-A1AE-3A0100D350AB}" type="presOf" srcId="{D6D77083-CC1F-4375-8A49-462018A2FFCE}" destId="{EF22A19A-E83A-491A-B548-01E0A3DB6774}" srcOrd="0" destOrd="0" presId="urn:microsoft.com/office/officeart/2005/8/layout/vList2"/>
    <dgm:cxn modelId="{20274B0E-1774-4338-97CD-4998AC99545C}" srcId="{91C03E8F-9A51-4D9F-A91A-31279904F5D0}" destId="{02F464D5-0151-472A-9BDA-47AF512BBC35}" srcOrd="0" destOrd="0" parTransId="{6DF7D184-3D19-40A7-890D-3F6AC67FE0E6}" sibTransId="{40EECAF6-C39C-4E64-8FA5-7C5AE99BCEC7}"/>
    <dgm:cxn modelId="{7A312619-FEAE-4F1C-9838-9E7115D8262A}" type="presOf" srcId="{62CEB72F-5E0D-47C2-A571-C5C65B26A9DD}" destId="{C9C004D7-8C26-45A6-AB91-8C2DD58B8874}" srcOrd="0" destOrd="0" presId="urn:microsoft.com/office/officeart/2005/8/layout/vList2"/>
    <dgm:cxn modelId="{F938651C-51FE-4052-A105-2724D5AF7779}" type="presOf" srcId="{B522697C-CCA8-47AE-B85F-1ECDFFB091A8}" destId="{06DF6428-A94E-488D-8F66-A807B4E12153}" srcOrd="0" destOrd="0" presId="urn:microsoft.com/office/officeart/2005/8/layout/vList2"/>
    <dgm:cxn modelId="{073F9660-5CAD-4B71-B3D9-E7D3A3A32B91}" type="presOf" srcId="{02F464D5-0151-472A-9BDA-47AF512BBC35}" destId="{A81C1798-7299-4F5D-A4CF-341FF3FC7C60}" srcOrd="0" destOrd="0" presId="urn:microsoft.com/office/officeart/2005/8/layout/vList2"/>
    <dgm:cxn modelId="{79DF4364-D491-497E-9C29-EB6BA583494B}" srcId="{91C03E8F-9A51-4D9F-A91A-31279904F5D0}" destId="{D6D77083-CC1F-4375-8A49-462018A2FFCE}" srcOrd="2" destOrd="0" parTransId="{07CB0D58-8FE3-423C-A220-48763C495AD2}" sibTransId="{6B2B9691-C298-46A2-B018-BDC6DD807301}"/>
    <dgm:cxn modelId="{AD200C85-A8FE-4E5A-85B4-1DA3694D01C5}" type="presOf" srcId="{91C03E8F-9A51-4D9F-A91A-31279904F5D0}" destId="{11F2DF33-F596-4B1B-977A-C61EACB8EC5F}" srcOrd="0" destOrd="0" presId="urn:microsoft.com/office/officeart/2005/8/layout/vList2"/>
    <dgm:cxn modelId="{5E765BA4-ACCD-41D6-A006-9F4274BD9BAF}" srcId="{91C03E8F-9A51-4D9F-A91A-31279904F5D0}" destId="{62CEB72F-5E0D-47C2-A571-C5C65B26A9DD}" srcOrd="3" destOrd="0" parTransId="{5E9F8501-9658-4697-8533-C0E609931B87}" sibTransId="{D4BE68ED-211E-44CE-9830-74014EA89DDE}"/>
    <dgm:cxn modelId="{D32CFFFB-AEE3-472F-9CCC-928A1277330D}" srcId="{91C03E8F-9A51-4D9F-A91A-31279904F5D0}" destId="{B522697C-CCA8-47AE-B85F-1ECDFFB091A8}" srcOrd="1" destOrd="0" parTransId="{02FBB9E6-FD93-492E-8953-4FDE7EE1BF2C}" sibTransId="{CB76E9CC-2E78-43A9-9941-FE920DECEB58}"/>
    <dgm:cxn modelId="{B2124432-0A4C-40C3-965C-80EAA2A06F49}" type="presParOf" srcId="{11F2DF33-F596-4B1B-977A-C61EACB8EC5F}" destId="{A81C1798-7299-4F5D-A4CF-341FF3FC7C60}" srcOrd="0" destOrd="0" presId="urn:microsoft.com/office/officeart/2005/8/layout/vList2"/>
    <dgm:cxn modelId="{F8C673B6-7B77-4506-A676-A23AC5E35B7B}" type="presParOf" srcId="{11F2DF33-F596-4B1B-977A-C61EACB8EC5F}" destId="{63959981-BB73-4C09-87F3-FEC3C553A2DB}" srcOrd="1" destOrd="0" presId="urn:microsoft.com/office/officeart/2005/8/layout/vList2"/>
    <dgm:cxn modelId="{04D8B253-6E23-421A-B0AE-3DA4FDD7243D}" type="presParOf" srcId="{11F2DF33-F596-4B1B-977A-C61EACB8EC5F}" destId="{06DF6428-A94E-488D-8F66-A807B4E12153}" srcOrd="2" destOrd="0" presId="urn:microsoft.com/office/officeart/2005/8/layout/vList2"/>
    <dgm:cxn modelId="{A7D93D98-9068-4A51-891C-76CB6BE2E543}" type="presParOf" srcId="{11F2DF33-F596-4B1B-977A-C61EACB8EC5F}" destId="{7560202E-400C-4C23-9EFA-F8BBD137E596}" srcOrd="3" destOrd="0" presId="urn:microsoft.com/office/officeart/2005/8/layout/vList2"/>
    <dgm:cxn modelId="{B3F2F8A1-D75E-4DFE-9DC2-4ED226B67442}" type="presParOf" srcId="{11F2DF33-F596-4B1B-977A-C61EACB8EC5F}" destId="{EF22A19A-E83A-491A-B548-01E0A3DB6774}" srcOrd="4" destOrd="0" presId="urn:microsoft.com/office/officeart/2005/8/layout/vList2"/>
    <dgm:cxn modelId="{D0880769-57A2-458C-B523-D2F789897BCE}" type="presParOf" srcId="{11F2DF33-F596-4B1B-977A-C61EACB8EC5F}" destId="{70E2A16C-975A-4B80-B12F-4E54FF502AF5}" srcOrd="5" destOrd="0" presId="urn:microsoft.com/office/officeart/2005/8/layout/vList2"/>
    <dgm:cxn modelId="{41C80934-F2C7-4295-BFF5-75888D4CACEA}" type="presParOf" srcId="{11F2DF33-F596-4B1B-977A-C61EACB8EC5F}" destId="{C9C004D7-8C26-45A6-AB91-8C2DD58B887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B7461F-5D18-4D65-9CB6-2C04DEF6AF2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033E86C6-9643-4AD3-B8DF-4FAD5D17A184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Pilar yang </a:t>
          </a:r>
          <a:r>
            <a:rPr lang="en-US" sz="2000" b="1" dirty="0" err="1">
              <a:solidFill>
                <a:schemeClr val="tx1"/>
              </a:solidFill>
            </a:rPr>
            <a:t>digunakan</a:t>
          </a:r>
          <a:endParaRPr lang="en-ID" sz="2000" b="1" dirty="0">
            <a:solidFill>
              <a:schemeClr val="tx1"/>
            </a:solidFill>
          </a:endParaRPr>
        </a:p>
      </dgm:t>
    </dgm:pt>
    <dgm:pt modelId="{9CE9B137-F577-40D8-B8C2-7E3F1DB4F762}" type="parTrans" cxnId="{0C7CB54D-5DBB-4B4A-A1CA-820CA9B91EFB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BD30AE0E-E8C9-4008-9ECA-440052E57648}" type="sibTrans" cxnId="{0C7CB54D-5DBB-4B4A-A1CA-820CA9B91EFB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8DCCBBC6-0C04-4DD1-AE2F-FACD564C686F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Transaksi</a:t>
          </a:r>
          <a:r>
            <a:rPr lang="en-US" sz="2000" b="1" dirty="0">
              <a:solidFill>
                <a:schemeClr val="tx1"/>
              </a:solidFill>
            </a:rPr>
            <a:t> Syariah</a:t>
          </a:r>
          <a:endParaRPr lang="en-ID" sz="2000" b="1" dirty="0">
            <a:solidFill>
              <a:schemeClr val="tx1"/>
            </a:solidFill>
          </a:endParaRPr>
        </a:p>
      </dgm:t>
    </dgm:pt>
    <dgm:pt modelId="{63603F05-56BC-4E28-9554-E18E381C3A78}" type="parTrans" cxnId="{C5A119DE-C148-4353-8095-F3A2E74C0885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7A3E2579-2690-48D1-90A5-5B4AB37A2360}" type="sibTrans" cxnId="{C5A119DE-C148-4353-8095-F3A2E74C0885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E647DC4A-9078-4099-9859-482E8FD89717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Entitas </a:t>
          </a:r>
          <a:r>
            <a:rPr lang="en-US" dirty="0">
              <a:solidFill>
                <a:schemeClr val="tx1"/>
              </a:solidFill>
            </a:rPr>
            <a:t>syariah </a:t>
          </a:r>
          <a:r>
            <a:rPr lang="en-US" dirty="0" err="1">
              <a:solidFill>
                <a:schemeClr val="tx1"/>
              </a:solidFill>
            </a:rPr>
            <a:t>dapat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menetapkan</a:t>
          </a:r>
          <a:r>
            <a:rPr lang="en-US" dirty="0">
              <a:solidFill>
                <a:schemeClr val="tx1"/>
              </a:solidFill>
            </a:rPr>
            <a:t> pilar </a:t>
          </a:r>
          <a:r>
            <a:rPr lang="en-US" dirty="0" err="1">
              <a:solidFill>
                <a:schemeClr val="tx1"/>
              </a:solidFill>
            </a:rPr>
            <a:t>menilai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apakah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merupakan</a:t>
          </a:r>
          <a:r>
            <a:rPr lang="en-US" dirty="0">
              <a:solidFill>
                <a:schemeClr val="tx1"/>
              </a:solidFill>
            </a:rPr>
            <a:t> EAP </a:t>
          </a:r>
          <a:r>
            <a:rPr lang="en-US" dirty="0" err="1">
              <a:solidFill>
                <a:schemeClr val="tx1"/>
              </a:solidFill>
            </a:rPr>
            <a:t>atau</a:t>
          </a:r>
          <a:r>
            <a:rPr lang="en-US" dirty="0">
              <a:solidFill>
                <a:schemeClr val="tx1"/>
              </a:solidFill>
            </a:rPr>
            <a:t> ETAP</a:t>
          </a:r>
          <a:endParaRPr lang="en-ID" dirty="0">
            <a:solidFill>
              <a:schemeClr val="tx1"/>
            </a:solidFill>
          </a:endParaRPr>
        </a:p>
      </dgm:t>
    </dgm:pt>
    <dgm:pt modelId="{CA9F208A-53DE-465A-BE82-F53E9B3775A2}" type="parTrans" cxnId="{90846C44-A950-4E1D-BD58-29034919FB16}">
      <dgm:prSet/>
      <dgm:spPr/>
      <dgm:t>
        <a:bodyPr/>
        <a:lstStyle/>
        <a:p>
          <a:endParaRPr lang="en-ID"/>
        </a:p>
      </dgm:t>
    </dgm:pt>
    <dgm:pt modelId="{BB96C176-D2EC-4888-A63E-251C6286E710}" type="sibTrans" cxnId="{90846C44-A950-4E1D-BD58-29034919FB16}">
      <dgm:prSet/>
      <dgm:spPr/>
      <dgm:t>
        <a:bodyPr/>
        <a:lstStyle/>
        <a:p>
          <a:endParaRPr lang="en-ID"/>
        </a:p>
      </dgm:t>
    </dgm:pt>
    <dgm:pt modelId="{020622B7-556F-4098-9871-F0EF1585E203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Entitas</a:t>
          </a:r>
          <a:r>
            <a:rPr lang="en-US" dirty="0">
              <a:solidFill>
                <a:schemeClr val="tx1"/>
              </a:solidFill>
            </a:rPr>
            <a:t> syariah </a:t>
          </a:r>
          <a:r>
            <a:rPr lang="en-US" dirty="0" err="1">
              <a:solidFill>
                <a:schemeClr val="tx1"/>
              </a:solidFill>
            </a:rPr>
            <a:t>atau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lainna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melakukan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transaksi</a:t>
          </a:r>
          <a:r>
            <a:rPr lang="en-US" dirty="0">
              <a:solidFill>
                <a:schemeClr val="tx1"/>
              </a:solidFill>
            </a:rPr>
            <a:t> syariah </a:t>
          </a:r>
          <a:r>
            <a:rPr lang="en-US" dirty="0" err="1">
              <a:solidFill>
                <a:schemeClr val="tx1"/>
              </a:solidFill>
            </a:rPr>
            <a:t>menggunakan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persyaratan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PSAK dan ISAK Syariah.</a:t>
          </a:r>
          <a:endParaRPr lang="en-ID" dirty="0">
            <a:solidFill>
              <a:schemeClr val="tx1"/>
            </a:solidFill>
          </a:endParaRPr>
        </a:p>
      </dgm:t>
    </dgm:pt>
    <dgm:pt modelId="{F4C85C5F-A5C8-447A-B8C1-0054AAC1D408}" type="parTrans" cxnId="{ABA6AA32-BB62-4DDE-95BB-27FCFA173203}">
      <dgm:prSet/>
      <dgm:spPr/>
      <dgm:t>
        <a:bodyPr/>
        <a:lstStyle/>
        <a:p>
          <a:endParaRPr lang="en-ID"/>
        </a:p>
      </dgm:t>
    </dgm:pt>
    <dgm:pt modelId="{87EFC122-65DF-47EE-80BF-0F9BB487F0F1}" type="sibTrans" cxnId="{ABA6AA32-BB62-4DDE-95BB-27FCFA173203}">
      <dgm:prSet/>
      <dgm:spPr/>
      <dgm:t>
        <a:bodyPr/>
        <a:lstStyle/>
        <a:p>
          <a:endParaRPr lang="en-ID"/>
        </a:p>
      </dgm:t>
    </dgm:pt>
    <dgm:pt modelId="{937FA469-367D-40D3-9402-B9423EA32C2D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Penerapan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persyaratan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transaksi</a:t>
          </a:r>
          <a:r>
            <a:rPr lang="en-US" dirty="0">
              <a:solidFill>
                <a:schemeClr val="tx1"/>
              </a:solidFill>
            </a:rPr>
            <a:t> syariah </a:t>
          </a:r>
          <a:r>
            <a:rPr lang="en-US" dirty="0" err="1">
              <a:solidFill>
                <a:schemeClr val="tx1"/>
              </a:solidFill>
            </a:rPr>
            <a:t>dilakukan</a:t>
          </a:r>
          <a:r>
            <a:rPr lang="en-US" dirty="0">
              <a:solidFill>
                <a:schemeClr val="tx1"/>
              </a:solidFill>
            </a:rPr>
            <a:t> pada pilar 2, 3 dan 4 </a:t>
          </a:r>
          <a:r>
            <a:rPr lang="en-US" dirty="0" err="1">
              <a:solidFill>
                <a:schemeClr val="tx1"/>
              </a:solidFill>
            </a:rPr>
            <a:t>sepanjang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memenuhi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syarat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semua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transaksi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diatur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masing-masing pilar.</a:t>
          </a:r>
          <a:endParaRPr lang="en-ID" dirty="0">
            <a:solidFill>
              <a:schemeClr val="tx1"/>
            </a:solidFill>
          </a:endParaRPr>
        </a:p>
      </dgm:t>
    </dgm:pt>
    <dgm:pt modelId="{6FB86EE8-2849-4524-A10C-5BBBC16E66C9}" type="parTrans" cxnId="{7559E5A8-840D-4281-80AF-B2AD5AA86B3B}">
      <dgm:prSet/>
      <dgm:spPr/>
      <dgm:t>
        <a:bodyPr/>
        <a:lstStyle/>
        <a:p>
          <a:endParaRPr lang="en-ID"/>
        </a:p>
      </dgm:t>
    </dgm:pt>
    <dgm:pt modelId="{58CC2F2A-B600-4C97-B0E9-6885599E3F3D}" type="sibTrans" cxnId="{7559E5A8-840D-4281-80AF-B2AD5AA86B3B}">
      <dgm:prSet/>
      <dgm:spPr/>
      <dgm:t>
        <a:bodyPr/>
        <a:lstStyle/>
        <a:p>
          <a:endParaRPr lang="en-ID"/>
        </a:p>
      </dgm:t>
    </dgm:pt>
    <dgm:pt modelId="{60FE6641-4274-47B9-9C1D-8801F942D7C7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PSAK Syariah </a:t>
          </a:r>
          <a:r>
            <a:rPr lang="en-US" dirty="0" err="1">
              <a:solidFill>
                <a:schemeClr val="tx1"/>
              </a:solidFill>
            </a:rPr>
            <a:t>tidak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diterapkan</a:t>
          </a:r>
          <a:r>
            <a:rPr lang="en-US" dirty="0">
              <a:solidFill>
                <a:schemeClr val="tx1"/>
              </a:solidFill>
            </a:rPr>
            <a:t> pada Pilar 1</a:t>
          </a:r>
          <a:endParaRPr lang="en-ID" dirty="0">
            <a:solidFill>
              <a:schemeClr val="tx1"/>
            </a:solidFill>
          </a:endParaRPr>
        </a:p>
      </dgm:t>
    </dgm:pt>
    <dgm:pt modelId="{5597ABE4-E3C2-454A-AE6E-4D180165A30F}" type="parTrans" cxnId="{F506B1AA-8912-4D19-8E3F-882BB723FF67}">
      <dgm:prSet/>
      <dgm:spPr/>
      <dgm:t>
        <a:bodyPr/>
        <a:lstStyle/>
        <a:p>
          <a:endParaRPr lang="en-ID"/>
        </a:p>
      </dgm:t>
    </dgm:pt>
    <dgm:pt modelId="{0B16F345-6945-41AF-9D10-AAD14113BB18}" type="sibTrans" cxnId="{F506B1AA-8912-4D19-8E3F-882BB723FF67}">
      <dgm:prSet/>
      <dgm:spPr/>
      <dgm:t>
        <a:bodyPr/>
        <a:lstStyle/>
        <a:p>
          <a:endParaRPr lang="en-ID"/>
        </a:p>
      </dgm:t>
    </dgm:pt>
    <dgm:pt modelId="{0F1132DD-3D8D-4C1E-AFF7-9ED5BBCE42CD}" type="pres">
      <dgm:prSet presAssocID="{92B7461F-5D18-4D65-9CB6-2C04DEF6AF28}" presName="linear" presStyleCnt="0">
        <dgm:presLayoutVars>
          <dgm:dir/>
          <dgm:animLvl val="lvl"/>
          <dgm:resizeHandles val="exact"/>
        </dgm:presLayoutVars>
      </dgm:prSet>
      <dgm:spPr/>
    </dgm:pt>
    <dgm:pt modelId="{1A5FE45B-2701-4B5B-8F54-D2F9E0C86702}" type="pres">
      <dgm:prSet presAssocID="{033E86C6-9643-4AD3-B8DF-4FAD5D17A184}" presName="parentLin" presStyleCnt="0"/>
      <dgm:spPr/>
    </dgm:pt>
    <dgm:pt modelId="{65092065-32E4-43FD-9F15-5677F9F908DD}" type="pres">
      <dgm:prSet presAssocID="{033E86C6-9643-4AD3-B8DF-4FAD5D17A184}" presName="parentLeftMargin" presStyleLbl="node1" presStyleIdx="0" presStyleCnt="2"/>
      <dgm:spPr/>
    </dgm:pt>
    <dgm:pt modelId="{39D8650A-9C5F-4F72-B98B-DFE08D93229C}" type="pres">
      <dgm:prSet presAssocID="{033E86C6-9643-4AD3-B8DF-4FAD5D17A18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69AB872-3FE3-47C6-B59A-A376645D4EA7}" type="pres">
      <dgm:prSet presAssocID="{033E86C6-9643-4AD3-B8DF-4FAD5D17A184}" presName="negativeSpace" presStyleCnt="0"/>
      <dgm:spPr/>
    </dgm:pt>
    <dgm:pt modelId="{0742B1F1-5F7A-4046-88BB-38AD5CA43377}" type="pres">
      <dgm:prSet presAssocID="{033E86C6-9643-4AD3-B8DF-4FAD5D17A184}" presName="childText" presStyleLbl="conFgAcc1" presStyleIdx="0" presStyleCnt="2">
        <dgm:presLayoutVars>
          <dgm:bulletEnabled val="1"/>
        </dgm:presLayoutVars>
      </dgm:prSet>
      <dgm:spPr/>
    </dgm:pt>
    <dgm:pt modelId="{31A2544E-50A2-4164-AD20-A871EE64B7AA}" type="pres">
      <dgm:prSet presAssocID="{BD30AE0E-E8C9-4008-9ECA-440052E57648}" presName="spaceBetweenRectangles" presStyleCnt="0"/>
      <dgm:spPr/>
    </dgm:pt>
    <dgm:pt modelId="{E769E4D9-AFD1-43C3-A220-41AAD43F5623}" type="pres">
      <dgm:prSet presAssocID="{8DCCBBC6-0C04-4DD1-AE2F-FACD564C686F}" presName="parentLin" presStyleCnt="0"/>
      <dgm:spPr/>
    </dgm:pt>
    <dgm:pt modelId="{346247D2-014C-412D-97F6-72EDF40D0359}" type="pres">
      <dgm:prSet presAssocID="{8DCCBBC6-0C04-4DD1-AE2F-FACD564C686F}" presName="parentLeftMargin" presStyleLbl="node1" presStyleIdx="0" presStyleCnt="2"/>
      <dgm:spPr/>
    </dgm:pt>
    <dgm:pt modelId="{4FE77062-2938-4277-8D13-DCFA8AF5BFAD}" type="pres">
      <dgm:prSet presAssocID="{8DCCBBC6-0C04-4DD1-AE2F-FACD564C686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8C27B61-B17A-4CD3-83AF-53B92EBFC665}" type="pres">
      <dgm:prSet presAssocID="{8DCCBBC6-0C04-4DD1-AE2F-FACD564C686F}" presName="negativeSpace" presStyleCnt="0"/>
      <dgm:spPr/>
    </dgm:pt>
    <dgm:pt modelId="{66C72A78-B7A6-45A6-A15B-BBB0FDED5164}" type="pres">
      <dgm:prSet presAssocID="{8DCCBBC6-0C04-4DD1-AE2F-FACD564C686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8D8BC01-9E5A-4A0A-A8DC-970CFFB08ACD}" type="presOf" srcId="{8DCCBBC6-0C04-4DD1-AE2F-FACD564C686F}" destId="{4FE77062-2938-4277-8D13-DCFA8AF5BFAD}" srcOrd="1" destOrd="0" presId="urn:microsoft.com/office/officeart/2005/8/layout/list1"/>
    <dgm:cxn modelId="{996B7709-E231-4651-9732-1F65D07F744C}" type="presOf" srcId="{937FA469-367D-40D3-9402-B9423EA32C2D}" destId="{66C72A78-B7A6-45A6-A15B-BBB0FDED5164}" srcOrd="0" destOrd="1" presId="urn:microsoft.com/office/officeart/2005/8/layout/list1"/>
    <dgm:cxn modelId="{F61A8015-85EB-4F96-9B05-A773BB3A1689}" type="presOf" srcId="{020622B7-556F-4098-9871-F0EF1585E203}" destId="{66C72A78-B7A6-45A6-A15B-BBB0FDED5164}" srcOrd="0" destOrd="0" presId="urn:microsoft.com/office/officeart/2005/8/layout/list1"/>
    <dgm:cxn modelId="{ABA6AA32-BB62-4DDE-95BB-27FCFA173203}" srcId="{8DCCBBC6-0C04-4DD1-AE2F-FACD564C686F}" destId="{020622B7-556F-4098-9871-F0EF1585E203}" srcOrd="0" destOrd="0" parTransId="{F4C85C5F-A5C8-447A-B8C1-0054AAC1D408}" sibTransId="{87EFC122-65DF-47EE-80BF-0F9BB487F0F1}"/>
    <dgm:cxn modelId="{73718C63-3346-44CC-8850-5AE666A6F3F8}" type="presOf" srcId="{E647DC4A-9078-4099-9859-482E8FD89717}" destId="{0742B1F1-5F7A-4046-88BB-38AD5CA43377}" srcOrd="0" destOrd="0" presId="urn:microsoft.com/office/officeart/2005/8/layout/list1"/>
    <dgm:cxn modelId="{90846C44-A950-4E1D-BD58-29034919FB16}" srcId="{033E86C6-9643-4AD3-B8DF-4FAD5D17A184}" destId="{E647DC4A-9078-4099-9859-482E8FD89717}" srcOrd="0" destOrd="0" parTransId="{CA9F208A-53DE-465A-BE82-F53E9B3775A2}" sibTransId="{BB96C176-D2EC-4888-A63E-251C6286E710}"/>
    <dgm:cxn modelId="{0C7CB54D-5DBB-4B4A-A1CA-820CA9B91EFB}" srcId="{92B7461F-5D18-4D65-9CB6-2C04DEF6AF28}" destId="{033E86C6-9643-4AD3-B8DF-4FAD5D17A184}" srcOrd="0" destOrd="0" parTransId="{9CE9B137-F577-40D8-B8C2-7E3F1DB4F762}" sibTransId="{BD30AE0E-E8C9-4008-9ECA-440052E57648}"/>
    <dgm:cxn modelId="{E82EDB51-FBB3-4B1A-930A-0BC7412A7547}" type="presOf" srcId="{033E86C6-9643-4AD3-B8DF-4FAD5D17A184}" destId="{65092065-32E4-43FD-9F15-5677F9F908DD}" srcOrd="0" destOrd="0" presId="urn:microsoft.com/office/officeart/2005/8/layout/list1"/>
    <dgm:cxn modelId="{7559E5A8-840D-4281-80AF-B2AD5AA86B3B}" srcId="{8DCCBBC6-0C04-4DD1-AE2F-FACD564C686F}" destId="{937FA469-367D-40D3-9402-B9423EA32C2D}" srcOrd="1" destOrd="0" parTransId="{6FB86EE8-2849-4524-A10C-5BBBC16E66C9}" sibTransId="{58CC2F2A-B600-4C97-B0E9-6885599E3F3D}"/>
    <dgm:cxn modelId="{F506B1AA-8912-4D19-8E3F-882BB723FF67}" srcId="{8DCCBBC6-0C04-4DD1-AE2F-FACD564C686F}" destId="{60FE6641-4274-47B9-9C1D-8801F942D7C7}" srcOrd="2" destOrd="0" parTransId="{5597ABE4-E3C2-454A-AE6E-4D180165A30F}" sibTransId="{0B16F345-6945-41AF-9D10-AAD14113BB18}"/>
    <dgm:cxn modelId="{6934DCBF-05F7-4F9A-AA7F-40074F6DF92E}" type="presOf" srcId="{8DCCBBC6-0C04-4DD1-AE2F-FACD564C686F}" destId="{346247D2-014C-412D-97F6-72EDF40D0359}" srcOrd="0" destOrd="0" presId="urn:microsoft.com/office/officeart/2005/8/layout/list1"/>
    <dgm:cxn modelId="{7004B7C0-557F-4D60-8691-B34BF01A6404}" type="presOf" srcId="{92B7461F-5D18-4D65-9CB6-2C04DEF6AF28}" destId="{0F1132DD-3D8D-4C1E-AFF7-9ED5BBCE42CD}" srcOrd="0" destOrd="0" presId="urn:microsoft.com/office/officeart/2005/8/layout/list1"/>
    <dgm:cxn modelId="{064957C3-5E2F-437C-AE69-3836F6776E00}" type="presOf" srcId="{60FE6641-4274-47B9-9C1D-8801F942D7C7}" destId="{66C72A78-B7A6-45A6-A15B-BBB0FDED5164}" srcOrd="0" destOrd="2" presId="urn:microsoft.com/office/officeart/2005/8/layout/list1"/>
    <dgm:cxn modelId="{7C753CC9-8107-4070-85DC-1AAB5456BF25}" type="presOf" srcId="{033E86C6-9643-4AD3-B8DF-4FAD5D17A184}" destId="{39D8650A-9C5F-4F72-B98B-DFE08D93229C}" srcOrd="1" destOrd="0" presId="urn:microsoft.com/office/officeart/2005/8/layout/list1"/>
    <dgm:cxn modelId="{C5A119DE-C148-4353-8095-F3A2E74C0885}" srcId="{92B7461F-5D18-4D65-9CB6-2C04DEF6AF28}" destId="{8DCCBBC6-0C04-4DD1-AE2F-FACD564C686F}" srcOrd="1" destOrd="0" parTransId="{63603F05-56BC-4E28-9554-E18E381C3A78}" sibTransId="{7A3E2579-2690-48D1-90A5-5B4AB37A2360}"/>
    <dgm:cxn modelId="{C410DC7E-219F-45CA-86E6-62CBA91D83F2}" type="presParOf" srcId="{0F1132DD-3D8D-4C1E-AFF7-9ED5BBCE42CD}" destId="{1A5FE45B-2701-4B5B-8F54-D2F9E0C86702}" srcOrd="0" destOrd="0" presId="urn:microsoft.com/office/officeart/2005/8/layout/list1"/>
    <dgm:cxn modelId="{78A8E7B0-AF7A-4065-8434-344A5C221795}" type="presParOf" srcId="{1A5FE45B-2701-4B5B-8F54-D2F9E0C86702}" destId="{65092065-32E4-43FD-9F15-5677F9F908DD}" srcOrd="0" destOrd="0" presId="urn:microsoft.com/office/officeart/2005/8/layout/list1"/>
    <dgm:cxn modelId="{E47594DC-116B-49A6-8940-48FA9EEC5566}" type="presParOf" srcId="{1A5FE45B-2701-4B5B-8F54-D2F9E0C86702}" destId="{39D8650A-9C5F-4F72-B98B-DFE08D93229C}" srcOrd="1" destOrd="0" presId="urn:microsoft.com/office/officeart/2005/8/layout/list1"/>
    <dgm:cxn modelId="{5F2F0772-FEF5-43D0-815A-B3FE41E2172F}" type="presParOf" srcId="{0F1132DD-3D8D-4C1E-AFF7-9ED5BBCE42CD}" destId="{B69AB872-3FE3-47C6-B59A-A376645D4EA7}" srcOrd="1" destOrd="0" presId="urn:microsoft.com/office/officeart/2005/8/layout/list1"/>
    <dgm:cxn modelId="{98FCABCF-9D62-42D5-A5D7-0768064299E4}" type="presParOf" srcId="{0F1132DD-3D8D-4C1E-AFF7-9ED5BBCE42CD}" destId="{0742B1F1-5F7A-4046-88BB-38AD5CA43377}" srcOrd="2" destOrd="0" presId="urn:microsoft.com/office/officeart/2005/8/layout/list1"/>
    <dgm:cxn modelId="{3FFCBF07-2E9F-4CCA-8C8A-AD761E8E527F}" type="presParOf" srcId="{0F1132DD-3D8D-4C1E-AFF7-9ED5BBCE42CD}" destId="{31A2544E-50A2-4164-AD20-A871EE64B7AA}" srcOrd="3" destOrd="0" presId="urn:microsoft.com/office/officeart/2005/8/layout/list1"/>
    <dgm:cxn modelId="{E51A1656-F331-41AC-BD94-865180ECCD1C}" type="presParOf" srcId="{0F1132DD-3D8D-4C1E-AFF7-9ED5BBCE42CD}" destId="{E769E4D9-AFD1-43C3-A220-41AAD43F5623}" srcOrd="4" destOrd="0" presId="urn:microsoft.com/office/officeart/2005/8/layout/list1"/>
    <dgm:cxn modelId="{1A5AC239-FFBD-4CFC-AAAC-F83BB47EEC34}" type="presParOf" srcId="{E769E4D9-AFD1-43C3-A220-41AAD43F5623}" destId="{346247D2-014C-412D-97F6-72EDF40D0359}" srcOrd="0" destOrd="0" presId="urn:microsoft.com/office/officeart/2005/8/layout/list1"/>
    <dgm:cxn modelId="{8868056C-9EA0-421C-9BCB-5BA93C3C63C5}" type="presParOf" srcId="{E769E4D9-AFD1-43C3-A220-41AAD43F5623}" destId="{4FE77062-2938-4277-8D13-DCFA8AF5BFAD}" srcOrd="1" destOrd="0" presId="urn:microsoft.com/office/officeart/2005/8/layout/list1"/>
    <dgm:cxn modelId="{6D84C712-C05E-4EFE-9FAD-EFDA419174F5}" type="presParOf" srcId="{0F1132DD-3D8D-4C1E-AFF7-9ED5BBCE42CD}" destId="{A8C27B61-B17A-4CD3-83AF-53B92EBFC665}" srcOrd="5" destOrd="0" presId="urn:microsoft.com/office/officeart/2005/8/layout/list1"/>
    <dgm:cxn modelId="{6E80C37F-80E2-48F9-A32F-A34364CAFABC}" type="presParOf" srcId="{0F1132DD-3D8D-4C1E-AFF7-9ED5BBCE42CD}" destId="{66C72A78-B7A6-45A6-A15B-BBB0FDED516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EF80F3-FCCC-8D41-9C23-D24EE144BA07}" type="doc">
      <dgm:prSet loTypeId="urn:microsoft.com/office/officeart/2005/8/layout/lis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7248B9D-2517-9540-A09C-36CADA7F8550}">
      <dgm:prSet phldrT="[Text]" custT="1"/>
      <dgm:spPr/>
      <dgm:t>
        <a:bodyPr/>
        <a:lstStyle/>
        <a:p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Disesuaikan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</a:t>
          </a:r>
          <a:endParaRPr lang="en-US" sz="1800" b="1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69F529-335A-574F-B3D8-04C233CA7A71}" type="parTrans" cxnId="{9D750B31-EF09-A446-BDE5-B9F64B7633A5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B9CA9F-1749-1E4D-A5B6-D244CCC374B0}" type="sibTrans" cxnId="{9D750B31-EF09-A446-BDE5-B9F64B7633A5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94D45B-C735-5144-92A9-7C37DEEFF849}">
      <dgm:prSet phldrT="[Text]" custT="1"/>
      <dgm:spPr/>
      <dgm:t>
        <a:bodyPr/>
        <a:lstStyle/>
        <a:p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pengguna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kas,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likuiditas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solvabilitas</a:t>
          </a:r>
          <a:endParaRPr lang="en-US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73855C-7776-964D-BDB1-9CAC17FB6437}" type="parTrans" cxnId="{687E996C-5DBD-A547-8C90-470CF5288437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093518-0693-4549-BE62-DECBD9F7C176}" type="sibTrans" cxnId="{687E996C-5DBD-A547-8C90-470CF5288437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0C10CF-491D-BD4D-B3AE-BF142B79D7E9}">
      <dgm:prSet phldrT="[Text]" custT="1"/>
      <dgm:spPr/>
      <dgm:t>
        <a:bodyPr/>
        <a:lstStyle/>
        <a:p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Jauh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ringkas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tipis (35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bab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; 281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halaman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34C2AF28-273D-CD4E-A388-6BD4B3795172}" type="parTrans" cxnId="{945035D8-70BE-3341-9235-3B794A2BA3E7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8FD2DA-2230-6545-A212-04D850E78B1C}" type="sibTrans" cxnId="{945035D8-70BE-3341-9235-3B794A2BA3E7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60E90E-3B7E-8144-AF92-CB1DCC0FF851}">
      <dgm:prSet phldrT="[Text]" custT="1"/>
      <dgm:spPr/>
      <dgm:t>
        <a:bodyPr/>
        <a:lstStyle/>
        <a:p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kemampuan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endParaRPr lang="en-US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F3485B-C937-7548-BF4B-62DBFD0D8255}" type="parTrans" cxnId="{6B714F08-1D81-7343-A07C-EE095831FB13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1F8471-F693-9744-8B8C-75A2AB34D6BB}" type="sibTrans" cxnId="{6B714F08-1D81-7343-A07C-EE095831FB13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96BFD0C-752A-3E42-AD86-DA8C28609412}">
      <dgm:prSet phldrT="[Text]" custT="1"/>
      <dgm:spPr/>
      <dgm:t>
        <a:bodyPr/>
        <a:lstStyle/>
        <a:p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Disusun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topik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terbagi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BAB</a:t>
          </a:r>
        </a:p>
      </dgm:t>
    </dgm:pt>
    <dgm:pt modelId="{69508A60-22F4-4340-B9ED-8C87023D421A}" type="parTrans" cxnId="{E9FF469B-9F24-F244-B5DC-C358C012A148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C1A927-894B-6E4C-A3BB-77321C05A6C0}" type="sibTrans" cxnId="{E9FF469B-9F24-F244-B5DC-C358C012A148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10059B-F0F5-4F40-9E41-A6659A84F320}">
      <dgm:prSet phldrT="[Text]" custT="1"/>
      <dgm:spPr/>
      <dgm:t>
        <a:bodyPr/>
        <a:lstStyle/>
        <a:p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Simplifikasi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SAK</a:t>
          </a:r>
        </a:p>
      </dgm:t>
    </dgm:pt>
    <dgm:pt modelId="{465094B6-D46E-AE40-BBF6-B2824B636263}" type="parTrans" cxnId="{65EB208F-5F16-B049-8A0F-029E45585385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753C0F-E482-AD4E-85FA-A8FFF50F914E}" type="sibTrans" cxnId="{65EB208F-5F16-B049-8A0F-029E45585385}">
      <dgm:prSet/>
      <dgm:spPr/>
      <dgm:t>
        <a:bodyPr/>
        <a:lstStyle/>
        <a:p>
          <a:endParaRPr lang="en-US" sz="24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4A1156-6D40-42D3-A2B2-6CABCDD8EEB0}">
      <dgm:prSet phldrT="[Text]" custT="1"/>
      <dgm:spPr/>
      <dgm:t>
        <a:bodyPr/>
        <a:lstStyle/>
        <a:p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35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bab</a:t>
          </a:r>
          <a:endParaRPr lang="en-US" sz="1800" b="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F01598-A7DD-4A83-AFF8-A045E4B69D51}" type="parTrans" cxnId="{29B5F828-E08C-42FD-B02A-C79FFC33B865}">
      <dgm:prSet/>
      <dgm:spPr/>
      <dgm:t>
        <a:bodyPr/>
        <a:lstStyle/>
        <a:p>
          <a:endParaRPr lang="en-ID" sz="2400"/>
        </a:p>
      </dgm:t>
    </dgm:pt>
    <dgm:pt modelId="{6FA7B8D0-5F4E-4310-9CD8-DF95E6EF93FA}" type="sibTrans" cxnId="{29B5F828-E08C-42FD-B02A-C79FFC33B865}">
      <dgm:prSet/>
      <dgm:spPr/>
      <dgm:t>
        <a:bodyPr/>
        <a:lstStyle/>
        <a:p>
          <a:endParaRPr lang="en-ID" sz="2400"/>
        </a:p>
      </dgm:t>
    </dgm:pt>
    <dgm:pt modelId="{F4BF3CA5-CD24-41BE-9309-2CDE7C9EAF75}">
      <dgm:prSet phldrT="[Text]" custT="1"/>
      <dgm:spPr/>
      <dgm:t>
        <a:bodyPr/>
        <a:lstStyle/>
        <a:p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Ilustratif</a:t>
          </a:r>
          <a:endParaRPr lang="en-US" sz="1800" b="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2729FD-3A18-460A-8563-DBD9B6ED5E67}" type="parTrans" cxnId="{DC2274B4-ADDE-4E7B-B3BF-1BE16D895611}">
      <dgm:prSet/>
      <dgm:spPr/>
      <dgm:t>
        <a:bodyPr/>
        <a:lstStyle/>
        <a:p>
          <a:endParaRPr lang="en-ID" sz="2400"/>
        </a:p>
      </dgm:t>
    </dgm:pt>
    <dgm:pt modelId="{0A73E85A-692A-430D-AD8B-4489534F2BC5}" type="sibTrans" cxnId="{DC2274B4-ADDE-4E7B-B3BF-1BE16D895611}">
      <dgm:prSet/>
      <dgm:spPr/>
      <dgm:t>
        <a:bodyPr/>
        <a:lstStyle/>
        <a:p>
          <a:endParaRPr lang="en-ID" sz="2400"/>
        </a:p>
      </dgm:t>
    </dgm:pt>
    <dgm:pt modelId="{D68B2188-1080-49D4-A71B-2083336DBFBE}">
      <dgm:prSet phldrT="[Text]" custT="1"/>
      <dgm:spPr/>
      <dgm:t>
        <a:bodyPr/>
        <a:lstStyle/>
        <a:p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Tabel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persyaratan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penyajian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setiap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bab</a:t>
          </a:r>
          <a:endParaRPr lang="en-US" sz="1800" b="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F6EBB7-9F80-4583-A28E-34FB269D2BC8}" type="parTrans" cxnId="{29FE622C-D754-4265-AACB-14043C352ECF}">
      <dgm:prSet/>
      <dgm:spPr/>
      <dgm:t>
        <a:bodyPr/>
        <a:lstStyle/>
        <a:p>
          <a:endParaRPr lang="en-ID" sz="2400"/>
        </a:p>
      </dgm:t>
    </dgm:pt>
    <dgm:pt modelId="{405252C1-1176-4B55-A3B6-69CE4E84DAA5}" type="sibTrans" cxnId="{29FE622C-D754-4265-AACB-14043C352ECF}">
      <dgm:prSet/>
      <dgm:spPr/>
      <dgm:t>
        <a:bodyPr/>
        <a:lstStyle/>
        <a:p>
          <a:endParaRPr lang="en-ID" sz="2400"/>
        </a:p>
      </dgm:t>
    </dgm:pt>
    <dgm:pt modelId="{908EC197-EB0E-4949-A70F-9F9A03E79C30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Dasar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kesimpulan</a:t>
          </a:r>
          <a:endParaRPr lang="en-US" sz="1800" b="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B928BC-4959-40C1-A8D9-9CB7DCFD8A02}" type="parTrans" cxnId="{074BA07D-88B1-44BF-AC0B-78C95C274A53}">
      <dgm:prSet/>
      <dgm:spPr/>
      <dgm:t>
        <a:bodyPr/>
        <a:lstStyle/>
        <a:p>
          <a:endParaRPr lang="en-ID" sz="2400"/>
        </a:p>
      </dgm:t>
    </dgm:pt>
    <dgm:pt modelId="{DB630815-39C4-4149-857F-77A3D03B04B5}" type="sibTrans" cxnId="{074BA07D-88B1-44BF-AC0B-78C95C274A53}">
      <dgm:prSet/>
      <dgm:spPr/>
      <dgm:t>
        <a:bodyPr/>
        <a:lstStyle/>
        <a:p>
          <a:endParaRPr lang="en-ID" sz="2400"/>
        </a:p>
      </dgm:t>
    </dgm:pt>
    <dgm:pt modelId="{FD16DED4-CA17-4BCF-AEF2-BDC475E61057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Lampiran C: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penyesuaian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SAK, SAK EMKM</a:t>
          </a:r>
        </a:p>
      </dgm:t>
    </dgm:pt>
    <dgm:pt modelId="{AD4A16A8-A0C0-4B50-A889-2793DE5CD886}" type="parTrans" cxnId="{08E6BF83-DDB2-48A8-8C77-8532A432506B}">
      <dgm:prSet/>
      <dgm:spPr/>
      <dgm:t>
        <a:bodyPr/>
        <a:lstStyle/>
        <a:p>
          <a:endParaRPr lang="en-ID" sz="2400"/>
        </a:p>
      </dgm:t>
    </dgm:pt>
    <dgm:pt modelId="{0500B89B-2152-4329-8063-52203BCA5691}" type="sibTrans" cxnId="{08E6BF83-DDB2-48A8-8C77-8532A432506B}">
      <dgm:prSet/>
      <dgm:spPr/>
      <dgm:t>
        <a:bodyPr/>
        <a:lstStyle/>
        <a:p>
          <a:endParaRPr lang="en-ID" sz="2400"/>
        </a:p>
      </dgm:t>
    </dgm:pt>
    <dgm:pt modelId="{CFDA791A-4260-45CD-9B7E-1EB0D15E7F5C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Lampiran A: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ketentuan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transisi</a:t>
          </a:r>
          <a:endParaRPr lang="en-US" sz="1800" b="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5598EC6-9D63-4BEE-83C1-9BF34F57F9FC}" type="parTrans" cxnId="{04C012D6-3FD8-42E0-86DF-202C0D75D7B9}">
      <dgm:prSet/>
      <dgm:spPr/>
      <dgm:t>
        <a:bodyPr/>
        <a:lstStyle/>
        <a:p>
          <a:endParaRPr lang="en-ID" sz="2400"/>
        </a:p>
      </dgm:t>
    </dgm:pt>
    <dgm:pt modelId="{D7DE16A9-2B9E-4492-B7FF-6F0148FE9937}" type="sibTrans" cxnId="{04C012D6-3FD8-42E0-86DF-202C0D75D7B9}">
      <dgm:prSet/>
      <dgm:spPr/>
      <dgm:t>
        <a:bodyPr/>
        <a:lstStyle/>
        <a:p>
          <a:endParaRPr lang="en-ID" sz="2400"/>
        </a:p>
      </dgm:t>
    </dgm:pt>
    <dgm:pt modelId="{A84AB2FC-126E-49F7-9764-F43FDE10D7DF}">
      <dgm:prSet phldrT="[Text]" custT="1"/>
      <dgm:spPr/>
      <dgm:t>
        <a:bodyPr/>
        <a:lstStyle/>
        <a:p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Lampiran B: Daftar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istilah</a:t>
          </a:r>
          <a:endParaRPr lang="en-US" sz="1800" b="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7C45B7-65C3-4FCE-BE2C-24A1ADB75DF4}" type="parTrans" cxnId="{26969532-5630-43AC-AE39-58ACF8A87D0D}">
      <dgm:prSet/>
      <dgm:spPr/>
      <dgm:t>
        <a:bodyPr/>
        <a:lstStyle/>
        <a:p>
          <a:endParaRPr lang="en-ID" sz="2400"/>
        </a:p>
      </dgm:t>
    </dgm:pt>
    <dgm:pt modelId="{A6FB6E42-4E0A-4102-AB7C-30E04635EE82}" type="sibTrans" cxnId="{26969532-5630-43AC-AE39-58ACF8A87D0D}">
      <dgm:prSet/>
      <dgm:spPr/>
      <dgm:t>
        <a:bodyPr/>
        <a:lstStyle/>
        <a:p>
          <a:endParaRPr lang="en-ID" sz="2400"/>
        </a:p>
      </dgm:t>
    </dgm:pt>
    <dgm:pt modelId="{34904B24-94E2-4747-AB74-7491D972642B}">
      <dgm:prSet phldrT="[Text]" custT="1"/>
      <dgm:spPr/>
      <dgm:t>
        <a:bodyPr/>
        <a:lstStyle/>
        <a:p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Perbedaan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for SME</a:t>
          </a:r>
        </a:p>
      </dgm:t>
    </dgm:pt>
    <dgm:pt modelId="{65D602E1-E17A-4A49-848F-F331E00A43DE}" type="parTrans" cxnId="{13FC64F5-0C2E-4D64-B7D7-64ACE96A4B78}">
      <dgm:prSet/>
      <dgm:spPr/>
      <dgm:t>
        <a:bodyPr/>
        <a:lstStyle/>
        <a:p>
          <a:endParaRPr lang="en-ID" sz="2400"/>
        </a:p>
      </dgm:t>
    </dgm:pt>
    <dgm:pt modelId="{7553907E-E867-4C74-BA1F-8EECB972D248}" type="sibTrans" cxnId="{13FC64F5-0C2E-4D64-B7D7-64ACE96A4B78}">
      <dgm:prSet/>
      <dgm:spPr/>
      <dgm:t>
        <a:bodyPr/>
        <a:lstStyle/>
        <a:p>
          <a:endParaRPr lang="en-ID" sz="2400"/>
        </a:p>
      </dgm:t>
    </dgm:pt>
    <dgm:pt modelId="{BF830EDE-4FA1-8347-900C-B53B7C78F768}" type="pres">
      <dgm:prSet presAssocID="{CCEF80F3-FCCC-8D41-9C23-D24EE144BA07}" presName="linear" presStyleCnt="0">
        <dgm:presLayoutVars>
          <dgm:dir/>
          <dgm:animLvl val="lvl"/>
          <dgm:resizeHandles val="exact"/>
        </dgm:presLayoutVars>
      </dgm:prSet>
      <dgm:spPr/>
    </dgm:pt>
    <dgm:pt modelId="{B490B129-7B5B-A248-9FC8-1A3AD86EB053}" type="pres">
      <dgm:prSet presAssocID="{B7248B9D-2517-9540-A09C-36CADA7F8550}" presName="parentLin" presStyleCnt="0"/>
      <dgm:spPr/>
    </dgm:pt>
    <dgm:pt modelId="{9FB913B2-267E-5142-AD15-920ED906C386}" type="pres">
      <dgm:prSet presAssocID="{B7248B9D-2517-9540-A09C-36CADA7F8550}" presName="parentLeftMargin" presStyleLbl="node1" presStyleIdx="0" presStyleCnt="4"/>
      <dgm:spPr/>
    </dgm:pt>
    <dgm:pt modelId="{B28F97D9-A43D-7840-9BF7-A51BC79971C8}" type="pres">
      <dgm:prSet presAssocID="{B7248B9D-2517-9540-A09C-36CADA7F855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572BCE5-1965-0847-BA70-AC7A99AC1F5B}" type="pres">
      <dgm:prSet presAssocID="{B7248B9D-2517-9540-A09C-36CADA7F8550}" presName="negativeSpace" presStyleCnt="0"/>
      <dgm:spPr/>
    </dgm:pt>
    <dgm:pt modelId="{8B522070-574E-614A-B2D0-4547883D3B50}" type="pres">
      <dgm:prSet presAssocID="{B7248B9D-2517-9540-A09C-36CADA7F8550}" presName="childText" presStyleLbl="conFgAcc1" presStyleIdx="0" presStyleCnt="4">
        <dgm:presLayoutVars>
          <dgm:bulletEnabled val="1"/>
        </dgm:presLayoutVars>
      </dgm:prSet>
      <dgm:spPr/>
    </dgm:pt>
    <dgm:pt modelId="{DDCBBCAB-59F5-0F44-9CC4-E4B6C7F74E4F}" type="pres">
      <dgm:prSet presAssocID="{2CB9CA9F-1749-1E4D-A5B6-D244CCC374B0}" presName="spaceBetweenRectangles" presStyleCnt="0"/>
      <dgm:spPr/>
    </dgm:pt>
    <dgm:pt modelId="{2B870BB5-E748-A240-96E5-D8C909D36FAF}" type="pres">
      <dgm:prSet presAssocID="{150C10CF-491D-BD4D-B3AE-BF142B79D7E9}" presName="parentLin" presStyleCnt="0"/>
      <dgm:spPr/>
    </dgm:pt>
    <dgm:pt modelId="{06F2C232-56D0-E743-9259-FDE8AC71D72C}" type="pres">
      <dgm:prSet presAssocID="{150C10CF-491D-BD4D-B3AE-BF142B79D7E9}" presName="parentLeftMargin" presStyleLbl="node1" presStyleIdx="0" presStyleCnt="4"/>
      <dgm:spPr/>
    </dgm:pt>
    <dgm:pt modelId="{CE5EEEF4-8DBC-B347-80E6-874412F68317}" type="pres">
      <dgm:prSet presAssocID="{150C10CF-491D-BD4D-B3AE-BF142B79D7E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2C37779-600E-8240-BCC6-6B2565BC9F1B}" type="pres">
      <dgm:prSet presAssocID="{150C10CF-491D-BD4D-B3AE-BF142B79D7E9}" presName="negativeSpace" presStyleCnt="0"/>
      <dgm:spPr/>
    </dgm:pt>
    <dgm:pt modelId="{ADCB382E-0B21-3E40-AA93-067989124C36}" type="pres">
      <dgm:prSet presAssocID="{150C10CF-491D-BD4D-B3AE-BF142B79D7E9}" presName="childText" presStyleLbl="conFgAcc1" presStyleIdx="1" presStyleCnt="4">
        <dgm:presLayoutVars>
          <dgm:bulletEnabled val="1"/>
        </dgm:presLayoutVars>
      </dgm:prSet>
      <dgm:spPr/>
    </dgm:pt>
    <dgm:pt modelId="{51E81157-349E-B445-B930-866854394790}" type="pres">
      <dgm:prSet presAssocID="{938FD2DA-2230-6545-A212-04D850E78B1C}" presName="spaceBetweenRectangles" presStyleCnt="0"/>
      <dgm:spPr/>
    </dgm:pt>
    <dgm:pt modelId="{BAEA84FD-0AE4-734C-9902-A2C6913D6FC4}" type="pres">
      <dgm:prSet presAssocID="{896BFD0C-752A-3E42-AD86-DA8C28609412}" presName="parentLin" presStyleCnt="0"/>
      <dgm:spPr/>
    </dgm:pt>
    <dgm:pt modelId="{BE581A3A-2B14-B244-B45F-042F59A0729F}" type="pres">
      <dgm:prSet presAssocID="{896BFD0C-752A-3E42-AD86-DA8C28609412}" presName="parentLeftMargin" presStyleLbl="node1" presStyleIdx="1" presStyleCnt="4"/>
      <dgm:spPr/>
    </dgm:pt>
    <dgm:pt modelId="{E98912EC-0025-8D4D-A944-5E07317CFA51}" type="pres">
      <dgm:prSet presAssocID="{896BFD0C-752A-3E42-AD86-DA8C2860941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9D67258-0350-CC46-AFE9-ABBB51A257AF}" type="pres">
      <dgm:prSet presAssocID="{896BFD0C-752A-3E42-AD86-DA8C28609412}" presName="negativeSpace" presStyleCnt="0"/>
      <dgm:spPr/>
    </dgm:pt>
    <dgm:pt modelId="{78413FDF-9B52-E94E-B503-C4C8979E865F}" type="pres">
      <dgm:prSet presAssocID="{896BFD0C-752A-3E42-AD86-DA8C28609412}" presName="childText" presStyleLbl="conFgAcc1" presStyleIdx="2" presStyleCnt="4">
        <dgm:presLayoutVars>
          <dgm:bulletEnabled val="1"/>
        </dgm:presLayoutVars>
      </dgm:prSet>
      <dgm:spPr/>
    </dgm:pt>
    <dgm:pt modelId="{8AD09DDE-F223-0048-B324-6D32D5226B77}" type="pres">
      <dgm:prSet presAssocID="{12C1A927-894B-6E4C-A3BB-77321C05A6C0}" presName="spaceBetweenRectangles" presStyleCnt="0"/>
      <dgm:spPr/>
    </dgm:pt>
    <dgm:pt modelId="{C1F0A8C4-5161-5349-9469-2DD3023C06E5}" type="pres">
      <dgm:prSet presAssocID="{7410059B-F0F5-4F40-9E41-A6659A84F320}" presName="parentLin" presStyleCnt="0"/>
      <dgm:spPr/>
    </dgm:pt>
    <dgm:pt modelId="{806092A1-1691-5940-B781-4841606748CA}" type="pres">
      <dgm:prSet presAssocID="{7410059B-F0F5-4F40-9E41-A6659A84F320}" presName="parentLeftMargin" presStyleLbl="node1" presStyleIdx="2" presStyleCnt="4"/>
      <dgm:spPr/>
    </dgm:pt>
    <dgm:pt modelId="{DC3D9798-A369-044E-9CEC-994FBA5DC07D}" type="pres">
      <dgm:prSet presAssocID="{7410059B-F0F5-4F40-9E41-A6659A84F32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881D921-ADA7-BD4A-AE72-36F77F4BC9A7}" type="pres">
      <dgm:prSet presAssocID="{7410059B-F0F5-4F40-9E41-A6659A84F320}" presName="negativeSpace" presStyleCnt="0"/>
      <dgm:spPr/>
    </dgm:pt>
    <dgm:pt modelId="{112F96AD-9F3B-B54F-A228-3360872DA388}" type="pres">
      <dgm:prSet presAssocID="{7410059B-F0F5-4F40-9E41-A6659A84F32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B714F08-1D81-7343-A07C-EE095831FB13}" srcId="{B7248B9D-2517-9540-A09C-36CADA7F8550}" destId="{4860E90E-3B7E-8144-AF92-CB1DCC0FF851}" srcOrd="1" destOrd="0" parTransId="{24F3485B-C937-7548-BF4B-62DBFD0D8255}" sibTransId="{FF1F8471-F693-9744-8B8C-75A2AB34D6BB}"/>
    <dgm:cxn modelId="{F297D811-5AEC-4C63-9137-E0806E126B3B}" type="presOf" srcId="{CB4A1156-6D40-42D3-A2B2-6CABCDD8EEB0}" destId="{ADCB382E-0B21-3E40-AA93-067989124C36}" srcOrd="0" destOrd="0" presId="urn:microsoft.com/office/officeart/2005/8/layout/list1"/>
    <dgm:cxn modelId="{29B5F828-E08C-42FD-B02A-C79FFC33B865}" srcId="{150C10CF-491D-BD4D-B3AE-BF142B79D7E9}" destId="{CB4A1156-6D40-42D3-A2B2-6CABCDD8EEB0}" srcOrd="0" destOrd="0" parTransId="{50F01598-A7DD-4A83-AFF8-A045E4B69D51}" sibTransId="{6FA7B8D0-5F4E-4310-9CD8-DF95E6EF93FA}"/>
    <dgm:cxn modelId="{29FE622C-D754-4265-AACB-14043C352ECF}" srcId="{150C10CF-491D-BD4D-B3AE-BF142B79D7E9}" destId="{D68B2188-1080-49D4-A71B-2083336DBFBE}" srcOrd="6" destOrd="0" parTransId="{A5F6EBB7-9F80-4583-A28E-34FB269D2BC8}" sibTransId="{405252C1-1176-4B55-A3B6-69CE4E84DAA5}"/>
    <dgm:cxn modelId="{FF3D972E-5C43-4080-B625-A74D87EC2CE0}" type="presOf" srcId="{F4BF3CA5-CD24-41BE-9309-2CDE7C9EAF75}" destId="{ADCB382E-0B21-3E40-AA93-067989124C36}" srcOrd="0" destOrd="5" presId="urn:microsoft.com/office/officeart/2005/8/layout/list1"/>
    <dgm:cxn modelId="{9D750B31-EF09-A446-BDE5-B9F64B7633A5}" srcId="{CCEF80F3-FCCC-8D41-9C23-D24EE144BA07}" destId="{B7248B9D-2517-9540-A09C-36CADA7F8550}" srcOrd="0" destOrd="0" parTransId="{9169F529-335A-574F-B3D8-04C233CA7A71}" sibTransId="{2CB9CA9F-1749-1E4D-A5B6-D244CCC374B0}"/>
    <dgm:cxn modelId="{26969532-5630-43AC-AE39-58ACF8A87D0D}" srcId="{150C10CF-491D-BD4D-B3AE-BF142B79D7E9}" destId="{A84AB2FC-126E-49F7-9764-F43FDE10D7DF}" srcOrd="2" destOrd="0" parTransId="{BA7C45B7-65C3-4FCE-BE2C-24A1ADB75DF4}" sibTransId="{A6FB6E42-4E0A-4102-AB7C-30E04635EE82}"/>
    <dgm:cxn modelId="{EB2BE933-4CED-9748-B4A3-486656A4008D}" type="presOf" srcId="{7410059B-F0F5-4F40-9E41-A6659A84F320}" destId="{806092A1-1691-5940-B781-4841606748CA}" srcOrd="0" destOrd="0" presId="urn:microsoft.com/office/officeart/2005/8/layout/list1"/>
    <dgm:cxn modelId="{61117439-A6F0-41CA-B708-55CEE514C032}" type="presOf" srcId="{908EC197-EB0E-4949-A70F-9F9A03E79C30}" destId="{ADCB382E-0B21-3E40-AA93-067989124C36}" srcOrd="0" destOrd="4" presId="urn:microsoft.com/office/officeart/2005/8/layout/list1"/>
    <dgm:cxn modelId="{74A2FB43-F94B-1341-BF60-E653A3CE7947}" type="presOf" srcId="{896BFD0C-752A-3E42-AD86-DA8C28609412}" destId="{E98912EC-0025-8D4D-A944-5E07317CFA51}" srcOrd="1" destOrd="0" presId="urn:microsoft.com/office/officeart/2005/8/layout/list1"/>
    <dgm:cxn modelId="{687E996C-5DBD-A547-8C90-470CF5288437}" srcId="{B7248B9D-2517-9540-A09C-36CADA7F8550}" destId="{5A94D45B-C735-5144-92A9-7C37DEEFF849}" srcOrd="0" destOrd="0" parTransId="{D273855C-7776-964D-BDB1-9CAC17FB6437}" sibTransId="{A4093518-0693-4549-BE62-DECBD9F7C176}"/>
    <dgm:cxn modelId="{A32A3C6E-8CB3-4193-B299-12C470C078EC}" type="presOf" srcId="{34904B24-94E2-4747-AB74-7491D972642B}" destId="{ADCB382E-0B21-3E40-AA93-067989124C36}" srcOrd="0" destOrd="7" presId="urn:microsoft.com/office/officeart/2005/8/layout/list1"/>
    <dgm:cxn modelId="{49FFE154-527A-E048-966F-2C04E7F37090}" type="presOf" srcId="{B7248B9D-2517-9540-A09C-36CADA7F8550}" destId="{9FB913B2-267E-5142-AD15-920ED906C386}" srcOrd="0" destOrd="0" presId="urn:microsoft.com/office/officeart/2005/8/layout/list1"/>
    <dgm:cxn modelId="{A75CE27C-78E8-8045-A805-ADD98C4CB9C3}" type="presOf" srcId="{5A94D45B-C735-5144-92A9-7C37DEEFF849}" destId="{8B522070-574E-614A-B2D0-4547883D3B50}" srcOrd="0" destOrd="0" presId="urn:microsoft.com/office/officeart/2005/8/layout/list1"/>
    <dgm:cxn modelId="{074BA07D-88B1-44BF-AC0B-78C95C274A53}" srcId="{150C10CF-491D-BD4D-B3AE-BF142B79D7E9}" destId="{908EC197-EB0E-4949-A70F-9F9A03E79C30}" srcOrd="4" destOrd="0" parTransId="{49B928BC-4959-40C1-A8D9-9CB7DCFD8A02}" sibTransId="{DB630815-39C4-4149-857F-77A3D03B04B5}"/>
    <dgm:cxn modelId="{08E6BF83-DDB2-48A8-8C77-8532A432506B}" srcId="{150C10CF-491D-BD4D-B3AE-BF142B79D7E9}" destId="{FD16DED4-CA17-4BCF-AEF2-BDC475E61057}" srcOrd="3" destOrd="0" parTransId="{AD4A16A8-A0C0-4B50-A889-2793DE5CD886}" sibTransId="{0500B89B-2152-4329-8063-52203BCA5691}"/>
    <dgm:cxn modelId="{8571168C-93C2-7B4D-8A0E-585FAB2DE379}" type="presOf" srcId="{7410059B-F0F5-4F40-9E41-A6659A84F320}" destId="{DC3D9798-A369-044E-9CEC-994FBA5DC07D}" srcOrd="1" destOrd="0" presId="urn:microsoft.com/office/officeart/2005/8/layout/list1"/>
    <dgm:cxn modelId="{65EB208F-5F16-B049-8A0F-029E45585385}" srcId="{CCEF80F3-FCCC-8D41-9C23-D24EE144BA07}" destId="{7410059B-F0F5-4F40-9E41-A6659A84F320}" srcOrd="3" destOrd="0" parTransId="{465094B6-D46E-AE40-BBF6-B2824B636263}" sibTransId="{16753C0F-E482-AD4E-85FA-A8FFF50F914E}"/>
    <dgm:cxn modelId="{B7D16491-A221-F040-877F-BC54196E763E}" type="presOf" srcId="{B7248B9D-2517-9540-A09C-36CADA7F8550}" destId="{B28F97D9-A43D-7840-9BF7-A51BC79971C8}" srcOrd="1" destOrd="0" presId="urn:microsoft.com/office/officeart/2005/8/layout/list1"/>
    <dgm:cxn modelId="{5DBA1F95-1623-F246-AC83-726AFAEDF22B}" type="presOf" srcId="{896BFD0C-752A-3E42-AD86-DA8C28609412}" destId="{BE581A3A-2B14-B244-B45F-042F59A0729F}" srcOrd="0" destOrd="0" presId="urn:microsoft.com/office/officeart/2005/8/layout/list1"/>
    <dgm:cxn modelId="{E9FF469B-9F24-F244-B5DC-C358C012A148}" srcId="{CCEF80F3-FCCC-8D41-9C23-D24EE144BA07}" destId="{896BFD0C-752A-3E42-AD86-DA8C28609412}" srcOrd="2" destOrd="0" parTransId="{69508A60-22F4-4340-B9ED-8C87023D421A}" sibTransId="{12C1A927-894B-6E4C-A3BB-77321C05A6C0}"/>
    <dgm:cxn modelId="{D01236A1-D091-46F4-B2EB-6AADC78F855D}" type="presOf" srcId="{D68B2188-1080-49D4-A71B-2083336DBFBE}" destId="{ADCB382E-0B21-3E40-AA93-067989124C36}" srcOrd="0" destOrd="6" presId="urn:microsoft.com/office/officeart/2005/8/layout/list1"/>
    <dgm:cxn modelId="{DC2274B4-ADDE-4E7B-B3BF-1BE16D895611}" srcId="{150C10CF-491D-BD4D-B3AE-BF142B79D7E9}" destId="{F4BF3CA5-CD24-41BE-9309-2CDE7C9EAF75}" srcOrd="5" destOrd="0" parTransId="{CC2729FD-3A18-460A-8563-DBD9B6ED5E67}" sibTransId="{0A73E85A-692A-430D-AD8B-4489534F2BC5}"/>
    <dgm:cxn modelId="{9A2066B8-29BD-644B-803D-50084FD4CF1C}" type="presOf" srcId="{4860E90E-3B7E-8144-AF92-CB1DCC0FF851}" destId="{8B522070-574E-614A-B2D0-4547883D3B50}" srcOrd="0" destOrd="1" presId="urn:microsoft.com/office/officeart/2005/8/layout/list1"/>
    <dgm:cxn modelId="{8A0A05BA-CE05-BD4E-9886-78C9BACC9412}" type="presOf" srcId="{CCEF80F3-FCCC-8D41-9C23-D24EE144BA07}" destId="{BF830EDE-4FA1-8347-900C-B53B7C78F768}" srcOrd="0" destOrd="0" presId="urn:microsoft.com/office/officeart/2005/8/layout/list1"/>
    <dgm:cxn modelId="{B716B8BB-D1A9-4C78-B4BD-624352548432}" type="presOf" srcId="{FD16DED4-CA17-4BCF-AEF2-BDC475E61057}" destId="{ADCB382E-0B21-3E40-AA93-067989124C36}" srcOrd="0" destOrd="3" presId="urn:microsoft.com/office/officeart/2005/8/layout/list1"/>
    <dgm:cxn modelId="{C8D58BBF-81D6-44A6-9C43-B5D29977CC72}" type="presOf" srcId="{A84AB2FC-126E-49F7-9764-F43FDE10D7DF}" destId="{ADCB382E-0B21-3E40-AA93-067989124C36}" srcOrd="0" destOrd="2" presId="urn:microsoft.com/office/officeart/2005/8/layout/list1"/>
    <dgm:cxn modelId="{04C012D6-3FD8-42E0-86DF-202C0D75D7B9}" srcId="{150C10CF-491D-BD4D-B3AE-BF142B79D7E9}" destId="{CFDA791A-4260-45CD-9B7E-1EB0D15E7F5C}" srcOrd="1" destOrd="0" parTransId="{C5598EC6-9D63-4BEE-83C1-9BF34F57F9FC}" sibTransId="{D7DE16A9-2B9E-4492-B7FF-6F0148FE9937}"/>
    <dgm:cxn modelId="{945035D8-70BE-3341-9235-3B794A2BA3E7}" srcId="{CCEF80F3-FCCC-8D41-9C23-D24EE144BA07}" destId="{150C10CF-491D-BD4D-B3AE-BF142B79D7E9}" srcOrd="1" destOrd="0" parTransId="{34C2AF28-273D-CD4E-A388-6BD4B3795172}" sibTransId="{938FD2DA-2230-6545-A212-04D850E78B1C}"/>
    <dgm:cxn modelId="{878D1ADD-7737-2D40-A6B3-3AC3F9E301E5}" type="presOf" srcId="{150C10CF-491D-BD4D-B3AE-BF142B79D7E9}" destId="{06F2C232-56D0-E743-9259-FDE8AC71D72C}" srcOrd="0" destOrd="0" presId="urn:microsoft.com/office/officeart/2005/8/layout/list1"/>
    <dgm:cxn modelId="{BEC128F4-65FD-7840-AEE6-CBC94EE61D5C}" type="presOf" srcId="{150C10CF-491D-BD4D-B3AE-BF142B79D7E9}" destId="{CE5EEEF4-8DBC-B347-80E6-874412F68317}" srcOrd="1" destOrd="0" presId="urn:microsoft.com/office/officeart/2005/8/layout/list1"/>
    <dgm:cxn modelId="{13FC64F5-0C2E-4D64-B7D7-64ACE96A4B78}" srcId="{150C10CF-491D-BD4D-B3AE-BF142B79D7E9}" destId="{34904B24-94E2-4747-AB74-7491D972642B}" srcOrd="7" destOrd="0" parTransId="{65D602E1-E17A-4A49-848F-F331E00A43DE}" sibTransId="{7553907E-E867-4C74-BA1F-8EECB972D248}"/>
    <dgm:cxn modelId="{6C75E3FD-8AC6-4D25-8D41-9ACAD1A9E76A}" type="presOf" srcId="{CFDA791A-4260-45CD-9B7E-1EB0D15E7F5C}" destId="{ADCB382E-0B21-3E40-AA93-067989124C36}" srcOrd="0" destOrd="1" presId="urn:microsoft.com/office/officeart/2005/8/layout/list1"/>
    <dgm:cxn modelId="{54F4262C-F41B-274D-B252-E99EBA9F1E11}" type="presParOf" srcId="{BF830EDE-4FA1-8347-900C-B53B7C78F768}" destId="{B490B129-7B5B-A248-9FC8-1A3AD86EB053}" srcOrd="0" destOrd="0" presId="urn:microsoft.com/office/officeart/2005/8/layout/list1"/>
    <dgm:cxn modelId="{4A9508F6-625B-F749-8F63-9B4BFC7786D1}" type="presParOf" srcId="{B490B129-7B5B-A248-9FC8-1A3AD86EB053}" destId="{9FB913B2-267E-5142-AD15-920ED906C386}" srcOrd="0" destOrd="0" presId="urn:microsoft.com/office/officeart/2005/8/layout/list1"/>
    <dgm:cxn modelId="{1230F49C-B9F8-5F4D-8803-CAF1B53FF3AB}" type="presParOf" srcId="{B490B129-7B5B-A248-9FC8-1A3AD86EB053}" destId="{B28F97D9-A43D-7840-9BF7-A51BC79971C8}" srcOrd="1" destOrd="0" presId="urn:microsoft.com/office/officeart/2005/8/layout/list1"/>
    <dgm:cxn modelId="{B3A4473C-5000-5341-98A8-77DBA70ABE8B}" type="presParOf" srcId="{BF830EDE-4FA1-8347-900C-B53B7C78F768}" destId="{A572BCE5-1965-0847-BA70-AC7A99AC1F5B}" srcOrd="1" destOrd="0" presId="urn:microsoft.com/office/officeart/2005/8/layout/list1"/>
    <dgm:cxn modelId="{B9290D70-EBCD-164D-AEF4-1EACFF0C2720}" type="presParOf" srcId="{BF830EDE-4FA1-8347-900C-B53B7C78F768}" destId="{8B522070-574E-614A-B2D0-4547883D3B50}" srcOrd="2" destOrd="0" presId="urn:microsoft.com/office/officeart/2005/8/layout/list1"/>
    <dgm:cxn modelId="{A3468A92-961D-0A42-95BC-A847B3B92AD3}" type="presParOf" srcId="{BF830EDE-4FA1-8347-900C-B53B7C78F768}" destId="{DDCBBCAB-59F5-0F44-9CC4-E4B6C7F74E4F}" srcOrd="3" destOrd="0" presId="urn:microsoft.com/office/officeart/2005/8/layout/list1"/>
    <dgm:cxn modelId="{9584CA20-EF09-E54B-A557-EC92530DD6E0}" type="presParOf" srcId="{BF830EDE-4FA1-8347-900C-B53B7C78F768}" destId="{2B870BB5-E748-A240-96E5-D8C909D36FAF}" srcOrd="4" destOrd="0" presId="urn:microsoft.com/office/officeart/2005/8/layout/list1"/>
    <dgm:cxn modelId="{502C2A04-655F-EF44-8226-5601EA810AEC}" type="presParOf" srcId="{2B870BB5-E748-A240-96E5-D8C909D36FAF}" destId="{06F2C232-56D0-E743-9259-FDE8AC71D72C}" srcOrd="0" destOrd="0" presId="urn:microsoft.com/office/officeart/2005/8/layout/list1"/>
    <dgm:cxn modelId="{829C7034-94D5-A245-AF00-DDCEE2273B2E}" type="presParOf" srcId="{2B870BB5-E748-A240-96E5-D8C909D36FAF}" destId="{CE5EEEF4-8DBC-B347-80E6-874412F68317}" srcOrd="1" destOrd="0" presId="urn:microsoft.com/office/officeart/2005/8/layout/list1"/>
    <dgm:cxn modelId="{205C262C-BE2B-864C-A285-E28FF3ECDE35}" type="presParOf" srcId="{BF830EDE-4FA1-8347-900C-B53B7C78F768}" destId="{A2C37779-600E-8240-BCC6-6B2565BC9F1B}" srcOrd="5" destOrd="0" presId="urn:microsoft.com/office/officeart/2005/8/layout/list1"/>
    <dgm:cxn modelId="{EB3729AC-2711-E04C-99F5-E7C22F2D86E4}" type="presParOf" srcId="{BF830EDE-4FA1-8347-900C-B53B7C78F768}" destId="{ADCB382E-0B21-3E40-AA93-067989124C36}" srcOrd="6" destOrd="0" presId="urn:microsoft.com/office/officeart/2005/8/layout/list1"/>
    <dgm:cxn modelId="{ADF50EFC-6458-F949-B428-A82CF61C5B05}" type="presParOf" srcId="{BF830EDE-4FA1-8347-900C-B53B7C78F768}" destId="{51E81157-349E-B445-B930-866854394790}" srcOrd="7" destOrd="0" presId="urn:microsoft.com/office/officeart/2005/8/layout/list1"/>
    <dgm:cxn modelId="{973AE879-3F4B-5045-B1F3-EEC2766BAC1E}" type="presParOf" srcId="{BF830EDE-4FA1-8347-900C-B53B7C78F768}" destId="{BAEA84FD-0AE4-734C-9902-A2C6913D6FC4}" srcOrd="8" destOrd="0" presId="urn:microsoft.com/office/officeart/2005/8/layout/list1"/>
    <dgm:cxn modelId="{C9876819-BA38-D947-916C-23184D0D0F95}" type="presParOf" srcId="{BAEA84FD-0AE4-734C-9902-A2C6913D6FC4}" destId="{BE581A3A-2B14-B244-B45F-042F59A0729F}" srcOrd="0" destOrd="0" presId="urn:microsoft.com/office/officeart/2005/8/layout/list1"/>
    <dgm:cxn modelId="{5FF00204-1A4C-9C4E-B746-A22D84391164}" type="presParOf" srcId="{BAEA84FD-0AE4-734C-9902-A2C6913D6FC4}" destId="{E98912EC-0025-8D4D-A944-5E07317CFA51}" srcOrd="1" destOrd="0" presId="urn:microsoft.com/office/officeart/2005/8/layout/list1"/>
    <dgm:cxn modelId="{FED00CE8-77A4-5D48-9183-1275D5F2D54E}" type="presParOf" srcId="{BF830EDE-4FA1-8347-900C-B53B7C78F768}" destId="{59D67258-0350-CC46-AFE9-ABBB51A257AF}" srcOrd="9" destOrd="0" presId="urn:microsoft.com/office/officeart/2005/8/layout/list1"/>
    <dgm:cxn modelId="{6261E5F6-A259-904B-AB56-DF09D7949BC2}" type="presParOf" srcId="{BF830EDE-4FA1-8347-900C-B53B7C78F768}" destId="{78413FDF-9B52-E94E-B503-C4C8979E865F}" srcOrd="10" destOrd="0" presId="urn:microsoft.com/office/officeart/2005/8/layout/list1"/>
    <dgm:cxn modelId="{B47C989E-CBFA-8148-86A2-E9784FFEA5A6}" type="presParOf" srcId="{BF830EDE-4FA1-8347-900C-B53B7C78F768}" destId="{8AD09DDE-F223-0048-B324-6D32D5226B77}" srcOrd="11" destOrd="0" presId="urn:microsoft.com/office/officeart/2005/8/layout/list1"/>
    <dgm:cxn modelId="{CCE5EA14-D175-7F4A-81F3-F1D70FA2823B}" type="presParOf" srcId="{BF830EDE-4FA1-8347-900C-B53B7C78F768}" destId="{C1F0A8C4-5161-5349-9469-2DD3023C06E5}" srcOrd="12" destOrd="0" presId="urn:microsoft.com/office/officeart/2005/8/layout/list1"/>
    <dgm:cxn modelId="{B816A9E8-304A-204E-B4A1-B4549E1AE391}" type="presParOf" srcId="{C1F0A8C4-5161-5349-9469-2DD3023C06E5}" destId="{806092A1-1691-5940-B781-4841606748CA}" srcOrd="0" destOrd="0" presId="urn:microsoft.com/office/officeart/2005/8/layout/list1"/>
    <dgm:cxn modelId="{E20B92A7-F5E9-744A-856F-158486531866}" type="presParOf" srcId="{C1F0A8C4-5161-5349-9469-2DD3023C06E5}" destId="{DC3D9798-A369-044E-9CEC-994FBA5DC07D}" srcOrd="1" destOrd="0" presId="urn:microsoft.com/office/officeart/2005/8/layout/list1"/>
    <dgm:cxn modelId="{18724D65-9FBD-9D4F-8BE3-A07D1225F0C7}" type="presParOf" srcId="{BF830EDE-4FA1-8347-900C-B53B7C78F768}" destId="{B881D921-ADA7-BD4A-AE72-36F77F4BC9A7}" srcOrd="13" destOrd="0" presId="urn:microsoft.com/office/officeart/2005/8/layout/list1"/>
    <dgm:cxn modelId="{E089F645-A146-EC45-83C4-CEDCA7A63D2B}" type="presParOf" srcId="{BF830EDE-4FA1-8347-900C-B53B7C78F768}" destId="{112F96AD-9F3B-B54F-A228-3360872DA38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779445-4084-4EBC-908A-A7461DB307A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EF1183-34F7-4810-8286-C3E0007D73F6}">
      <dgm:prSet phldrT="[Text]" custT="1"/>
      <dgm:spPr>
        <a:xfrm>
          <a:off x="323701" y="76199"/>
          <a:ext cx="7019207" cy="882470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2400" b="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Disahkan</a:t>
          </a:r>
          <a:r>
            <a:rPr lang="en-US" sz="24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24 </a:t>
          </a:r>
          <a:r>
            <a:rPr lang="en-US" sz="2400" b="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Oktober</a:t>
          </a:r>
          <a:r>
            <a:rPr lang="en-US" sz="24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2016, </a:t>
          </a:r>
          <a:r>
            <a:rPr lang="en-US" sz="2400" b="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dilaunching</a:t>
          </a:r>
          <a:r>
            <a:rPr lang="en-US" sz="24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pada</a:t>
          </a:r>
          <a:r>
            <a:rPr lang="en-US" sz="24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KNA VIII 8 </a:t>
          </a:r>
          <a:r>
            <a:rPr lang="en-US" sz="2400" b="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Desember</a:t>
          </a:r>
          <a:r>
            <a:rPr lang="en-US" sz="24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2016</a:t>
          </a:r>
        </a:p>
      </dgm:t>
    </dgm:pt>
    <dgm:pt modelId="{8B184EBC-84E3-4D93-AB98-BF28716BC330}" type="parTrans" cxnId="{870B92CA-FDDF-416E-BD0A-3EAF47CB6E46}">
      <dgm:prSet/>
      <dgm:spPr/>
      <dgm:t>
        <a:bodyPr/>
        <a:lstStyle/>
        <a:p>
          <a:endParaRPr lang="en-US" sz="2400"/>
        </a:p>
      </dgm:t>
    </dgm:pt>
    <dgm:pt modelId="{047A2C20-A2F0-4504-B11F-CC6F48068A17}" type="sibTrans" cxnId="{870B92CA-FDDF-416E-BD0A-3EAF47CB6E46}">
      <dgm:prSet/>
      <dgm:spPr/>
      <dgm:t>
        <a:bodyPr/>
        <a:lstStyle/>
        <a:p>
          <a:endParaRPr lang="en-US" sz="2400"/>
        </a:p>
      </dgm:t>
    </dgm:pt>
    <dgm:pt modelId="{3AA70E9B-805A-4256-BAAA-303886B423BF}">
      <dgm:prSet phldrT="[Text]" custT="1"/>
      <dgm:spPr>
        <a:xfrm>
          <a:off x="323701" y="1247202"/>
          <a:ext cx="7019207" cy="584555"/>
        </a:xfrm>
        <a:prstGeom prst="roundRect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2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Isi Standar</a:t>
          </a:r>
        </a:p>
      </dgm:t>
    </dgm:pt>
    <dgm:pt modelId="{044FA1B5-4155-4772-96FC-1FAF5C605EA9}" type="parTrans" cxnId="{1E1DB5C9-1184-49EB-A4BC-2C4D97235AE5}">
      <dgm:prSet/>
      <dgm:spPr/>
      <dgm:t>
        <a:bodyPr/>
        <a:lstStyle/>
        <a:p>
          <a:endParaRPr lang="en-US" sz="2400"/>
        </a:p>
      </dgm:t>
    </dgm:pt>
    <dgm:pt modelId="{3DDA8F2E-739C-4C8E-AFC3-957B98D5D2D1}" type="sibTrans" cxnId="{1E1DB5C9-1184-49EB-A4BC-2C4D97235AE5}">
      <dgm:prSet/>
      <dgm:spPr/>
      <dgm:t>
        <a:bodyPr/>
        <a:lstStyle/>
        <a:p>
          <a:endParaRPr lang="en-US" sz="2400"/>
        </a:p>
      </dgm:t>
    </dgm:pt>
    <dgm:pt modelId="{E34FDD74-6935-4FF8-A184-DF2716E38941}">
      <dgm:prSet phldrT="[Text]" custT="1"/>
      <dgm:spPr>
        <a:xfrm>
          <a:off x="0" y="1545094"/>
          <a:ext cx="8077200" cy="277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Kata Pengantar</a:t>
          </a:r>
        </a:p>
      </dgm:t>
    </dgm:pt>
    <dgm:pt modelId="{DE062078-7189-498E-9A5D-6B938CC219EE}" type="parTrans" cxnId="{B2769F5D-31AD-4DBF-92C2-EBF6236E5564}">
      <dgm:prSet/>
      <dgm:spPr/>
      <dgm:t>
        <a:bodyPr/>
        <a:lstStyle/>
        <a:p>
          <a:endParaRPr lang="en-US"/>
        </a:p>
      </dgm:t>
    </dgm:pt>
    <dgm:pt modelId="{6C435185-875E-4B76-8C08-9AED55611E0E}" type="sibTrans" cxnId="{B2769F5D-31AD-4DBF-92C2-EBF6236E5564}">
      <dgm:prSet/>
      <dgm:spPr/>
      <dgm:t>
        <a:bodyPr/>
        <a:lstStyle/>
        <a:p>
          <a:endParaRPr lang="en-US"/>
        </a:p>
      </dgm:t>
    </dgm:pt>
    <dgm:pt modelId="{B1B93C40-1E96-4AFF-85C4-FF81703CB420}">
      <dgm:prSet phldrT="[Text]" custT="1"/>
      <dgm:spPr>
        <a:xfrm>
          <a:off x="0" y="1545094"/>
          <a:ext cx="8077200" cy="277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Standar – 18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bab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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isi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pokok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standar</a:t>
          </a:r>
          <a:endParaRPr lang="en-US" sz="2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00D4A1F-6A8C-4098-9488-A682822BD62F}" type="parTrans" cxnId="{F5214008-488C-4886-A696-572AADE45885}">
      <dgm:prSet/>
      <dgm:spPr/>
      <dgm:t>
        <a:bodyPr/>
        <a:lstStyle/>
        <a:p>
          <a:endParaRPr lang="en-US"/>
        </a:p>
      </dgm:t>
    </dgm:pt>
    <dgm:pt modelId="{E8F462A5-404B-4EF3-A29A-4486112AA3C6}" type="sibTrans" cxnId="{F5214008-488C-4886-A696-572AADE45885}">
      <dgm:prSet/>
      <dgm:spPr/>
      <dgm:t>
        <a:bodyPr/>
        <a:lstStyle/>
        <a:p>
          <a:endParaRPr lang="en-US"/>
        </a:p>
      </dgm:t>
    </dgm:pt>
    <dgm:pt modelId="{891809E6-9F63-47DB-B8F0-9F8E61C8665C}">
      <dgm:prSet phldrT="[Text]" custT="1"/>
      <dgm:spPr>
        <a:xfrm>
          <a:off x="0" y="1545094"/>
          <a:ext cx="8077200" cy="277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Dasar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Kesimpulan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 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bukan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bagian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standar</a:t>
          </a:r>
          <a:endParaRPr lang="en-US" sz="2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C5D3090-E845-42EB-979F-633B67BB1FF6}" type="parTrans" cxnId="{B12507EE-8EEB-457D-8968-3A73469874DA}">
      <dgm:prSet/>
      <dgm:spPr/>
      <dgm:t>
        <a:bodyPr/>
        <a:lstStyle/>
        <a:p>
          <a:endParaRPr lang="en-US"/>
        </a:p>
      </dgm:t>
    </dgm:pt>
    <dgm:pt modelId="{D6E05BE8-6320-4591-BB8D-02178F3A4BDE}" type="sibTrans" cxnId="{B12507EE-8EEB-457D-8968-3A73469874DA}">
      <dgm:prSet/>
      <dgm:spPr/>
      <dgm:t>
        <a:bodyPr/>
        <a:lstStyle/>
        <a:p>
          <a:endParaRPr lang="en-US"/>
        </a:p>
      </dgm:t>
    </dgm:pt>
    <dgm:pt modelId="{F7380F33-8BBA-4AD0-BC5F-F98CABCFF3ED}">
      <dgm:prSet phldrT="[Text]" custT="1"/>
      <dgm:spPr>
        <a:xfrm>
          <a:off x="0" y="1545094"/>
          <a:ext cx="8077200" cy="277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Contoh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Ilustrasi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laporan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keuangan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–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dilengkapi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contoh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jurnal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penyesuaian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kas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menjadi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akrual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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bukan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bagian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dari</a:t>
          </a:r>
          <a:r>
            <a:rPr lang="en-US" sz="2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standar</a:t>
          </a:r>
          <a:endParaRPr lang="en-US" sz="2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16F0287-3650-42FF-8617-42AC0CD2E655}" type="parTrans" cxnId="{B5AF7873-2361-49F9-91EA-29D2FEA68B3F}">
      <dgm:prSet/>
      <dgm:spPr/>
      <dgm:t>
        <a:bodyPr/>
        <a:lstStyle/>
        <a:p>
          <a:endParaRPr lang="en-US"/>
        </a:p>
      </dgm:t>
    </dgm:pt>
    <dgm:pt modelId="{02A154EA-0F17-45F2-97CF-3299877745C0}" type="sibTrans" cxnId="{B5AF7873-2361-49F9-91EA-29D2FEA68B3F}">
      <dgm:prSet/>
      <dgm:spPr/>
      <dgm:t>
        <a:bodyPr/>
        <a:lstStyle/>
        <a:p>
          <a:endParaRPr lang="en-US"/>
        </a:p>
      </dgm:t>
    </dgm:pt>
    <dgm:pt modelId="{F38E3DFC-5D08-4346-8651-8AE1D7B1BC08}" type="pres">
      <dgm:prSet presAssocID="{38779445-4084-4EBC-908A-A7461DB307A1}" presName="linear" presStyleCnt="0">
        <dgm:presLayoutVars>
          <dgm:dir/>
          <dgm:animLvl val="lvl"/>
          <dgm:resizeHandles val="exact"/>
        </dgm:presLayoutVars>
      </dgm:prSet>
      <dgm:spPr/>
    </dgm:pt>
    <dgm:pt modelId="{A2D9123E-9472-49A1-88F2-D1758FCEED35}" type="pres">
      <dgm:prSet presAssocID="{99EF1183-34F7-4810-8286-C3E0007D73F6}" presName="parentLin" presStyleCnt="0"/>
      <dgm:spPr/>
    </dgm:pt>
    <dgm:pt modelId="{44C7FFA0-CF4D-4EE4-A6C8-1CAB92C10F73}" type="pres">
      <dgm:prSet presAssocID="{99EF1183-34F7-4810-8286-C3E0007D73F6}" presName="parentLeftMargin" presStyleLbl="node1" presStyleIdx="0" presStyleCnt="2"/>
      <dgm:spPr/>
    </dgm:pt>
    <dgm:pt modelId="{2BF55F1C-F810-483E-9DEE-661AABF5A7F5}" type="pres">
      <dgm:prSet presAssocID="{99EF1183-34F7-4810-8286-C3E0007D73F6}" presName="parentText" presStyleLbl="node1" presStyleIdx="0" presStyleCnt="2" custScaleX="124145" custScaleY="149470" custLinFactNeighborX="-19848" custLinFactNeighborY="3342">
        <dgm:presLayoutVars>
          <dgm:chMax val="0"/>
          <dgm:bulletEnabled val="1"/>
        </dgm:presLayoutVars>
      </dgm:prSet>
      <dgm:spPr/>
    </dgm:pt>
    <dgm:pt modelId="{B4E9F933-9227-49A2-A1A5-753A7471E8FE}" type="pres">
      <dgm:prSet presAssocID="{99EF1183-34F7-4810-8286-C3E0007D73F6}" presName="negativeSpace" presStyleCnt="0"/>
      <dgm:spPr/>
    </dgm:pt>
    <dgm:pt modelId="{9475CD82-EA25-4477-B227-2D5477BB169C}" type="pres">
      <dgm:prSet presAssocID="{99EF1183-34F7-4810-8286-C3E0007D73F6}" presName="childText" presStyleLbl="conFgAcc1" presStyleIdx="0" presStyleCnt="2">
        <dgm:presLayoutVars>
          <dgm:bulletEnabled val="1"/>
        </dgm:presLayoutVars>
      </dgm:prSet>
      <dgm:spPr>
        <a:xfrm>
          <a:off x="0" y="643739"/>
          <a:ext cx="8077200" cy="504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03EB2E8-34B7-49B1-ADD0-2622D8158308}" type="pres">
      <dgm:prSet presAssocID="{047A2C20-A2F0-4504-B11F-CC6F48068A17}" presName="spaceBetweenRectangles" presStyleCnt="0"/>
      <dgm:spPr/>
    </dgm:pt>
    <dgm:pt modelId="{05EAE64C-3D34-46D2-8B30-D912355A5891}" type="pres">
      <dgm:prSet presAssocID="{3AA70E9B-805A-4256-BAAA-303886B423BF}" presName="parentLin" presStyleCnt="0"/>
      <dgm:spPr/>
    </dgm:pt>
    <dgm:pt modelId="{7BE5A8A5-7C53-4F05-8811-51D010D88F10}" type="pres">
      <dgm:prSet presAssocID="{3AA70E9B-805A-4256-BAAA-303886B423BF}" presName="parentLeftMargin" presStyleLbl="node1" presStyleIdx="0" presStyleCnt="2"/>
      <dgm:spPr/>
    </dgm:pt>
    <dgm:pt modelId="{CDEC9E69-D460-4493-8AC9-BE47A8F26D23}" type="pres">
      <dgm:prSet presAssocID="{3AA70E9B-805A-4256-BAAA-303886B423BF}" presName="parentText" presStyleLbl="node1" presStyleIdx="1" presStyleCnt="2" custScaleX="124145" custScaleY="99010" custLinFactNeighborX="-19848" custLinFactNeighborY="-1446">
        <dgm:presLayoutVars>
          <dgm:chMax val="0"/>
          <dgm:bulletEnabled val="1"/>
        </dgm:presLayoutVars>
      </dgm:prSet>
      <dgm:spPr/>
    </dgm:pt>
    <dgm:pt modelId="{C15B0FF7-A45A-42DE-8C46-F96AAAEF6754}" type="pres">
      <dgm:prSet presAssocID="{3AA70E9B-805A-4256-BAAA-303886B423BF}" presName="negativeSpace" presStyleCnt="0"/>
      <dgm:spPr/>
    </dgm:pt>
    <dgm:pt modelId="{0831D6F2-D09B-4851-910B-66B198DEE98A}" type="pres">
      <dgm:prSet presAssocID="{3AA70E9B-805A-4256-BAAA-303886B423B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E922301-A5D6-4CF3-957E-C456E352CA55}" type="presOf" srcId="{3AA70E9B-805A-4256-BAAA-303886B423BF}" destId="{CDEC9E69-D460-4493-8AC9-BE47A8F26D23}" srcOrd="1" destOrd="0" presId="urn:microsoft.com/office/officeart/2005/8/layout/list1"/>
    <dgm:cxn modelId="{F5214008-488C-4886-A696-572AADE45885}" srcId="{3AA70E9B-805A-4256-BAAA-303886B423BF}" destId="{B1B93C40-1E96-4AFF-85C4-FF81703CB420}" srcOrd="1" destOrd="0" parTransId="{F00D4A1F-6A8C-4098-9488-A682822BD62F}" sibTransId="{E8F462A5-404B-4EF3-A29A-4486112AA3C6}"/>
    <dgm:cxn modelId="{D9088712-7330-4FBE-830E-BD512920ED73}" type="presOf" srcId="{891809E6-9F63-47DB-B8F0-9F8E61C8665C}" destId="{0831D6F2-D09B-4851-910B-66B198DEE98A}" srcOrd="0" destOrd="2" presId="urn:microsoft.com/office/officeart/2005/8/layout/list1"/>
    <dgm:cxn modelId="{ABEFF025-4362-4845-850B-9B53F984784E}" type="presOf" srcId="{E34FDD74-6935-4FF8-A184-DF2716E38941}" destId="{0831D6F2-D09B-4851-910B-66B198DEE98A}" srcOrd="0" destOrd="0" presId="urn:microsoft.com/office/officeart/2005/8/layout/list1"/>
    <dgm:cxn modelId="{B2769F5D-31AD-4DBF-92C2-EBF6236E5564}" srcId="{3AA70E9B-805A-4256-BAAA-303886B423BF}" destId="{E34FDD74-6935-4FF8-A184-DF2716E38941}" srcOrd="0" destOrd="0" parTransId="{DE062078-7189-498E-9A5D-6B938CC219EE}" sibTransId="{6C435185-875E-4B76-8C08-9AED55611E0E}"/>
    <dgm:cxn modelId="{BC442F73-68A4-4A6D-AEBB-DF10A29D900D}" type="presOf" srcId="{F7380F33-8BBA-4AD0-BC5F-F98CABCFF3ED}" destId="{0831D6F2-D09B-4851-910B-66B198DEE98A}" srcOrd="0" destOrd="3" presId="urn:microsoft.com/office/officeart/2005/8/layout/list1"/>
    <dgm:cxn modelId="{B5AF7873-2361-49F9-91EA-29D2FEA68B3F}" srcId="{3AA70E9B-805A-4256-BAAA-303886B423BF}" destId="{F7380F33-8BBA-4AD0-BC5F-F98CABCFF3ED}" srcOrd="3" destOrd="0" parTransId="{316F0287-3650-42FF-8617-42AC0CD2E655}" sibTransId="{02A154EA-0F17-45F2-97CF-3299877745C0}"/>
    <dgm:cxn modelId="{DA3DC955-F9F1-4939-A918-B9D932291F76}" type="presOf" srcId="{99EF1183-34F7-4810-8286-C3E0007D73F6}" destId="{2BF55F1C-F810-483E-9DEE-661AABF5A7F5}" srcOrd="1" destOrd="0" presId="urn:microsoft.com/office/officeart/2005/8/layout/list1"/>
    <dgm:cxn modelId="{7C14D3B8-FD2E-4772-972D-77CF5EAF2F99}" type="presOf" srcId="{B1B93C40-1E96-4AFF-85C4-FF81703CB420}" destId="{0831D6F2-D09B-4851-910B-66B198DEE98A}" srcOrd="0" destOrd="1" presId="urn:microsoft.com/office/officeart/2005/8/layout/list1"/>
    <dgm:cxn modelId="{2961F3C3-84E2-4FE3-87BA-B97A23A67ED5}" type="presOf" srcId="{3AA70E9B-805A-4256-BAAA-303886B423BF}" destId="{7BE5A8A5-7C53-4F05-8811-51D010D88F10}" srcOrd="0" destOrd="0" presId="urn:microsoft.com/office/officeart/2005/8/layout/list1"/>
    <dgm:cxn modelId="{1E1DB5C9-1184-49EB-A4BC-2C4D97235AE5}" srcId="{38779445-4084-4EBC-908A-A7461DB307A1}" destId="{3AA70E9B-805A-4256-BAAA-303886B423BF}" srcOrd="1" destOrd="0" parTransId="{044FA1B5-4155-4772-96FC-1FAF5C605EA9}" sibTransId="{3DDA8F2E-739C-4C8E-AFC3-957B98D5D2D1}"/>
    <dgm:cxn modelId="{870B92CA-FDDF-416E-BD0A-3EAF47CB6E46}" srcId="{38779445-4084-4EBC-908A-A7461DB307A1}" destId="{99EF1183-34F7-4810-8286-C3E0007D73F6}" srcOrd="0" destOrd="0" parTransId="{8B184EBC-84E3-4D93-AB98-BF28716BC330}" sibTransId="{047A2C20-A2F0-4504-B11F-CC6F48068A17}"/>
    <dgm:cxn modelId="{FE3C67D8-DBBA-424A-9E52-6134CE3BDF25}" type="presOf" srcId="{99EF1183-34F7-4810-8286-C3E0007D73F6}" destId="{44C7FFA0-CF4D-4EE4-A6C8-1CAB92C10F73}" srcOrd="0" destOrd="0" presId="urn:microsoft.com/office/officeart/2005/8/layout/list1"/>
    <dgm:cxn modelId="{B12507EE-8EEB-457D-8968-3A73469874DA}" srcId="{3AA70E9B-805A-4256-BAAA-303886B423BF}" destId="{891809E6-9F63-47DB-B8F0-9F8E61C8665C}" srcOrd="2" destOrd="0" parTransId="{EC5D3090-E845-42EB-979F-633B67BB1FF6}" sibTransId="{D6E05BE8-6320-4591-BB8D-02178F3A4BDE}"/>
    <dgm:cxn modelId="{990D4FF6-C706-4F9F-911F-EAB4E8BA79DC}" type="presOf" srcId="{38779445-4084-4EBC-908A-A7461DB307A1}" destId="{F38E3DFC-5D08-4346-8651-8AE1D7B1BC08}" srcOrd="0" destOrd="0" presId="urn:microsoft.com/office/officeart/2005/8/layout/list1"/>
    <dgm:cxn modelId="{9882BD2F-2EF4-4721-AD0F-7C7D776B3CD5}" type="presParOf" srcId="{F38E3DFC-5D08-4346-8651-8AE1D7B1BC08}" destId="{A2D9123E-9472-49A1-88F2-D1758FCEED35}" srcOrd="0" destOrd="0" presId="urn:microsoft.com/office/officeart/2005/8/layout/list1"/>
    <dgm:cxn modelId="{F49FE081-DB10-4ABD-B0CA-6DCDC4412AEE}" type="presParOf" srcId="{A2D9123E-9472-49A1-88F2-D1758FCEED35}" destId="{44C7FFA0-CF4D-4EE4-A6C8-1CAB92C10F73}" srcOrd="0" destOrd="0" presId="urn:microsoft.com/office/officeart/2005/8/layout/list1"/>
    <dgm:cxn modelId="{45E5C479-AA84-4AAC-8262-2BD3A0836961}" type="presParOf" srcId="{A2D9123E-9472-49A1-88F2-D1758FCEED35}" destId="{2BF55F1C-F810-483E-9DEE-661AABF5A7F5}" srcOrd="1" destOrd="0" presId="urn:microsoft.com/office/officeart/2005/8/layout/list1"/>
    <dgm:cxn modelId="{22D51C56-64ED-495B-9C73-BEDF79795670}" type="presParOf" srcId="{F38E3DFC-5D08-4346-8651-8AE1D7B1BC08}" destId="{B4E9F933-9227-49A2-A1A5-753A7471E8FE}" srcOrd="1" destOrd="0" presId="urn:microsoft.com/office/officeart/2005/8/layout/list1"/>
    <dgm:cxn modelId="{1A1C1FAF-E10B-408C-9B1B-15D831233692}" type="presParOf" srcId="{F38E3DFC-5D08-4346-8651-8AE1D7B1BC08}" destId="{9475CD82-EA25-4477-B227-2D5477BB169C}" srcOrd="2" destOrd="0" presId="urn:microsoft.com/office/officeart/2005/8/layout/list1"/>
    <dgm:cxn modelId="{372636BA-7869-41E3-A16C-7FF8C755D7BD}" type="presParOf" srcId="{F38E3DFC-5D08-4346-8651-8AE1D7B1BC08}" destId="{203EB2E8-34B7-49B1-ADD0-2622D8158308}" srcOrd="3" destOrd="0" presId="urn:microsoft.com/office/officeart/2005/8/layout/list1"/>
    <dgm:cxn modelId="{048ECD05-2EC8-49DE-9DA5-5DEF6DA16A95}" type="presParOf" srcId="{F38E3DFC-5D08-4346-8651-8AE1D7B1BC08}" destId="{05EAE64C-3D34-46D2-8B30-D912355A5891}" srcOrd="4" destOrd="0" presId="urn:microsoft.com/office/officeart/2005/8/layout/list1"/>
    <dgm:cxn modelId="{91646C87-C68A-4DA4-A936-4D17A8BF44B4}" type="presParOf" srcId="{05EAE64C-3D34-46D2-8B30-D912355A5891}" destId="{7BE5A8A5-7C53-4F05-8811-51D010D88F10}" srcOrd="0" destOrd="0" presId="urn:microsoft.com/office/officeart/2005/8/layout/list1"/>
    <dgm:cxn modelId="{487A78C3-4EE6-409D-9C86-3F105FCD6621}" type="presParOf" srcId="{05EAE64C-3D34-46D2-8B30-D912355A5891}" destId="{CDEC9E69-D460-4493-8AC9-BE47A8F26D23}" srcOrd="1" destOrd="0" presId="urn:microsoft.com/office/officeart/2005/8/layout/list1"/>
    <dgm:cxn modelId="{9B4AF457-5595-4035-86EF-54F6690764E9}" type="presParOf" srcId="{F38E3DFC-5D08-4346-8651-8AE1D7B1BC08}" destId="{C15B0FF7-A45A-42DE-8C46-F96AAAEF6754}" srcOrd="5" destOrd="0" presId="urn:microsoft.com/office/officeart/2005/8/layout/list1"/>
    <dgm:cxn modelId="{14F2F4DC-A301-4739-9C22-32E4FC900346}" type="presParOf" srcId="{F38E3DFC-5D08-4346-8651-8AE1D7B1BC08}" destId="{0831D6F2-D09B-4851-910B-66B198DEE98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3370860-9BE0-48D5-AF79-027673BC126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30038BA-4770-4438-A8AC-1136BA61E50B}">
      <dgm:prSet custT="1"/>
      <dgm:spPr/>
      <dgm:t>
        <a:bodyPr/>
        <a:lstStyle/>
        <a:p>
          <a:r>
            <a:rPr lang="en-US" sz="2800" b="1" dirty="0" err="1"/>
            <a:t>Laporan</a:t>
          </a:r>
          <a:r>
            <a:rPr lang="en-US" sz="2800" b="1" dirty="0"/>
            <a:t> </a:t>
          </a:r>
          <a:r>
            <a:rPr lang="en-US" sz="2800" b="1" dirty="0" err="1"/>
            <a:t>Keuangan</a:t>
          </a:r>
          <a:r>
            <a:rPr lang="en-US" sz="2800" b="1" dirty="0"/>
            <a:t> </a:t>
          </a:r>
          <a:r>
            <a:rPr lang="en-US" sz="2800" b="1" dirty="0" err="1"/>
            <a:t>menurut</a:t>
          </a:r>
          <a:r>
            <a:rPr lang="en-US" sz="2800" b="1" dirty="0"/>
            <a:t> SAK EMKM</a:t>
          </a:r>
          <a:endParaRPr lang="id-ID" sz="2800" b="1" dirty="0"/>
        </a:p>
      </dgm:t>
    </dgm:pt>
    <dgm:pt modelId="{B4896F00-BA3E-4D3D-9AD0-57A5F19FD2B2}" type="parTrans" cxnId="{08508C53-AAD4-4451-B06A-B4E54E4764B4}">
      <dgm:prSet/>
      <dgm:spPr/>
      <dgm:t>
        <a:bodyPr/>
        <a:lstStyle/>
        <a:p>
          <a:endParaRPr lang="en-US" sz="2000"/>
        </a:p>
      </dgm:t>
    </dgm:pt>
    <dgm:pt modelId="{E9725AC1-6D56-49FE-A471-AA030FA2B24C}" type="sibTrans" cxnId="{08508C53-AAD4-4451-B06A-B4E54E4764B4}">
      <dgm:prSet/>
      <dgm:spPr/>
      <dgm:t>
        <a:bodyPr/>
        <a:lstStyle/>
        <a:p>
          <a:endParaRPr lang="en-US" sz="2000"/>
        </a:p>
      </dgm:t>
    </dgm:pt>
    <dgm:pt modelId="{321D0C04-A5BD-46D3-B47E-36286B51B0F0}">
      <dgm:prSet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Laba</a:t>
          </a:r>
          <a:r>
            <a:rPr lang="en-US" sz="2400" dirty="0"/>
            <a:t> </a:t>
          </a:r>
          <a:r>
            <a:rPr lang="en-US" sz="2400" dirty="0" err="1"/>
            <a:t>Rugi</a:t>
          </a:r>
          <a:endParaRPr lang="id-ID" sz="2400" dirty="0"/>
        </a:p>
      </dgm:t>
    </dgm:pt>
    <dgm:pt modelId="{BEDD63C1-3B61-45F3-A989-64D941407D20}" type="parTrans" cxnId="{83ECF554-120A-455F-A88C-EBFFBDE3DF63}">
      <dgm:prSet/>
      <dgm:spPr/>
      <dgm:t>
        <a:bodyPr/>
        <a:lstStyle/>
        <a:p>
          <a:endParaRPr lang="en-US" sz="2000"/>
        </a:p>
      </dgm:t>
    </dgm:pt>
    <dgm:pt modelId="{1FE7C7A0-FD52-4C9C-AC09-0F73340022DD}" type="sibTrans" cxnId="{83ECF554-120A-455F-A88C-EBFFBDE3DF63}">
      <dgm:prSet/>
      <dgm:spPr/>
      <dgm:t>
        <a:bodyPr/>
        <a:lstStyle/>
        <a:p>
          <a:endParaRPr lang="en-US" sz="2000"/>
        </a:p>
      </dgm:t>
    </dgm:pt>
    <dgm:pt modelId="{44287C46-33FD-4AA2-AE34-8DB22F965803}">
      <dgm:prSet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Posisi</a:t>
          </a:r>
          <a:r>
            <a:rPr lang="en-US" sz="2400" dirty="0"/>
            <a:t> </a:t>
          </a:r>
          <a:r>
            <a:rPr lang="en-US" sz="2400" dirty="0" err="1"/>
            <a:t>Keuangan</a:t>
          </a:r>
          <a:endParaRPr lang="en-US" sz="2400" dirty="0"/>
        </a:p>
      </dgm:t>
    </dgm:pt>
    <dgm:pt modelId="{45186FFA-2B9A-40F5-B8B3-0638A70C50D0}" type="parTrans" cxnId="{BEFF1421-92AC-4C28-BF9D-DF2591FE44E2}">
      <dgm:prSet/>
      <dgm:spPr/>
      <dgm:t>
        <a:bodyPr/>
        <a:lstStyle/>
        <a:p>
          <a:endParaRPr lang="en-US" sz="2000"/>
        </a:p>
      </dgm:t>
    </dgm:pt>
    <dgm:pt modelId="{B5CB90BC-8816-4CE6-A95F-6DFE45CC70FE}" type="sibTrans" cxnId="{BEFF1421-92AC-4C28-BF9D-DF2591FE44E2}">
      <dgm:prSet/>
      <dgm:spPr/>
      <dgm:t>
        <a:bodyPr/>
        <a:lstStyle/>
        <a:p>
          <a:endParaRPr lang="en-US" sz="2000"/>
        </a:p>
      </dgm:t>
    </dgm:pt>
    <dgm:pt modelId="{28FB8ED6-48B3-4DB5-9366-C9CAB4EF0FCD}">
      <dgm:prSet custT="1"/>
      <dgm:spPr/>
      <dgm:t>
        <a:bodyPr/>
        <a:lstStyle/>
        <a:p>
          <a:r>
            <a:rPr lang="en-US" sz="2400" dirty="0" err="1"/>
            <a:t>Catatan</a:t>
          </a:r>
          <a:r>
            <a:rPr lang="en-US" sz="2400" dirty="0"/>
            <a:t> </a:t>
          </a:r>
          <a:r>
            <a:rPr lang="en-US" sz="2400" dirty="0" err="1"/>
            <a:t>atas</a:t>
          </a:r>
          <a:r>
            <a:rPr lang="en-US" sz="2400" dirty="0"/>
            <a:t> </a:t>
          </a:r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Keuangan</a:t>
          </a:r>
          <a:endParaRPr lang="en-US" sz="2400" dirty="0"/>
        </a:p>
      </dgm:t>
    </dgm:pt>
    <dgm:pt modelId="{1DB8F57C-D18C-4615-BE56-977821AA8FE4}" type="parTrans" cxnId="{4BA7FAA4-BABD-4E9F-98A1-AD39DB2263E8}">
      <dgm:prSet/>
      <dgm:spPr/>
      <dgm:t>
        <a:bodyPr/>
        <a:lstStyle/>
        <a:p>
          <a:endParaRPr lang="en-US" sz="2000"/>
        </a:p>
      </dgm:t>
    </dgm:pt>
    <dgm:pt modelId="{4E0FC4B1-127F-4313-BDE1-18C5E0FE5A62}" type="sibTrans" cxnId="{4BA7FAA4-BABD-4E9F-98A1-AD39DB2263E8}">
      <dgm:prSet/>
      <dgm:spPr/>
      <dgm:t>
        <a:bodyPr/>
        <a:lstStyle/>
        <a:p>
          <a:endParaRPr lang="en-US" sz="2000"/>
        </a:p>
      </dgm:t>
    </dgm:pt>
    <dgm:pt modelId="{874BC7A7-330F-47B8-8E80-917A93B245A9}" type="pres">
      <dgm:prSet presAssocID="{93370860-9BE0-48D5-AF79-027673BC1268}" presName="linear" presStyleCnt="0">
        <dgm:presLayoutVars>
          <dgm:dir/>
          <dgm:animLvl val="lvl"/>
          <dgm:resizeHandles val="exact"/>
        </dgm:presLayoutVars>
      </dgm:prSet>
      <dgm:spPr/>
    </dgm:pt>
    <dgm:pt modelId="{EBA138DA-C446-4087-998E-1584A010DCC6}" type="pres">
      <dgm:prSet presAssocID="{130038BA-4770-4438-A8AC-1136BA61E50B}" presName="parentLin" presStyleCnt="0"/>
      <dgm:spPr/>
    </dgm:pt>
    <dgm:pt modelId="{22093003-92A3-49F8-B1E5-54AD1F6C3B6B}" type="pres">
      <dgm:prSet presAssocID="{130038BA-4770-4438-A8AC-1136BA61E50B}" presName="parentLeftMargin" presStyleLbl="node1" presStyleIdx="0" presStyleCnt="1"/>
      <dgm:spPr/>
    </dgm:pt>
    <dgm:pt modelId="{38145DCE-AF89-4ACB-BD84-0616AC709DB5}" type="pres">
      <dgm:prSet presAssocID="{130038BA-4770-4438-A8AC-1136BA61E50B}" presName="parentText" presStyleLbl="node1" presStyleIdx="0" presStyleCnt="1" custScaleX="128258" custScaleY="74978" custLinFactNeighborX="3093" custLinFactNeighborY="1589">
        <dgm:presLayoutVars>
          <dgm:chMax val="0"/>
          <dgm:bulletEnabled val="1"/>
        </dgm:presLayoutVars>
      </dgm:prSet>
      <dgm:spPr/>
    </dgm:pt>
    <dgm:pt modelId="{E1825042-231A-465B-BA93-347CCA8DA2B7}" type="pres">
      <dgm:prSet presAssocID="{130038BA-4770-4438-A8AC-1136BA61E50B}" presName="negativeSpace" presStyleCnt="0"/>
      <dgm:spPr/>
    </dgm:pt>
    <dgm:pt modelId="{ABD14EDD-52F0-4270-99DC-DC55952B5C53}" type="pres">
      <dgm:prSet presAssocID="{130038BA-4770-4438-A8AC-1136BA61E50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5705311E-DECE-4A8E-8CD3-1451AF661B9B}" type="presOf" srcId="{130038BA-4770-4438-A8AC-1136BA61E50B}" destId="{38145DCE-AF89-4ACB-BD84-0616AC709DB5}" srcOrd="1" destOrd="0" presId="urn:microsoft.com/office/officeart/2005/8/layout/list1"/>
    <dgm:cxn modelId="{BEFF1421-92AC-4C28-BF9D-DF2591FE44E2}" srcId="{130038BA-4770-4438-A8AC-1136BA61E50B}" destId="{44287C46-33FD-4AA2-AE34-8DB22F965803}" srcOrd="1" destOrd="0" parTransId="{45186FFA-2B9A-40F5-B8B3-0638A70C50D0}" sibTransId="{B5CB90BC-8816-4CE6-A95F-6DFE45CC70FE}"/>
    <dgm:cxn modelId="{EA2D083E-D5CF-47E9-90A7-4F768A337885}" type="presOf" srcId="{321D0C04-A5BD-46D3-B47E-36286B51B0F0}" destId="{ABD14EDD-52F0-4270-99DC-DC55952B5C53}" srcOrd="0" destOrd="0" presId="urn:microsoft.com/office/officeart/2005/8/layout/list1"/>
    <dgm:cxn modelId="{08508C53-AAD4-4451-B06A-B4E54E4764B4}" srcId="{93370860-9BE0-48D5-AF79-027673BC1268}" destId="{130038BA-4770-4438-A8AC-1136BA61E50B}" srcOrd="0" destOrd="0" parTransId="{B4896F00-BA3E-4D3D-9AD0-57A5F19FD2B2}" sibTransId="{E9725AC1-6D56-49FE-A471-AA030FA2B24C}"/>
    <dgm:cxn modelId="{83ECF554-120A-455F-A88C-EBFFBDE3DF63}" srcId="{130038BA-4770-4438-A8AC-1136BA61E50B}" destId="{321D0C04-A5BD-46D3-B47E-36286B51B0F0}" srcOrd="0" destOrd="0" parTransId="{BEDD63C1-3B61-45F3-A989-64D941407D20}" sibTransId="{1FE7C7A0-FD52-4C9C-AC09-0F73340022DD}"/>
    <dgm:cxn modelId="{4ED1E057-440B-435F-9ED4-03849894DDE1}" type="presOf" srcId="{28FB8ED6-48B3-4DB5-9366-C9CAB4EF0FCD}" destId="{ABD14EDD-52F0-4270-99DC-DC55952B5C53}" srcOrd="0" destOrd="2" presId="urn:microsoft.com/office/officeart/2005/8/layout/list1"/>
    <dgm:cxn modelId="{4BA7FAA4-BABD-4E9F-98A1-AD39DB2263E8}" srcId="{130038BA-4770-4438-A8AC-1136BA61E50B}" destId="{28FB8ED6-48B3-4DB5-9366-C9CAB4EF0FCD}" srcOrd="2" destOrd="0" parTransId="{1DB8F57C-D18C-4615-BE56-977821AA8FE4}" sibTransId="{4E0FC4B1-127F-4313-BDE1-18C5E0FE5A62}"/>
    <dgm:cxn modelId="{3D3406F7-42E1-4787-955C-CB59EEE7AD4B}" type="presOf" srcId="{44287C46-33FD-4AA2-AE34-8DB22F965803}" destId="{ABD14EDD-52F0-4270-99DC-DC55952B5C53}" srcOrd="0" destOrd="1" presId="urn:microsoft.com/office/officeart/2005/8/layout/list1"/>
    <dgm:cxn modelId="{4EE7C0F9-D5FB-4C30-8485-91B2D1FEF3E2}" type="presOf" srcId="{93370860-9BE0-48D5-AF79-027673BC1268}" destId="{874BC7A7-330F-47B8-8E80-917A93B245A9}" srcOrd="0" destOrd="0" presId="urn:microsoft.com/office/officeart/2005/8/layout/list1"/>
    <dgm:cxn modelId="{95E168FE-15EA-422B-B38D-D418F8929134}" type="presOf" srcId="{130038BA-4770-4438-A8AC-1136BA61E50B}" destId="{22093003-92A3-49F8-B1E5-54AD1F6C3B6B}" srcOrd="0" destOrd="0" presId="urn:microsoft.com/office/officeart/2005/8/layout/list1"/>
    <dgm:cxn modelId="{6C40CD40-EFCB-40CC-87F4-E26AAD135E94}" type="presParOf" srcId="{874BC7A7-330F-47B8-8E80-917A93B245A9}" destId="{EBA138DA-C446-4087-998E-1584A010DCC6}" srcOrd="0" destOrd="0" presId="urn:microsoft.com/office/officeart/2005/8/layout/list1"/>
    <dgm:cxn modelId="{0F352DB3-5C48-43F8-ACFB-326FF9F2EC1A}" type="presParOf" srcId="{EBA138DA-C446-4087-998E-1584A010DCC6}" destId="{22093003-92A3-49F8-B1E5-54AD1F6C3B6B}" srcOrd="0" destOrd="0" presId="urn:microsoft.com/office/officeart/2005/8/layout/list1"/>
    <dgm:cxn modelId="{E9676E27-E9C8-48EC-86B7-ECC74209EC2A}" type="presParOf" srcId="{EBA138DA-C446-4087-998E-1584A010DCC6}" destId="{38145DCE-AF89-4ACB-BD84-0616AC709DB5}" srcOrd="1" destOrd="0" presId="urn:microsoft.com/office/officeart/2005/8/layout/list1"/>
    <dgm:cxn modelId="{E7552097-E09B-4944-B5E6-4247666A733B}" type="presParOf" srcId="{874BC7A7-330F-47B8-8E80-917A93B245A9}" destId="{E1825042-231A-465B-BA93-347CCA8DA2B7}" srcOrd="1" destOrd="0" presId="urn:microsoft.com/office/officeart/2005/8/layout/list1"/>
    <dgm:cxn modelId="{2EC47839-B915-4773-A302-F041592A1D26}" type="presParOf" srcId="{874BC7A7-330F-47B8-8E80-917A93B245A9}" destId="{ABD14EDD-52F0-4270-99DC-DC55952B5C5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370860-9BE0-48D5-AF79-027673BC126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130038BA-4770-4438-A8AC-1136BA61E50B}">
      <dgm:prSet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Keuangan</a:t>
          </a:r>
          <a:r>
            <a:rPr lang="en-US" sz="2400" dirty="0"/>
            <a:t> Lembaga </a:t>
          </a:r>
          <a:r>
            <a:rPr lang="en-US" sz="2400" dirty="0" err="1"/>
            <a:t>Keuangan</a:t>
          </a:r>
          <a:r>
            <a:rPr lang="en-US" sz="2400" dirty="0"/>
            <a:t> </a:t>
          </a:r>
          <a:r>
            <a:rPr lang="en-US" sz="2400" dirty="0" err="1"/>
            <a:t>Mikro</a:t>
          </a:r>
          <a:r>
            <a:rPr lang="en-US" sz="2400" dirty="0"/>
            <a:t> SE OJK 29/2015</a:t>
          </a:r>
          <a:endParaRPr lang="id-ID" sz="2400" dirty="0"/>
        </a:p>
      </dgm:t>
    </dgm:pt>
    <dgm:pt modelId="{B4896F00-BA3E-4D3D-9AD0-57A5F19FD2B2}" type="parTrans" cxnId="{08508C53-AAD4-4451-B06A-B4E54E4764B4}">
      <dgm:prSet/>
      <dgm:spPr/>
      <dgm:t>
        <a:bodyPr/>
        <a:lstStyle/>
        <a:p>
          <a:endParaRPr lang="en-US" sz="2000"/>
        </a:p>
      </dgm:t>
    </dgm:pt>
    <dgm:pt modelId="{E9725AC1-6D56-49FE-A471-AA030FA2B24C}" type="sibTrans" cxnId="{08508C53-AAD4-4451-B06A-B4E54E4764B4}">
      <dgm:prSet/>
      <dgm:spPr/>
      <dgm:t>
        <a:bodyPr/>
        <a:lstStyle/>
        <a:p>
          <a:endParaRPr lang="en-US" sz="2000"/>
        </a:p>
      </dgm:t>
    </dgm:pt>
    <dgm:pt modelId="{321D0C04-A5BD-46D3-B47E-36286B51B0F0}">
      <dgm:prSet custT="1"/>
      <dgm:spPr/>
      <dgm:t>
        <a:bodyPr/>
        <a:lstStyle/>
        <a:p>
          <a:r>
            <a:rPr lang="en-US" sz="2000" dirty="0" err="1"/>
            <a:t>Profil</a:t>
          </a:r>
          <a:r>
            <a:rPr lang="en-US" sz="2000" dirty="0"/>
            <a:t> LKM</a:t>
          </a:r>
          <a:endParaRPr lang="id-ID" sz="2000" dirty="0"/>
        </a:p>
      </dgm:t>
    </dgm:pt>
    <dgm:pt modelId="{BEDD63C1-3B61-45F3-A989-64D941407D20}" type="parTrans" cxnId="{83ECF554-120A-455F-A88C-EBFFBDE3DF63}">
      <dgm:prSet/>
      <dgm:spPr/>
      <dgm:t>
        <a:bodyPr/>
        <a:lstStyle/>
        <a:p>
          <a:endParaRPr lang="en-US" sz="2000"/>
        </a:p>
      </dgm:t>
    </dgm:pt>
    <dgm:pt modelId="{1FE7C7A0-FD52-4C9C-AC09-0F73340022DD}" type="sibTrans" cxnId="{83ECF554-120A-455F-A88C-EBFFBDE3DF63}">
      <dgm:prSet/>
      <dgm:spPr/>
      <dgm:t>
        <a:bodyPr/>
        <a:lstStyle/>
        <a:p>
          <a:endParaRPr lang="en-US" sz="2000"/>
        </a:p>
      </dgm:t>
    </dgm:pt>
    <dgm:pt modelId="{44287C46-33FD-4AA2-AE34-8DB22F965803}">
      <dgm:prSet custT="1"/>
      <dgm:spPr/>
      <dgm:t>
        <a:bodyPr/>
        <a:lstStyle/>
        <a:p>
          <a:r>
            <a:rPr lang="en-US" sz="2000" dirty="0" err="1"/>
            <a:t>Laporan</a:t>
          </a:r>
          <a:r>
            <a:rPr lang="en-US" sz="2000" dirty="0"/>
            <a:t> </a:t>
          </a:r>
          <a:r>
            <a:rPr lang="en-US" sz="2000" dirty="0" err="1"/>
            <a:t>Posisi</a:t>
          </a:r>
          <a:r>
            <a:rPr lang="en-US" sz="2000" dirty="0"/>
            <a:t> </a:t>
          </a:r>
          <a:r>
            <a:rPr lang="en-US" sz="2000" dirty="0" err="1"/>
            <a:t>Keuangan</a:t>
          </a:r>
          <a:endParaRPr lang="en-US" sz="2000" dirty="0"/>
        </a:p>
      </dgm:t>
    </dgm:pt>
    <dgm:pt modelId="{45186FFA-2B9A-40F5-B8B3-0638A70C50D0}" type="parTrans" cxnId="{BEFF1421-92AC-4C28-BF9D-DF2591FE44E2}">
      <dgm:prSet/>
      <dgm:spPr/>
      <dgm:t>
        <a:bodyPr/>
        <a:lstStyle/>
        <a:p>
          <a:endParaRPr lang="en-US" sz="2000"/>
        </a:p>
      </dgm:t>
    </dgm:pt>
    <dgm:pt modelId="{B5CB90BC-8816-4CE6-A95F-6DFE45CC70FE}" type="sibTrans" cxnId="{BEFF1421-92AC-4C28-BF9D-DF2591FE44E2}">
      <dgm:prSet/>
      <dgm:spPr/>
      <dgm:t>
        <a:bodyPr/>
        <a:lstStyle/>
        <a:p>
          <a:endParaRPr lang="en-US" sz="2000"/>
        </a:p>
      </dgm:t>
    </dgm:pt>
    <dgm:pt modelId="{28FB8ED6-48B3-4DB5-9366-C9CAB4EF0FCD}">
      <dgm:prSet custT="1"/>
      <dgm:spPr/>
      <dgm:t>
        <a:bodyPr/>
        <a:lstStyle/>
        <a:p>
          <a:r>
            <a:rPr lang="en-US" sz="2000" dirty="0"/>
            <a:t>Daftar </a:t>
          </a:r>
          <a:r>
            <a:rPr lang="en-US" sz="2000" dirty="0" err="1"/>
            <a:t>Rincian</a:t>
          </a:r>
          <a:endParaRPr lang="en-US" sz="2000" dirty="0"/>
        </a:p>
      </dgm:t>
    </dgm:pt>
    <dgm:pt modelId="{1DB8F57C-D18C-4615-BE56-977821AA8FE4}" type="parTrans" cxnId="{4BA7FAA4-BABD-4E9F-98A1-AD39DB2263E8}">
      <dgm:prSet/>
      <dgm:spPr/>
      <dgm:t>
        <a:bodyPr/>
        <a:lstStyle/>
        <a:p>
          <a:endParaRPr lang="en-US" sz="2000"/>
        </a:p>
      </dgm:t>
    </dgm:pt>
    <dgm:pt modelId="{4E0FC4B1-127F-4313-BDE1-18C5E0FE5A62}" type="sibTrans" cxnId="{4BA7FAA4-BABD-4E9F-98A1-AD39DB2263E8}">
      <dgm:prSet/>
      <dgm:spPr/>
      <dgm:t>
        <a:bodyPr/>
        <a:lstStyle/>
        <a:p>
          <a:endParaRPr lang="en-US" sz="2000"/>
        </a:p>
      </dgm:t>
    </dgm:pt>
    <dgm:pt modelId="{95F53598-3639-4DF5-BC38-5B95F88737E6}">
      <dgm:prSet custT="1"/>
      <dgm:spPr/>
      <dgm:t>
        <a:bodyPr/>
        <a:lstStyle/>
        <a:p>
          <a:r>
            <a:rPr lang="en-US" sz="2000" dirty="0" err="1"/>
            <a:t>Laporan</a:t>
          </a:r>
          <a:r>
            <a:rPr lang="en-US" sz="2000" dirty="0"/>
            <a:t> </a:t>
          </a:r>
          <a:r>
            <a:rPr lang="en-US" sz="2000" dirty="0" err="1"/>
            <a:t>kinerja</a:t>
          </a:r>
          <a:r>
            <a:rPr lang="en-US" sz="2000" dirty="0"/>
            <a:t> </a:t>
          </a:r>
          <a:r>
            <a:rPr lang="en-US" sz="2000" dirty="0" err="1"/>
            <a:t>keuangan</a:t>
          </a:r>
          <a:endParaRPr lang="en-US" sz="2000" dirty="0"/>
        </a:p>
      </dgm:t>
    </dgm:pt>
    <dgm:pt modelId="{EA9F338F-D6A5-4B03-AAF0-E9B201C7DB06}" type="parTrans" cxnId="{6B60B0B9-229B-4C73-B871-626185B5EE56}">
      <dgm:prSet/>
      <dgm:spPr/>
      <dgm:t>
        <a:bodyPr/>
        <a:lstStyle/>
        <a:p>
          <a:endParaRPr lang="en-US" sz="2000"/>
        </a:p>
      </dgm:t>
    </dgm:pt>
    <dgm:pt modelId="{43D4E0EF-1175-41F0-8591-88262AD5770F}" type="sibTrans" cxnId="{6B60B0B9-229B-4C73-B871-626185B5EE56}">
      <dgm:prSet/>
      <dgm:spPr/>
      <dgm:t>
        <a:bodyPr/>
        <a:lstStyle/>
        <a:p>
          <a:endParaRPr lang="en-US" sz="2000"/>
        </a:p>
      </dgm:t>
    </dgm:pt>
    <dgm:pt modelId="{874BC7A7-330F-47B8-8E80-917A93B245A9}" type="pres">
      <dgm:prSet presAssocID="{93370860-9BE0-48D5-AF79-027673BC1268}" presName="linear" presStyleCnt="0">
        <dgm:presLayoutVars>
          <dgm:dir/>
          <dgm:animLvl val="lvl"/>
          <dgm:resizeHandles val="exact"/>
        </dgm:presLayoutVars>
      </dgm:prSet>
      <dgm:spPr/>
    </dgm:pt>
    <dgm:pt modelId="{EBA138DA-C446-4087-998E-1584A010DCC6}" type="pres">
      <dgm:prSet presAssocID="{130038BA-4770-4438-A8AC-1136BA61E50B}" presName="parentLin" presStyleCnt="0"/>
      <dgm:spPr/>
    </dgm:pt>
    <dgm:pt modelId="{22093003-92A3-49F8-B1E5-54AD1F6C3B6B}" type="pres">
      <dgm:prSet presAssocID="{130038BA-4770-4438-A8AC-1136BA61E50B}" presName="parentLeftMargin" presStyleLbl="node1" presStyleIdx="0" presStyleCnt="1"/>
      <dgm:spPr/>
    </dgm:pt>
    <dgm:pt modelId="{38145DCE-AF89-4ACB-BD84-0616AC709DB5}" type="pres">
      <dgm:prSet presAssocID="{130038BA-4770-4438-A8AC-1136BA61E50B}" presName="parentText" presStyleLbl="node1" presStyleIdx="0" presStyleCnt="1" custScaleX="121193" custScaleY="130387">
        <dgm:presLayoutVars>
          <dgm:chMax val="0"/>
          <dgm:bulletEnabled val="1"/>
        </dgm:presLayoutVars>
      </dgm:prSet>
      <dgm:spPr/>
    </dgm:pt>
    <dgm:pt modelId="{E1825042-231A-465B-BA93-347CCA8DA2B7}" type="pres">
      <dgm:prSet presAssocID="{130038BA-4770-4438-A8AC-1136BA61E50B}" presName="negativeSpace" presStyleCnt="0"/>
      <dgm:spPr/>
    </dgm:pt>
    <dgm:pt modelId="{ABD14EDD-52F0-4270-99DC-DC55952B5C53}" type="pres">
      <dgm:prSet presAssocID="{130038BA-4770-4438-A8AC-1136BA61E50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5705311E-DECE-4A8E-8CD3-1451AF661B9B}" type="presOf" srcId="{130038BA-4770-4438-A8AC-1136BA61E50B}" destId="{38145DCE-AF89-4ACB-BD84-0616AC709DB5}" srcOrd="1" destOrd="0" presId="urn:microsoft.com/office/officeart/2005/8/layout/list1"/>
    <dgm:cxn modelId="{BEFF1421-92AC-4C28-BF9D-DF2591FE44E2}" srcId="{130038BA-4770-4438-A8AC-1136BA61E50B}" destId="{44287C46-33FD-4AA2-AE34-8DB22F965803}" srcOrd="1" destOrd="0" parTransId="{45186FFA-2B9A-40F5-B8B3-0638A70C50D0}" sibTransId="{B5CB90BC-8816-4CE6-A95F-6DFE45CC70FE}"/>
    <dgm:cxn modelId="{EA2D083E-D5CF-47E9-90A7-4F768A337885}" type="presOf" srcId="{321D0C04-A5BD-46D3-B47E-36286B51B0F0}" destId="{ABD14EDD-52F0-4270-99DC-DC55952B5C53}" srcOrd="0" destOrd="0" presId="urn:microsoft.com/office/officeart/2005/8/layout/list1"/>
    <dgm:cxn modelId="{08508C53-AAD4-4451-B06A-B4E54E4764B4}" srcId="{93370860-9BE0-48D5-AF79-027673BC1268}" destId="{130038BA-4770-4438-A8AC-1136BA61E50B}" srcOrd="0" destOrd="0" parTransId="{B4896F00-BA3E-4D3D-9AD0-57A5F19FD2B2}" sibTransId="{E9725AC1-6D56-49FE-A471-AA030FA2B24C}"/>
    <dgm:cxn modelId="{83ECF554-120A-455F-A88C-EBFFBDE3DF63}" srcId="{130038BA-4770-4438-A8AC-1136BA61E50B}" destId="{321D0C04-A5BD-46D3-B47E-36286B51B0F0}" srcOrd="0" destOrd="0" parTransId="{BEDD63C1-3B61-45F3-A989-64D941407D20}" sibTransId="{1FE7C7A0-FD52-4C9C-AC09-0F73340022DD}"/>
    <dgm:cxn modelId="{4ED1E057-440B-435F-9ED4-03849894DDE1}" type="presOf" srcId="{28FB8ED6-48B3-4DB5-9366-C9CAB4EF0FCD}" destId="{ABD14EDD-52F0-4270-99DC-DC55952B5C53}" srcOrd="0" destOrd="3" presId="urn:microsoft.com/office/officeart/2005/8/layout/list1"/>
    <dgm:cxn modelId="{4BA7FAA4-BABD-4E9F-98A1-AD39DB2263E8}" srcId="{130038BA-4770-4438-A8AC-1136BA61E50B}" destId="{28FB8ED6-48B3-4DB5-9366-C9CAB4EF0FCD}" srcOrd="3" destOrd="0" parTransId="{1DB8F57C-D18C-4615-BE56-977821AA8FE4}" sibTransId="{4E0FC4B1-127F-4313-BDE1-18C5E0FE5A62}"/>
    <dgm:cxn modelId="{6B60B0B9-229B-4C73-B871-626185B5EE56}" srcId="{130038BA-4770-4438-A8AC-1136BA61E50B}" destId="{95F53598-3639-4DF5-BC38-5B95F88737E6}" srcOrd="2" destOrd="0" parTransId="{EA9F338F-D6A5-4B03-AAF0-E9B201C7DB06}" sibTransId="{43D4E0EF-1175-41F0-8591-88262AD5770F}"/>
    <dgm:cxn modelId="{799B8BC0-2ACE-432C-86F3-41AC8631178C}" type="presOf" srcId="{95F53598-3639-4DF5-BC38-5B95F88737E6}" destId="{ABD14EDD-52F0-4270-99DC-DC55952B5C53}" srcOrd="0" destOrd="2" presId="urn:microsoft.com/office/officeart/2005/8/layout/list1"/>
    <dgm:cxn modelId="{3D3406F7-42E1-4787-955C-CB59EEE7AD4B}" type="presOf" srcId="{44287C46-33FD-4AA2-AE34-8DB22F965803}" destId="{ABD14EDD-52F0-4270-99DC-DC55952B5C53}" srcOrd="0" destOrd="1" presId="urn:microsoft.com/office/officeart/2005/8/layout/list1"/>
    <dgm:cxn modelId="{4EE7C0F9-D5FB-4C30-8485-91B2D1FEF3E2}" type="presOf" srcId="{93370860-9BE0-48D5-AF79-027673BC1268}" destId="{874BC7A7-330F-47B8-8E80-917A93B245A9}" srcOrd="0" destOrd="0" presId="urn:microsoft.com/office/officeart/2005/8/layout/list1"/>
    <dgm:cxn modelId="{95E168FE-15EA-422B-B38D-D418F8929134}" type="presOf" srcId="{130038BA-4770-4438-A8AC-1136BA61E50B}" destId="{22093003-92A3-49F8-B1E5-54AD1F6C3B6B}" srcOrd="0" destOrd="0" presId="urn:microsoft.com/office/officeart/2005/8/layout/list1"/>
    <dgm:cxn modelId="{6C40CD40-EFCB-40CC-87F4-E26AAD135E94}" type="presParOf" srcId="{874BC7A7-330F-47B8-8E80-917A93B245A9}" destId="{EBA138DA-C446-4087-998E-1584A010DCC6}" srcOrd="0" destOrd="0" presId="urn:microsoft.com/office/officeart/2005/8/layout/list1"/>
    <dgm:cxn modelId="{0F352DB3-5C48-43F8-ACFB-326FF9F2EC1A}" type="presParOf" srcId="{EBA138DA-C446-4087-998E-1584A010DCC6}" destId="{22093003-92A3-49F8-B1E5-54AD1F6C3B6B}" srcOrd="0" destOrd="0" presId="urn:microsoft.com/office/officeart/2005/8/layout/list1"/>
    <dgm:cxn modelId="{E9676E27-E9C8-48EC-86B7-ECC74209EC2A}" type="presParOf" srcId="{EBA138DA-C446-4087-998E-1584A010DCC6}" destId="{38145DCE-AF89-4ACB-BD84-0616AC709DB5}" srcOrd="1" destOrd="0" presId="urn:microsoft.com/office/officeart/2005/8/layout/list1"/>
    <dgm:cxn modelId="{E7552097-E09B-4944-B5E6-4247666A733B}" type="presParOf" srcId="{874BC7A7-330F-47B8-8E80-917A93B245A9}" destId="{E1825042-231A-465B-BA93-347CCA8DA2B7}" srcOrd="1" destOrd="0" presId="urn:microsoft.com/office/officeart/2005/8/layout/list1"/>
    <dgm:cxn modelId="{2EC47839-B915-4773-A302-F041592A1D26}" type="presParOf" srcId="{874BC7A7-330F-47B8-8E80-917A93B245A9}" destId="{ABD14EDD-52F0-4270-99DC-DC55952B5C5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703E89-BB6D-49EE-8E1D-E93F867D4D72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8744F00-8389-428A-8DEE-786F5B75F80D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.</a:t>
          </a:r>
        </a:p>
      </dgm:t>
    </dgm:pt>
    <dgm:pt modelId="{419DE6A3-3E12-407F-8496-1310F5CFD306}" type="parTrans" cxnId="{D3880599-6563-4C3B-A435-DD04E468553D}">
      <dgm:prSet/>
      <dgm:spPr/>
      <dgm:t>
        <a:bodyPr/>
        <a:lstStyle/>
        <a:p>
          <a:endParaRPr lang="en-US" sz="1800"/>
        </a:p>
      </dgm:t>
    </dgm:pt>
    <dgm:pt modelId="{D59ACEB2-8C44-4240-A904-5069C9253DA2}" type="sibTrans" cxnId="{D3880599-6563-4C3B-A435-DD04E468553D}">
      <dgm:prSet/>
      <dgm:spPr/>
      <dgm:t>
        <a:bodyPr/>
        <a:lstStyle/>
        <a:p>
          <a:endParaRPr lang="en-US" sz="1800"/>
        </a:p>
      </dgm:t>
    </dgm:pt>
    <dgm:pt modelId="{D492FD2C-7CF4-47CC-8C10-488291C1D584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1 </a:t>
          </a:r>
          <a:r>
            <a:rPr lang="en-US" sz="1800" dirty="0" err="1"/>
            <a:t>Ruang</a:t>
          </a:r>
          <a:r>
            <a:rPr lang="en-US" sz="1800" dirty="0"/>
            <a:t> </a:t>
          </a:r>
          <a:r>
            <a:rPr lang="en-US" sz="1800" dirty="0" err="1"/>
            <a:t>Lingkup</a:t>
          </a:r>
          <a:endParaRPr lang="en-US" sz="1800" dirty="0"/>
        </a:p>
      </dgm:t>
    </dgm:pt>
    <dgm:pt modelId="{84B8F128-F611-4C1A-9844-3D7D7A3B86E8}" type="parTrans" cxnId="{8DA08043-E4C5-47C6-A5B8-2C43BAEA5E33}">
      <dgm:prSet/>
      <dgm:spPr/>
      <dgm:t>
        <a:bodyPr/>
        <a:lstStyle/>
        <a:p>
          <a:endParaRPr lang="en-US" sz="1800"/>
        </a:p>
      </dgm:t>
    </dgm:pt>
    <dgm:pt modelId="{995AAF5C-0F7A-4667-A7AC-B26B758AF6A7}" type="sibTrans" cxnId="{8DA08043-E4C5-47C6-A5B8-2C43BAEA5E33}">
      <dgm:prSet/>
      <dgm:spPr/>
      <dgm:t>
        <a:bodyPr/>
        <a:lstStyle/>
        <a:p>
          <a:endParaRPr lang="en-US" sz="1800"/>
        </a:p>
      </dgm:t>
    </dgm:pt>
    <dgm:pt modelId="{DAD8046B-88A3-46D7-8118-DF7F3EDA7F70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2 </a:t>
          </a:r>
          <a:r>
            <a:rPr lang="en-US" sz="1800" dirty="0" err="1"/>
            <a:t>Konsep</a:t>
          </a:r>
          <a:r>
            <a:rPr lang="en-US" sz="1800" dirty="0"/>
            <a:t> </a:t>
          </a:r>
          <a:r>
            <a:rPr lang="en-US" sz="1800" dirty="0" err="1"/>
            <a:t>dan</a:t>
          </a:r>
          <a:r>
            <a:rPr lang="en-US" sz="1800" dirty="0"/>
            <a:t> </a:t>
          </a:r>
          <a:r>
            <a:rPr lang="en-US" sz="1800" dirty="0" err="1"/>
            <a:t>Prinsip</a:t>
          </a:r>
          <a:r>
            <a:rPr lang="en-US" sz="1800" dirty="0"/>
            <a:t> Pervasive</a:t>
          </a:r>
        </a:p>
      </dgm:t>
    </dgm:pt>
    <dgm:pt modelId="{D811F260-5C7B-489E-80E9-AB61892CA944}" type="parTrans" cxnId="{D58FD5D7-B8FF-4131-A4B7-EFC3DAAB3A17}">
      <dgm:prSet/>
      <dgm:spPr/>
      <dgm:t>
        <a:bodyPr/>
        <a:lstStyle/>
        <a:p>
          <a:endParaRPr lang="en-US" sz="1800"/>
        </a:p>
      </dgm:t>
    </dgm:pt>
    <dgm:pt modelId="{7500AEBB-E5C3-4824-9AE3-DD2A92E86BA4}" type="sibTrans" cxnId="{D58FD5D7-B8FF-4131-A4B7-EFC3DAAB3A17}">
      <dgm:prSet/>
      <dgm:spPr/>
      <dgm:t>
        <a:bodyPr/>
        <a:lstStyle/>
        <a:p>
          <a:endParaRPr lang="en-US" sz="1800"/>
        </a:p>
      </dgm:t>
    </dgm:pt>
    <dgm:pt modelId="{06A478E9-A1AC-413D-B741-1BB60C63DE18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.</a:t>
          </a:r>
        </a:p>
      </dgm:t>
    </dgm:pt>
    <dgm:pt modelId="{E65C2E7A-50CE-4113-9476-F1493B80729E}" type="parTrans" cxnId="{9C278D67-82BB-4151-8F89-4D8069C832A1}">
      <dgm:prSet/>
      <dgm:spPr/>
      <dgm:t>
        <a:bodyPr/>
        <a:lstStyle/>
        <a:p>
          <a:endParaRPr lang="en-US" sz="1800"/>
        </a:p>
      </dgm:t>
    </dgm:pt>
    <dgm:pt modelId="{E93B276A-9A27-4634-A3A2-539DC8BC42E1}" type="sibTrans" cxnId="{9C278D67-82BB-4151-8F89-4D8069C832A1}">
      <dgm:prSet/>
      <dgm:spPr/>
      <dgm:t>
        <a:bodyPr/>
        <a:lstStyle/>
        <a:p>
          <a:endParaRPr lang="en-US" sz="1800"/>
        </a:p>
      </dgm:t>
    </dgm:pt>
    <dgm:pt modelId="{0E1E3C81-241C-4278-B202-ACA69439CF6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10 </a:t>
          </a:r>
          <a:r>
            <a:rPr lang="en-US" sz="1800" dirty="0" err="1"/>
            <a:t>Investasi</a:t>
          </a:r>
          <a:r>
            <a:rPr lang="en-US" sz="1800" dirty="0"/>
            <a:t> </a:t>
          </a:r>
          <a:r>
            <a:rPr lang="en-US" sz="1800" dirty="0" err="1"/>
            <a:t>pada</a:t>
          </a:r>
          <a:r>
            <a:rPr lang="en-US" sz="1800" dirty="0"/>
            <a:t> Ventura </a:t>
          </a:r>
          <a:r>
            <a:rPr lang="en-US" sz="1800" dirty="0" err="1"/>
            <a:t>Bersama</a:t>
          </a:r>
          <a:endParaRPr lang="en-US" sz="1800" dirty="0"/>
        </a:p>
      </dgm:t>
    </dgm:pt>
    <dgm:pt modelId="{AB6F97B9-5495-4FF3-89CF-05021C115C90}" type="parTrans" cxnId="{DF5B1B47-21C1-4F79-8410-2AFF44C231EA}">
      <dgm:prSet/>
      <dgm:spPr/>
      <dgm:t>
        <a:bodyPr/>
        <a:lstStyle/>
        <a:p>
          <a:endParaRPr lang="en-US" sz="1800"/>
        </a:p>
      </dgm:t>
    </dgm:pt>
    <dgm:pt modelId="{DB9F60A3-7E50-4E25-B78F-F6B541C20333}" type="sibTrans" cxnId="{DF5B1B47-21C1-4F79-8410-2AFF44C231EA}">
      <dgm:prSet/>
      <dgm:spPr/>
      <dgm:t>
        <a:bodyPr/>
        <a:lstStyle/>
        <a:p>
          <a:endParaRPr lang="en-US" sz="1800"/>
        </a:p>
      </dgm:t>
    </dgm:pt>
    <dgm:pt modelId="{E207D339-B22B-4580-877C-4E6AEF61796F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3 </a:t>
          </a:r>
          <a:r>
            <a:rPr lang="en-US" sz="1800" dirty="0" err="1"/>
            <a:t>Penyajian</a:t>
          </a:r>
          <a:r>
            <a:rPr lang="en-US" sz="1800" dirty="0"/>
            <a:t> </a:t>
          </a:r>
          <a:r>
            <a:rPr lang="en-US" sz="1800" dirty="0" err="1"/>
            <a:t>Laporan</a:t>
          </a:r>
          <a:r>
            <a:rPr lang="en-US" sz="1800" dirty="0"/>
            <a:t> </a:t>
          </a:r>
          <a:r>
            <a:rPr lang="en-US" sz="1800" dirty="0" err="1"/>
            <a:t>Keuangan</a:t>
          </a:r>
          <a:endParaRPr lang="en-US" sz="1800" dirty="0"/>
        </a:p>
      </dgm:t>
    </dgm:pt>
    <dgm:pt modelId="{0F153494-8B2B-4FE1-A974-B64A1A71357F}" type="parTrans" cxnId="{29134611-59F9-4E2C-BBF8-C43301EC481B}">
      <dgm:prSet/>
      <dgm:spPr/>
      <dgm:t>
        <a:bodyPr/>
        <a:lstStyle/>
        <a:p>
          <a:endParaRPr lang="en-US" sz="1800"/>
        </a:p>
      </dgm:t>
    </dgm:pt>
    <dgm:pt modelId="{A2FED197-A676-4B5E-9A62-05AF9715E74F}" type="sibTrans" cxnId="{29134611-59F9-4E2C-BBF8-C43301EC481B}">
      <dgm:prSet/>
      <dgm:spPr/>
      <dgm:t>
        <a:bodyPr/>
        <a:lstStyle/>
        <a:p>
          <a:endParaRPr lang="en-US" sz="1800"/>
        </a:p>
      </dgm:t>
    </dgm:pt>
    <dgm:pt modelId="{4BC55EA0-9F52-4DE3-BFE1-44439A178225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4 </a:t>
          </a:r>
          <a:r>
            <a:rPr lang="en-US" sz="1800" dirty="0" err="1"/>
            <a:t>Laporan</a:t>
          </a:r>
          <a:r>
            <a:rPr lang="en-US" sz="1800" dirty="0"/>
            <a:t> </a:t>
          </a:r>
          <a:r>
            <a:rPr lang="en-US" sz="1800" dirty="0" err="1"/>
            <a:t>Posisi</a:t>
          </a:r>
          <a:r>
            <a:rPr lang="en-US" sz="1800" dirty="0"/>
            <a:t> </a:t>
          </a:r>
          <a:r>
            <a:rPr lang="en-US" sz="1800" dirty="0" err="1"/>
            <a:t>Keuangan</a:t>
          </a:r>
          <a:endParaRPr lang="en-US" sz="1800" dirty="0"/>
        </a:p>
      </dgm:t>
    </dgm:pt>
    <dgm:pt modelId="{CEFB6571-6843-456D-9688-52E6CC04CC3A}" type="parTrans" cxnId="{4805C731-C314-44B4-B4BE-CD4FA80A7BDB}">
      <dgm:prSet/>
      <dgm:spPr/>
      <dgm:t>
        <a:bodyPr/>
        <a:lstStyle/>
        <a:p>
          <a:endParaRPr lang="en-US" sz="1800"/>
        </a:p>
      </dgm:t>
    </dgm:pt>
    <dgm:pt modelId="{5484BD0C-300E-4370-928F-846724A5B29F}" type="sibTrans" cxnId="{4805C731-C314-44B4-B4BE-CD4FA80A7BDB}">
      <dgm:prSet/>
      <dgm:spPr/>
      <dgm:t>
        <a:bodyPr/>
        <a:lstStyle/>
        <a:p>
          <a:endParaRPr lang="en-US" sz="1800"/>
        </a:p>
      </dgm:t>
    </dgm:pt>
    <dgm:pt modelId="{6DF1356B-956D-4B14-A02E-202A9EC98CBA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5 </a:t>
          </a:r>
          <a:r>
            <a:rPr lang="en-US" sz="1800" dirty="0" err="1"/>
            <a:t>Laporan</a:t>
          </a:r>
          <a:r>
            <a:rPr lang="en-US" sz="1800" dirty="0"/>
            <a:t> </a:t>
          </a:r>
          <a:r>
            <a:rPr lang="en-US" sz="1800" dirty="0" err="1"/>
            <a:t>Laba</a:t>
          </a:r>
          <a:r>
            <a:rPr lang="en-US" sz="1800" dirty="0"/>
            <a:t> </a:t>
          </a:r>
          <a:r>
            <a:rPr lang="en-US" sz="1800" dirty="0" err="1"/>
            <a:t>Rugi</a:t>
          </a:r>
          <a:endParaRPr lang="en-US" sz="1800" dirty="0"/>
        </a:p>
      </dgm:t>
    </dgm:pt>
    <dgm:pt modelId="{8163FA20-4D30-4036-AF3D-CA3102C2D939}" type="parTrans" cxnId="{389B047F-3CDC-4518-A962-711AED2CDDA2}">
      <dgm:prSet/>
      <dgm:spPr/>
      <dgm:t>
        <a:bodyPr/>
        <a:lstStyle/>
        <a:p>
          <a:endParaRPr lang="en-US" sz="1800"/>
        </a:p>
      </dgm:t>
    </dgm:pt>
    <dgm:pt modelId="{F1B593EF-5B34-4380-B3D1-BEC905F9E8FD}" type="sibTrans" cxnId="{389B047F-3CDC-4518-A962-711AED2CDDA2}">
      <dgm:prSet/>
      <dgm:spPr/>
      <dgm:t>
        <a:bodyPr/>
        <a:lstStyle/>
        <a:p>
          <a:endParaRPr lang="en-US" sz="1800"/>
        </a:p>
      </dgm:t>
    </dgm:pt>
    <dgm:pt modelId="{C7191D4A-A80F-4624-BF02-432FAA8D4E0B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6 </a:t>
          </a:r>
          <a:r>
            <a:rPr lang="en-US" sz="1800" dirty="0" err="1"/>
            <a:t>Catatan</a:t>
          </a:r>
          <a:r>
            <a:rPr lang="en-US" sz="1800" dirty="0"/>
            <a:t> </a:t>
          </a:r>
          <a:r>
            <a:rPr lang="en-US" sz="1800" dirty="0" err="1"/>
            <a:t>atas</a:t>
          </a:r>
          <a:r>
            <a:rPr lang="en-US" sz="1800" dirty="0"/>
            <a:t> </a:t>
          </a:r>
          <a:r>
            <a:rPr lang="en-US" sz="1800" dirty="0" err="1"/>
            <a:t>Laporan</a:t>
          </a:r>
          <a:r>
            <a:rPr lang="en-US" sz="1800" dirty="0"/>
            <a:t> </a:t>
          </a:r>
          <a:r>
            <a:rPr lang="en-US" sz="1800" dirty="0" err="1"/>
            <a:t>Keuangan</a:t>
          </a:r>
          <a:endParaRPr lang="en-US" sz="1800" dirty="0"/>
        </a:p>
      </dgm:t>
    </dgm:pt>
    <dgm:pt modelId="{86A096E3-EEBC-40AF-95C5-4759D80DF090}" type="parTrans" cxnId="{7F7E7909-D03A-4D84-B5D6-20B0D6247D8D}">
      <dgm:prSet/>
      <dgm:spPr/>
      <dgm:t>
        <a:bodyPr/>
        <a:lstStyle/>
        <a:p>
          <a:endParaRPr lang="en-US" sz="1800"/>
        </a:p>
      </dgm:t>
    </dgm:pt>
    <dgm:pt modelId="{E0E38912-5E89-4EA5-9622-28475A24C045}" type="sibTrans" cxnId="{7F7E7909-D03A-4D84-B5D6-20B0D6247D8D}">
      <dgm:prSet/>
      <dgm:spPr/>
      <dgm:t>
        <a:bodyPr/>
        <a:lstStyle/>
        <a:p>
          <a:endParaRPr lang="en-US" sz="1800"/>
        </a:p>
      </dgm:t>
    </dgm:pt>
    <dgm:pt modelId="{C467BC97-6AAF-4CD4-BECA-6F72CDC54EED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7 </a:t>
          </a:r>
          <a:r>
            <a:rPr lang="en-US" sz="1800" dirty="0" err="1"/>
            <a:t>Kebijakan</a:t>
          </a:r>
          <a:r>
            <a:rPr lang="en-US" sz="1800" dirty="0"/>
            <a:t> </a:t>
          </a:r>
          <a:r>
            <a:rPr lang="en-US" sz="1800" dirty="0" err="1"/>
            <a:t>Akuntansi</a:t>
          </a:r>
          <a:r>
            <a:rPr lang="en-US" sz="1800" dirty="0"/>
            <a:t>, </a:t>
          </a:r>
          <a:r>
            <a:rPr lang="en-US" sz="1800" dirty="0" err="1"/>
            <a:t>Estimasi</a:t>
          </a:r>
          <a:r>
            <a:rPr lang="en-US" sz="1800" dirty="0"/>
            <a:t> </a:t>
          </a:r>
          <a:r>
            <a:rPr lang="en-US" sz="1800" dirty="0" err="1"/>
            <a:t>dan</a:t>
          </a:r>
          <a:r>
            <a:rPr lang="en-US" sz="1800" dirty="0"/>
            <a:t> </a:t>
          </a:r>
          <a:r>
            <a:rPr lang="en-US" sz="1800" dirty="0" err="1"/>
            <a:t>Kesalahan</a:t>
          </a:r>
          <a:endParaRPr lang="en-US" sz="1800" dirty="0"/>
        </a:p>
      </dgm:t>
    </dgm:pt>
    <dgm:pt modelId="{7B06D88A-958D-42B9-BB86-1B2BCC0BD380}" type="parTrans" cxnId="{D090764D-AD92-40FE-B15B-0BD767FE53ED}">
      <dgm:prSet/>
      <dgm:spPr/>
      <dgm:t>
        <a:bodyPr/>
        <a:lstStyle/>
        <a:p>
          <a:endParaRPr lang="en-US" sz="1800"/>
        </a:p>
      </dgm:t>
    </dgm:pt>
    <dgm:pt modelId="{9E4D6E3A-4E2B-4470-96C2-2B5C1527A53B}" type="sibTrans" cxnId="{D090764D-AD92-40FE-B15B-0BD767FE53ED}">
      <dgm:prSet/>
      <dgm:spPr/>
      <dgm:t>
        <a:bodyPr/>
        <a:lstStyle/>
        <a:p>
          <a:endParaRPr lang="en-US" sz="1800"/>
        </a:p>
      </dgm:t>
    </dgm:pt>
    <dgm:pt modelId="{3A0A59C4-2432-46BA-A0AF-562C2D399E69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8 Aset </a:t>
          </a:r>
          <a:r>
            <a:rPr lang="en-US" sz="1800" dirty="0" err="1"/>
            <a:t>dan</a:t>
          </a:r>
          <a:r>
            <a:rPr lang="en-US" sz="1800" dirty="0"/>
            <a:t> </a:t>
          </a:r>
          <a:r>
            <a:rPr lang="en-US" sz="1800" dirty="0" err="1"/>
            <a:t>Liabilitas</a:t>
          </a:r>
          <a:r>
            <a:rPr lang="en-US" sz="1800" dirty="0"/>
            <a:t> </a:t>
          </a:r>
          <a:r>
            <a:rPr lang="en-US" sz="1800" dirty="0" err="1"/>
            <a:t>Keuangan</a:t>
          </a:r>
          <a:endParaRPr lang="en-US" sz="1800" dirty="0"/>
        </a:p>
      </dgm:t>
    </dgm:pt>
    <dgm:pt modelId="{9F388AD8-07E1-48D8-A03E-6D623FAFEDA6}" type="parTrans" cxnId="{BF5F963C-5408-49B2-AF17-232209D34562}">
      <dgm:prSet/>
      <dgm:spPr/>
      <dgm:t>
        <a:bodyPr/>
        <a:lstStyle/>
        <a:p>
          <a:endParaRPr lang="en-US" sz="1800"/>
        </a:p>
      </dgm:t>
    </dgm:pt>
    <dgm:pt modelId="{2F7B885E-4611-4E9F-9065-120704055F81}" type="sibTrans" cxnId="{BF5F963C-5408-49B2-AF17-232209D34562}">
      <dgm:prSet/>
      <dgm:spPr/>
      <dgm:t>
        <a:bodyPr/>
        <a:lstStyle/>
        <a:p>
          <a:endParaRPr lang="en-US" sz="1800"/>
        </a:p>
      </dgm:t>
    </dgm:pt>
    <dgm:pt modelId="{28DE0445-0C7C-4ADC-98D7-1BFE22A0C30E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800" dirty="0"/>
            <a:t>Bab 9 </a:t>
          </a:r>
          <a:r>
            <a:rPr lang="en-US" sz="1800" dirty="0" err="1"/>
            <a:t>Persediaan</a:t>
          </a:r>
          <a:endParaRPr lang="en-US" sz="1800" dirty="0"/>
        </a:p>
      </dgm:t>
    </dgm:pt>
    <dgm:pt modelId="{1A214742-1136-4DDA-90BE-4D2A234B7F52}" type="parTrans" cxnId="{BF60A1BD-DDEA-4408-A2E3-8CA541757105}">
      <dgm:prSet/>
      <dgm:spPr/>
      <dgm:t>
        <a:bodyPr/>
        <a:lstStyle/>
        <a:p>
          <a:endParaRPr lang="en-US" sz="1800"/>
        </a:p>
      </dgm:t>
    </dgm:pt>
    <dgm:pt modelId="{9D24276A-B5BA-4A8B-BA10-0E310369B266}" type="sibTrans" cxnId="{BF60A1BD-DDEA-4408-A2E3-8CA541757105}">
      <dgm:prSet/>
      <dgm:spPr/>
      <dgm:t>
        <a:bodyPr/>
        <a:lstStyle/>
        <a:p>
          <a:endParaRPr lang="en-US" sz="1800"/>
        </a:p>
      </dgm:t>
    </dgm:pt>
    <dgm:pt modelId="{78ED1C65-11F8-45A9-B82F-E649E50B28DE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11 Aset </a:t>
          </a:r>
          <a:r>
            <a:rPr lang="en-US" sz="1800" dirty="0" err="1"/>
            <a:t>Tetap</a:t>
          </a:r>
          <a:endParaRPr lang="en-US" sz="1800" dirty="0"/>
        </a:p>
      </dgm:t>
    </dgm:pt>
    <dgm:pt modelId="{D8DC9E05-23F0-49E7-860D-39C53FCB13BB}" type="parTrans" cxnId="{73E01170-A7DD-48D3-A9EC-A912B8E154A9}">
      <dgm:prSet/>
      <dgm:spPr/>
      <dgm:t>
        <a:bodyPr/>
        <a:lstStyle/>
        <a:p>
          <a:endParaRPr lang="en-US" sz="1800"/>
        </a:p>
      </dgm:t>
    </dgm:pt>
    <dgm:pt modelId="{937BEAF5-3FD4-446B-87C9-592B1FCBE8B3}" type="sibTrans" cxnId="{73E01170-A7DD-48D3-A9EC-A912B8E154A9}">
      <dgm:prSet/>
      <dgm:spPr/>
      <dgm:t>
        <a:bodyPr/>
        <a:lstStyle/>
        <a:p>
          <a:endParaRPr lang="en-US" sz="1800"/>
        </a:p>
      </dgm:t>
    </dgm:pt>
    <dgm:pt modelId="{15318510-1AFB-4307-8104-893D0ABD294A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12 Aset </a:t>
          </a:r>
          <a:r>
            <a:rPr lang="en-US" sz="1800" dirty="0" err="1"/>
            <a:t>Takberwujud</a:t>
          </a:r>
          <a:endParaRPr lang="en-US" sz="1800" dirty="0"/>
        </a:p>
      </dgm:t>
    </dgm:pt>
    <dgm:pt modelId="{546AF3C4-1F26-4C6F-A17E-746D1EF27582}" type="parTrans" cxnId="{8A1A8324-AFF9-489D-81AD-F77858963560}">
      <dgm:prSet/>
      <dgm:spPr/>
      <dgm:t>
        <a:bodyPr/>
        <a:lstStyle/>
        <a:p>
          <a:endParaRPr lang="en-US" sz="1800"/>
        </a:p>
      </dgm:t>
    </dgm:pt>
    <dgm:pt modelId="{E04D1469-8F8F-4963-A401-BEC3201D7449}" type="sibTrans" cxnId="{8A1A8324-AFF9-489D-81AD-F77858963560}">
      <dgm:prSet/>
      <dgm:spPr/>
      <dgm:t>
        <a:bodyPr/>
        <a:lstStyle/>
        <a:p>
          <a:endParaRPr lang="en-US" sz="1800"/>
        </a:p>
      </dgm:t>
    </dgm:pt>
    <dgm:pt modelId="{A4310E36-4FBA-44C4-B86F-07BA49D48C95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13 </a:t>
          </a:r>
          <a:r>
            <a:rPr lang="en-US" sz="1800" dirty="0" err="1"/>
            <a:t>Liabilitas</a:t>
          </a:r>
          <a:r>
            <a:rPr lang="en-US" sz="1800" dirty="0"/>
            <a:t> </a:t>
          </a:r>
          <a:r>
            <a:rPr lang="en-US" sz="1800" dirty="0" err="1"/>
            <a:t>dan</a:t>
          </a:r>
          <a:r>
            <a:rPr lang="en-US" sz="1800" dirty="0"/>
            <a:t> </a:t>
          </a:r>
          <a:r>
            <a:rPr lang="en-US" sz="1800" dirty="0" err="1"/>
            <a:t>Ekuitas</a:t>
          </a:r>
          <a:endParaRPr lang="en-US" sz="1800" dirty="0"/>
        </a:p>
      </dgm:t>
    </dgm:pt>
    <dgm:pt modelId="{2140D67E-3A21-4C8D-B309-879D44A1DB6C}" type="parTrans" cxnId="{A657DEB1-69FF-47A1-8907-347840B8B5D5}">
      <dgm:prSet/>
      <dgm:spPr/>
      <dgm:t>
        <a:bodyPr/>
        <a:lstStyle/>
        <a:p>
          <a:endParaRPr lang="en-US" sz="1800"/>
        </a:p>
      </dgm:t>
    </dgm:pt>
    <dgm:pt modelId="{851C571C-5C75-4C0B-9864-F78B96A0FBC6}" type="sibTrans" cxnId="{A657DEB1-69FF-47A1-8907-347840B8B5D5}">
      <dgm:prSet/>
      <dgm:spPr/>
      <dgm:t>
        <a:bodyPr/>
        <a:lstStyle/>
        <a:p>
          <a:endParaRPr lang="en-US" sz="1800"/>
        </a:p>
      </dgm:t>
    </dgm:pt>
    <dgm:pt modelId="{702F460D-6276-4797-96B5-CE0B8A150065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14 Pendapatan </a:t>
          </a:r>
          <a:r>
            <a:rPr lang="en-US" sz="1800" dirty="0" err="1"/>
            <a:t>dan</a:t>
          </a:r>
          <a:r>
            <a:rPr lang="en-US" sz="1800" dirty="0"/>
            <a:t> Beban</a:t>
          </a:r>
        </a:p>
      </dgm:t>
    </dgm:pt>
    <dgm:pt modelId="{AC23D28D-C99A-42B7-B0F3-CCBE9882ED3F}" type="parTrans" cxnId="{321E047C-3582-439F-9EE8-01FDE0FFAE70}">
      <dgm:prSet/>
      <dgm:spPr/>
      <dgm:t>
        <a:bodyPr/>
        <a:lstStyle/>
        <a:p>
          <a:endParaRPr lang="en-US" sz="1800"/>
        </a:p>
      </dgm:t>
    </dgm:pt>
    <dgm:pt modelId="{9E9942CB-DBEC-42DD-8CD7-55FE5B67BAFD}" type="sibTrans" cxnId="{321E047C-3582-439F-9EE8-01FDE0FFAE70}">
      <dgm:prSet/>
      <dgm:spPr/>
      <dgm:t>
        <a:bodyPr/>
        <a:lstStyle/>
        <a:p>
          <a:endParaRPr lang="en-US" sz="1800"/>
        </a:p>
      </dgm:t>
    </dgm:pt>
    <dgm:pt modelId="{ADBE523C-D641-4F3A-9FB5-DA66408099D3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15 </a:t>
          </a:r>
          <a:r>
            <a:rPr lang="en-US" sz="1800" dirty="0" err="1"/>
            <a:t>Pajak</a:t>
          </a:r>
          <a:r>
            <a:rPr lang="en-US" sz="1800" dirty="0"/>
            <a:t> </a:t>
          </a:r>
          <a:r>
            <a:rPr lang="en-US" sz="1800" dirty="0" err="1"/>
            <a:t>Penghasilan</a:t>
          </a:r>
          <a:endParaRPr lang="en-US" sz="1800" dirty="0"/>
        </a:p>
      </dgm:t>
    </dgm:pt>
    <dgm:pt modelId="{8667B5A9-21BB-44AD-B554-DC5092AD468E}" type="parTrans" cxnId="{CBF2E612-348C-4672-859A-E5681CBC8B4A}">
      <dgm:prSet/>
      <dgm:spPr/>
      <dgm:t>
        <a:bodyPr/>
        <a:lstStyle/>
        <a:p>
          <a:endParaRPr lang="en-US" sz="1800"/>
        </a:p>
      </dgm:t>
    </dgm:pt>
    <dgm:pt modelId="{F4CFF56F-59B9-4497-BAAF-8A6E76B66750}" type="sibTrans" cxnId="{CBF2E612-348C-4672-859A-E5681CBC8B4A}">
      <dgm:prSet/>
      <dgm:spPr/>
      <dgm:t>
        <a:bodyPr/>
        <a:lstStyle/>
        <a:p>
          <a:endParaRPr lang="en-US" sz="1800"/>
        </a:p>
      </dgm:t>
    </dgm:pt>
    <dgm:pt modelId="{759670C3-A3EA-4396-A794-F93461AFFD16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16 </a:t>
          </a:r>
          <a:r>
            <a:rPr lang="en-US" sz="1800" dirty="0" err="1"/>
            <a:t>Transaksi</a:t>
          </a:r>
          <a:r>
            <a:rPr lang="en-US" sz="1800" dirty="0"/>
            <a:t> </a:t>
          </a:r>
          <a:r>
            <a:rPr lang="en-US" sz="1800" dirty="0" err="1"/>
            <a:t>dalam</a:t>
          </a:r>
          <a:r>
            <a:rPr lang="en-US" sz="1800" dirty="0"/>
            <a:t> Mata </a:t>
          </a:r>
          <a:r>
            <a:rPr lang="en-US" sz="1800" dirty="0" err="1"/>
            <a:t>Uang</a:t>
          </a:r>
          <a:r>
            <a:rPr lang="en-US" sz="1800" dirty="0"/>
            <a:t> </a:t>
          </a:r>
          <a:r>
            <a:rPr lang="en-US" sz="1800" dirty="0" err="1"/>
            <a:t>Asing</a:t>
          </a:r>
          <a:endParaRPr lang="en-US" sz="1800" dirty="0"/>
        </a:p>
      </dgm:t>
    </dgm:pt>
    <dgm:pt modelId="{64F05597-64B6-48D1-A661-37EFBB391F34}" type="parTrans" cxnId="{C4EAC70C-9329-45F7-AC05-20B74A32B537}">
      <dgm:prSet/>
      <dgm:spPr/>
      <dgm:t>
        <a:bodyPr/>
        <a:lstStyle/>
        <a:p>
          <a:endParaRPr lang="en-US" sz="1800"/>
        </a:p>
      </dgm:t>
    </dgm:pt>
    <dgm:pt modelId="{06AC245E-159B-4B80-AB30-9E37AEE37969}" type="sibTrans" cxnId="{C4EAC70C-9329-45F7-AC05-20B74A32B537}">
      <dgm:prSet/>
      <dgm:spPr/>
      <dgm:t>
        <a:bodyPr/>
        <a:lstStyle/>
        <a:p>
          <a:endParaRPr lang="en-US" sz="1800"/>
        </a:p>
      </dgm:t>
    </dgm:pt>
    <dgm:pt modelId="{692EAB3B-21E8-48D0-9FB2-79404F09043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17 </a:t>
          </a:r>
          <a:r>
            <a:rPr lang="en-US" sz="1800" dirty="0" err="1"/>
            <a:t>Ketentuan</a:t>
          </a:r>
          <a:r>
            <a:rPr lang="en-US" sz="1800" dirty="0"/>
            <a:t> </a:t>
          </a:r>
          <a:r>
            <a:rPr lang="en-US" sz="1800" dirty="0" err="1"/>
            <a:t>Transisi</a:t>
          </a:r>
          <a:r>
            <a:rPr lang="en-US" sz="1800" dirty="0"/>
            <a:t> </a:t>
          </a:r>
        </a:p>
      </dgm:t>
    </dgm:pt>
    <dgm:pt modelId="{095D3632-11AD-4FA9-AE33-67E63757D65D}" type="parTrans" cxnId="{C996AACB-19E9-454F-889D-448CF3D465D1}">
      <dgm:prSet/>
      <dgm:spPr/>
      <dgm:t>
        <a:bodyPr/>
        <a:lstStyle/>
        <a:p>
          <a:endParaRPr lang="en-US" sz="1800"/>
        </a:p>
      </dgm:t>
    </dgm:pt>
    <dgm:pt modelId="{1E5D99D3-D947-4373-9BE5-DF6BD8274F66}" type="sibTrans" cxnId="{C996AACB-19E9-454F-889D-448CF3D465D1}">
      <dgm:prSet/>
      <dgm:spPr/>
      <dgm:t>
        <a:bodyPr/>
        <a:lstStyle/>
        <a:p>
          <a:endParaRPr lang="en-US" sz="1800"/>
        </a:p>
      </dgm:t>
    </dgm:pt>
    <dgm:pt modelId="{C87EDAC1-7B5D-4F66-A88A-52876CA118FE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800" dirty="0"/>
            <a:t>Bab 18 </a:t>
          </a:r>
          <a:r>
            <a:rPr lang="en-US" sz="1800" dirty="0" err="1"/>
            <a:t>Tanggal</a:t>
          </a:r>
          <a:r>
            <a:rPr lang="en-US" sz="1800" dirty="0"/>
            <a:t> </a:t>
          </a:r>
          <a:r>
            <a:rPr lang="en-US" sz="1800" dirty="0" err="1"/>
            <a:t>Efektif</a:t>
          </a:r>
          <a:endParaRPr lang="en-US" sz="1800" dirty="0"/>
        </a:p>
      </dgm:t>
    </dgm:pt>
    <dgm:pt modelId="{1FA323E5-3263-4F1E-8CE9-9536D623DF6F}" type="parTrans" cxnId="{FF6F743E-F05A-4A13-9629-A65F24D513FA}">
      <dgm:prSet/>
      <dgm:spPr/>
      <dgm:t>
        <a:bodyPr/>
        <a:lstStyle/>
        <a:p>
          <a:endParaRPr lang="en-US" sz="1800"/>
        </a:p>
      </dgm:t>
    </dgm:pt>
    <dgm:pt modelId="{57E0DFAB-66CE-4669-8A5F-AAE01B19C546}" type="sibTrans" cxnId="{FF6F743E-F05A-4A13-9629-A65F24D513FA}">
      <dgm:prSet/>
      <dgm:spPr/>
      <dgm:t>
        <a:bodyPr/>
        <a:lstStyle/>
        <a:p>
          <a:endParaRPr lang="en-US" sz="1800"/>
        </a:p>
      </dgm:t>
    </dgm:pt>
    <dgm:pt modelId="{8B46234E-A6B9-423F-9AB8-25FCCBD4B9EC}" type="pres">
      <dgm:prSet presAssocID="{F8703E89-BB6D-49EE-8E1D-E93F867D4D72}" presName="Name0" presStyleCnt="0">
        <dgm:presLayoutVars>
          <dgm:dir/>
          <dgm:resizeHandles val="exact"/>
        </dgm:presLayoutVars>
      </dgm:prSet>
      <dgm:spPr/>
    </dgm:pt>
    <dgm:pt modelId="{D5AB4119-B58B-4C60-821F-7E3DC0FDE198}" type="pres">
      <dgm:prSet presAssocID="{58744F00-8389-428A-8DEE-786F5B75F80D}" presName="node" presStyleLbl="node1" presStyleIdx="0" presStyleCnt="2" custScaleX="134223" custLinFactNeighborX="40834">
        <dgm:presLayoutVars>
          <dgm:bulletEnabled val="1"/>
        </dgm:presLayoutVars>
      </dgm:prSet>
      <dgm:spPr/>
    </dgm:pt>
    <dgm:pt modelId="{512B7223-9B09-4377-A1BF-814B76618C44}" type="pres">
      <dgm:prSet presAssocID="{D59ACEB2-8C44-4240-A904-5069C9253DA2}" presName="sibTrans" presStyleCnt="0"/>
      <dgm:spPr/>
    </dgm:pt>
    <dgm:pt modelId="{FBF3E806-9477-47C6-AEB8-36BA74D7A8AD}" type="pres">
      <dgm:prSet presAssocID="{06A478E9-A1AC-413D-B741-1BB60C63DE18}" presName="node" presStyleLbl="node1" presStyleIdx="1" presStyleCnt="2" custScaleX="130133" custLinFactNeighborX="-88699">
        <dgm:presLayoutVars>
          <dgm:bulletEnabled val="1"/>
        </dgm:presLayoutVars>
      </dgm:prSet>
      <dgm:spPr/>
    </dgm:pt>
  </dgm:ptLst>
  <dgm:cxnLst>
    <dgm:cxn modelId="{480B1108-6A86-406D-8ED0-1C7831CFD112}" type="presOf" srcId="{ADBE523C-D641-4F3A-9FB5-DA66408099D3}" destId="{FBF3E806-9477-47C6-AEB8-36BA74D7A8AD}" srcOrd="0" destOrd="6" presId="urn:microsoft.com/office/officeart/2005/8/layout/hList6"/>
    <dgm:cxn modelId="{7F7E7909-D03A-4D84-B5D6-20B0D6247D8D}" srcId="{58744F00-8389-428A-8DEE-786F5B75F80D}" destId="{C7191D4A-A80F-4624-BF02-432FAA8D4E0B}" srcOrd="5" destOrd="0" parTransId="{86A096E3-EEBC-40AF-95C5-4759D80DF090}" sibTransId="{E0E38912-5E89-4EA5-9622-28475A24C045}"/>
    <dgm:cxn modelId="{C4EAC70C-9329-45F7-AC05-20B74A32B537}" srcId="{06A478E9-A1AC-413D-B741-1BB60C63DE18}" destId="{759670C3-A3EA-4396-A794-F93461AFFD16}" srcOrd="6" destOrd="0" parTransId="{64F05597-64B6-48D1-A661-37EFBB391F34}" sibTransId="{06AC245E-159B-4B80-AB30-9E37AEE37969}"/>
    <dgm:cxn modelId="{58EDD30F-08A0-4A5E-81AE-F88D24F69627}" type="presOf" srcId="{15318510-1AFB-4307-8104-893D0ABD294A}" destId="{FBF3E806-9477-47C6-AEB8-36BA74D7A8AD}" srcOrd="0" destOrd="3" presId="urn:microsoft.com/office/officeart/2005/8/layout/hList6"/>
    <dgm:cxn modelId="{29134611-59F9-4E2C-BBF8-C43301EC481B}" srcId="{58744F00-8389-428A-8DEE-786F5B75F80D}" destId="{E207D339-B22B-4580-877C-4E6AEF61796F}" srcOrd="2" destOrd="0" parTransId="{0F153494-8B2B-4FE1-A974-B64A1A71357F}" sibTransId="{A2FED197-A676-4B5E-9A62-05AF9715E74F}"/>
    <dgm:cxn modelId="{FA078B12-26C6-485C-A14E-3A98A9D95AD3}" type="presOf" srcId="{4BC55EA0-9F52-4DE3-BFE1-44439A178225}" destId="{D5AB4119-B58B-4C60-821F-7E3DC0FDE198}" srcOrd="0" destOrd="4" presId="urn:microsoft.com/office/officeart/2005/8/layout/hList6"/>
    <dgm:cxn modelId="{CBF2E612-348C-4672-859A-E5681CBC8B4A}" srcId="{06A478E9-A1AC-413D-B741-1BB60C63DE18}" destId="{ADBE523C-D641-4F3A-9FB5-DA66408099D3}" srcOrd="5" destOrd="0" parTransId="{8667B5A9-21BB-44AD-B554-DC5092AD468E}" sibTransId="{F4CFF56F-59B9-4497-BAAF-8A6E76B66750}"/>
    <dgm:cxn modelId="{8A1A8324-AFF9-489D-81AD-F77858963560}" srcId="{06A478E9-A1AC-413D-B741-1BB60C63DE18}" destId="{15318510-1AFB-4307-8104-893D0ABD294A}" srcOrd="2" destOrd="0" parTransId="{546AF3C4-1F26-4C6F-A17E-746D1EF27582}" sibTransId="{E04D1469-8F8F-4963-A401-BEC3201D7449}"/>
    <dgm:cxn modelId="{419DDA30-EEAA-47B1-81FF-124559FA7A65}" type="presOf" srcId="{C7191D4A-A80F-4624-BF02-432FAA8D4E0B}" destId="{D5AB4119-B58B-4C60-821F-7E3DC0FDE198}" srcOrd="0" destOrd="6" presId="urn:microsoft.com/office/officeart/2005/8/layout/hList6"/>
    <dgm:cxn modelId="{4805C731-C314-44B4-B4BE-CD4FA80A7BDB}" srcId="{58744F00-8389-428A-8DEE-786F5B75F80D}" destId="{4BC55EA0-9F52-4DE3-BFE1-44439A178225}" srcOrd="3" destOrd="0" parTransId="{CEFB6571-6843-456D-9688-52E6CC04CC3A}" sibTransId="{5484BD0C-300E-4370-928F-846724A5B29F}"/>
    <dgm:cxn modelId="{5CF6273A-A162-4890-9AA3-FAE5E4792BE6}" type="presOf" srcId="{A4310E36-4FBA-44C4-B86F-07BA49D48C95}" destId="{FBF3E806-9477-47C6-AEB8-36BA74D7A8AD}" srcOrd="0" destOrd="4" presId="urn:microsoft.com/office/officeart/2005/8/layout/hList6"/>
    <dgm:cxn modelId="{BF5F963C-5408-49B2-AF17-232209D34562}" srcId="{58744F00-8389-428A-8DEE-786F5B75F80D}" destId="{3A0A59C4-2432-46BA-A0AF-562C2D399E69}" srcOrd="7" destOrd="0" parTransId="{9F388AD8-07E1-48D8-A03E-6D623FAFEDA6}" sibTransId="{2F7B885E-4611-4E9F-9065-120704055F81}"/>
    <dgm:cxn modelId="{FF6F743E-F05A-4A13-9629-A65F24D513FA}" srcId="{06A478E9-A1AC-413D-B741-1BB60C63DE18}" destId="{C87EDAC1-7B5D-4F66-A88A-52876CA118FE}" srcOrd="8" destOrd="0" parTransId="{1FA323E5-3263-4F1E-8CE9-9536D623DF6F}" sibTransId="{57E0DFAB-66CE-4669-8A5F-AAE01B19C546}"/>
    <dgm:cxn modelId="{8DA08043-E4C5-47C6-A5B8-2C43BAEA5E33}" srcId="{58744F00-8389-428A-8DEE-786F5B75F80D}" destId="{D492FD2C-7CF4-47CC-8C10-488291C1D584}" srcOrd="0" destOrd="0" parTransId="{84B8F128-F611-4C1A-9844-3D7D7A3B86E8}" sibTransId="{995AAF5C-0F7A-4667-A7AC-B26B758AF6A7}"/>
    <dgm:cxn modelId="{DF5B1B47-21C1-4F79-8410-2AFF44C231EA}" srcId="{06A478E9-A1AC-413D-B741-1BB60C63DE18}" destId="{0E1E3C81-241C-4278-B202-ACA69439CF6D}" srcOrd="0" destOrd="0" parTransId="{AB6F97B9-5495-4FF3-89CF-05021C115C90}" sibTransId="{DB9F60A3-7E50-4E25-B78F-F6B541C20333}"/>
    <dgm:cxn modelId="{9C278D67-82BB-4151-8F89-4D8069C832A1}" srcId="{F8703E89-BB6D-49EE-8E1D-E93F867D4D72}" destId="{06A478E9-A1AC-413D-B741-1BB60C63DE18}" srcOrd="1" destOrd="0" parTransId="{E65C2E7A-50CE-4113-9476-F1493B80729E}" sibTransId="{E93B276A-9A27-4634-A3A2-539DC8BC42E1}"/>
    <dgm:cxn modelId="{9AA7A949-DA74-4E98-BEE7-D39A4119499E}" type="presOf" srcId="{F8703E89-BB6D-49EE-8E1D-E93F867D4D72}" destId="{8B46234E-A6B9-423F-9AB8-25FCCBD4B9EC}" srcOrd="0" destOrd="0" presId="urn:microsoft.com/office/officeart/2005/8/layout/hList6"/>
    <dgm:cxn modelId="{47A3A44B-ECF4-4DB0-B2BA-86C96ACF7B30}" type="presOf" srcId="{C467BC97-6AAF-4CD4-BECA-6F72CDC54EED}" destId="{D5AB4119-B58B-4C60-821F-7E3DC0FDE198}" srcOrd="0" destOrd="7" presId="urn:microsoft.com/office/officeart/2005/8/layout/hList6"/>
    <dgm:cxn modelId="{D090764D-AD92-40FE-B15B-0BD767FE53ED}" srcId="{58744F00-8389-428A-8DEE-786F5B75F80D}" destId="{C467BC97-6AAF-4CD4-BECA-6F72CDC54EED}" srcOrd="6" destOrd="0" parTransId="{7B06D88A-958D-42B9-BB86-1B2BCC0BD380}" sibTransId="{9E4D6E3A-4E2B-4470-96C2-2B5C1527A53B}"/>
    <dgm:cxn modelId="{73E01170-A7DD-48D3-A9EC-A912B8E154A9}" srcId="{06A478E9-A1AC-413D-B741-1BB60C63DE18}" destId="{78ED1C65-11F8-45A9-B82F-E649E50B28DE}" srcOrd="1" destOrd="0" parTransId="{D8DC9E05-23F0-49E7-860D-39C53FCB13BB}" sibTransId="{937BEAF5-3FD4-446B-87C9-592B1FCBE8B3}"/>
    <dgm:cxn modelId="{68D22B59-8627-47A2-BC56-EED83C66CEF0}" type="presOf" srcId="{759670C3-A3EA-4396-A794-F93461AFFD16}" destId="{FBF3E806-9477-47C6-AEB8-36BA74D7A8AD}" srcOrd="0" destOrd="7" presId="urn:microsoft.com/office/officeart/2005/8/layout/hList6"/>
    <dgm:cxn modelId="{321E047C-3582-439F-9EE8-01FDE0FFAE70}" srcId="{06A478E9-A1AC-413D-B741-1BB60C63DE18}" destId="{702F460D-6276-4797-96B5-CE0B8A150065}" srcOrd="4" destOrd="0" parTransId="{AC23D28D-C99A-42B7-B0F3-CCBE9882ED3F}" sibTransId="{9E9942CB-DBEC-42DD-8CD7-55FE5B67BAFD}"/>
    <dgm:cxn modelId="{389B047F-3CDC-4518-A962-711AED2CDDA2}" srcId="{58744F00-8389-428A-8DEE-786F5B75F80D}" destId="{6DF1356B-956D-4B14-A02E-202A9EC98CBA}" srcOrd="4" destOrd="0" parTransId="{8163FA20-4D30-4036-AF3D-CA3102C2D939}" sibTransId="{F1B593EF-5B34-4380-B3D1-BEC905F9E8FD}"/>
    <dgm:cxn modelId="{3C87EA8E-D86E-4868-9B65-6B79F83CA4BC}" type="presOf" srcId="{6DF1356B-956D-4B14-A02E-202A9EC98CBA}" destId="{D5AB4119-B58B-4C60-821F-7E3DC0FDE198}" srcOrd="0" destOrd="5" presId="urn:microsoft.com/office/officeart/2005/8/layout/hList6"/>
    <dgm:cxn modelId="{199E308F-CD87-406B-850F-99AC2FF41352}" type="presOf" srcId="{E207D339-B22B-4580-877C-4E6AEF61796F}" destId="{D5AB4119-B58B-4C60-821F-7E3DC0FDE198}" srcOrd="0" destOrd="3" presId="urn:microsoft.com/office/officeart/2005/8/layout/hList6"/>
    <dgm:cxn modelId="{D3880599-6563-4C3B-A435-DD04E468553D}" srcId="{F8703E89-BB6D-49EE-8E1D-E93F867D4D72}" destId="{58744F00-8389-428A-8DEE-786F5B75F80D}" srcOrd="0" destOrd="0" parTransId="{419DE6A3-3E12-407F-8496-1310F5CFD306}" sibTransId="{D59ACEB2-8C44-4240-A904-5069C9253DA2}"/>
    <dgm:cxn modelId="{0A0B05A0-D050-44C8-B591-F3CD57E5C473}" type="presOf" srcId="{D492FD2C-7CF4-47CC-8C10-488291C1D584}" destId="{D5AB4119-B58B-4C60-821F-7E3DC0FDE198}" srcOrd="0" destOrd="1" presId="urn:microsoft.com/office/officeart/2005/8/layout/hList6"/>
    <dgm:cxn modelId="{1DBA8AAB-2B71-4961-92D9-9AA6F3FB473D}" type="presOf" srcId="{DAD8046B-88A3-46D7-8118-DF7F3EDA7F70}" destId="{D5AB4119-B58B-4C60-821F-7E3DC0FDE198}" srcOrd="0" destOrd="2" presId="urn:microsoft.com/office/officeart/2005/8/layout/hList6"/>
    <dgm:cxn modelId="{C52C02AC-FE16-4987-BC47-FEF1482DCF43}" type="presOf" srcId="{3A0A59C4-2432-46BA-A0AF-562C2D399E69}" destId="{D5AB4119-B58B-4C60-821F-7E3DC0FDE198}" srcOrd="0" destOrd="8" presId="urn:microsoft.com/office/officeart/2005/8/layout/hList6"/>
    <dgm:cxn modelId="{631BBEAD-C503-48D3-A4A1-1F0D38B58898}" type="presOf" srcId="{06A478E9-A1AC-413D-B741-1BB60C63DE18}" destId="{FBF3E806-9477-47C6-AEB8-36BA74D7A8AD}" srcOrd="0" destOrd="0" presId="urn:microsoft.com/office/officeart/2005/8/layout/hList6"/>
    <dgm:cxn modelId="{A657DEB1-69FF-47A1-8907-347840B8B5D5}" srcId="{06A478E9-A1AC-413D-B741-1BB60C63DE18}" destId="{A4310E36-4FBA-44C4-B86F-07BA49D48C95}" srcOrd="3" destOrd="0" parTransId="{2140D67E-3A21-4C8D-B309-879D44A1DB6C}" sibTransId="{851C571C-5C75-4C0B-9864-F78B96A0FBC6}"/>
    <dgm:cxn modelId="{B425F8BC-6220-4292-ACF4-7A903E9DDABD}" type="presOf" srcId="{C87EDAC1-7B5D-4F66-A88A-52876CA118FE}" destId="{FBF3E806-9477-47C6-AEB8-36BA74D7A8AD}" srcOrd="0" destOrd="9" presId="urn:microsoft.com/office/officeart/2005/8/layout/hList6"/>
    <dgm:cxn modelId="{BF60A1BD-DDEA-4408-A2E3-8CA541757105}" srcId="{58744F00-8389-428A-8DEE-786F5B75F80D}" destId="{28DE0445-0C7C-4ADC-98D7-1BFE22A0C30E}" srcOrd="8" destOrd="0" parTransId="{1A214742-1136-4DDA-90BE-4D2A234B7F52}" sibTransId="{9D24276A-B5BA-4A8B-BA10-0E310369B266}"/>
    <dgm:cxn modelId="{ACDCC3C4-AD81-4383-8B22-4E17FDE21F19}" type="presOf" srcId="{0E1E3C81-241C-4278-B202-ACA69439CF6D}" destId="{FBF3E806-9477-47C6-AEB8-36BA74D7A8AD}" srcOrd="0" destOrd="1" presId="urn:microsoft.com/office/officeart/2005/8/layout/hList6"/>
    <dgm:cxn modelId="{C996AACB-19E9-454F-889D-448CF3D465D1}" srcId="{06A478E9-A1AC-413D-B741-1BB60C63DE18}" destId="{692EAB3B-21E8-48D0-9FB2-79404F09043D}" srcOrd="7" destOrd="0" parTransId="{095D3632-11AD-4FA9-AE33-67E63757D65D}" sibTransId="{1E5D99D3-D947-4373-9BE5-DF6BD8274F66}"/>
    <dgm:cxn modelId="{182C3FCE-4794-4C81-A071-B0F40A0E6387}" type="presOf" srcId="{702F460D-6276-4797-96B5-CE0B8A150065}" destId="{FBF3E806-9477-47C6-AEB8-36BA74D7A8AD}" srcOrd="0" destOrd="5" presId="urn:microsoft.com/office/officeart/2005/8/layout/hList6"/>
    <dgm:cxn modelId="{DBBA8FD7-70DB-43F0-B396-E6041614609F}" type="presOf" srcId="{58744F00-8389-428A-8DEE-786F5B75F80D}" destId="{D5AB4119-B58B-4C60-821F-7E3DC0FDE198}" srcOrd="0" destOrd="0" presId="urn:microsoft.com/office/officeart/2005/8/layout/hList6"/>
    <dgm:cxn modelId="{D58FD5D7-B8FF-4131-A4B7-EFC3DAAB3A17}" srcId="{58744F00-8389-428A-8DEE-786F5B75F80D}" destId="{DAD8046B-88A3-46D7-8118-DF7F3EDA7F70}" srcOrd="1" destOrd="0" parTransId="{D811F260-5C7B-489E-80E9-AB61892CA944}" sibTransId="{7500AEBB-E5C3-4824-9AE3-DD2A92E86BA4}"/>
    <dgm:cxn modelId="{77F5DEE5-37FA-40F5-AC50-6D53B9388A60}" type="presOf" srcId="{692EAB3B-21E8-48D0-9FB2-79404F09043D}" destId="{FBF3E806-9477-47C6-AEB8-36BA74D7A8AD}" srcOrd="0" destOrd="8" presId="urn:microsoft.com/office/officeart/2005/8/layout/hList6"/>
    <dgm:cxn modelId="{BB028BE6-39FF-4E95-AE5D-2FAD4690D29D}" type="presOf" srcId="{28DE0445-0C7C-4ADC-98D7-1BFE22A0C30E}" destId="{D5AB4119-B58B-4C60-821F-7E3DC0FDE198}" srcOrd="0" destOrd="9" presId="urn:microsoft.com/office/officeart/2005/8/layout/hList6"/>
    <dgm:cxn modelId="{5D9BF2EC-1583-4FAC-B20A-8C038034D23A}" type="presOf" srcId="{78ED1C65-11F8-45A9-B82F-E649E50B28DE}" destId="{FBF3E806-9477-47C6-AEB8-36BA74D7A8AD}" srcOrd="0" destOrd="2" presId="urn:microsoft.com/office/officeart/2005/8/layout/hList6"/>
    <dgm:cxn modelId="{BFA2C64E-ECE7-4117-BEC4-EED327CD5A4B}" type="presParOf" srcId="{8B46234E-A6B9-423F-9AB8-25FCCBD4B9EC}" destId="{D5AB4119-B58B-4C60-821F-7E3DC0FDE198}" srcOrd="0" destOrd="0" presId="urn:microsoft.com/office/officeart/2005/8/layout/hList6"/>
    <dgm:cxn modelId="{D857EE44-A12A-421B-B51D-78C77018633E}" type="presParOf" srcId="{8B46234E-A6B9-423F-9AB8-25FCCBD4B9EC}" destId="{512B7223-9B09-4377-A1BF-814B76618C44}" srcOrd="1" destOrd="0" presId="urn:microsoft.com/office/officeart/2005/8/layout/hList6"/>
    <dgm:cxn modelId="{313E48B2-4D89-4C5D-BCD7-ECBD1F6D16CE}" type="presParOf" srcId="{8B46234E-A6B9-423F-9AB8-25FCCBD4B9EC}" destId="{FBF3E806-9477-47C6-AEB8-36BA74D7A8AD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2F390-79AD-409D-B8AF-16410F7A92D0}">
      <dsp:nvSpPr>
        <dsp:cNvPr id="0" name=""/>
        <dsp:cNvSpPr/>
      </dsp:nvSpPr>
      <dsp:spPr>
        <a:xfrm>
          <a:off x="0" y="177737"/>
          <a:ext cx="9677400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074" tIns="208280" rIns="75107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Pendahuluan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Entitas dengan akuntanbilitas publik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</a:rPr>
            <a:t>Entitas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tanpa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akuntabilitas</a:t>
          </a:r>
          <a:r>
            <a:rPr lang="en-US" sz="2000" kern="1200" dirty="0">
              <a:solidFill>
                <a:schemeClr val="tx1"/>
              </a:solidFill>
            </a:rPr>
            <a:t>  </a:t>
          </a:r>
          <a:r>
            <a:rPr lang="en-US" sz="2000" kern="1200" dirty="0" err="1">
              <a:solidFill>
                <a:schemeClr val="tx1"/>
              </a:solidFill>
            </a:rPr>
            <a:t>publik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</a:rPr>
            <a:t>Perpindahan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antar</a:t>
          </a:r>
          <a:r>
            <a:rPr lang="en-US" sz="2000" kern="1200" dirty="0">
              <a:solidFill>
                <a:schemeClr val="tx1"/>
              </a:solidFill>
            </a:rPr>
            <a:t> Pilar SAK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chemeClr val="tx1"/>
              </a:solidFill>
            </a:rPr>
            <a:t>Entitas</a:t>
          </a:r>
          <a:r>
            <a:rPr lang="en-US" sz="2000" kern="1200" dirty="0">
              <a:solidFill>
                <a:schemeClr val="tx1"/>
              </a:solidFill>
            </a:rPr>
            <a:t> Syariah dan </a:t>
          </a:r>
          <a:r>
            <a:rPr lang="en-US" sz="2000" kern="1200" dirty="0" err="1">
              <a:solidFill>
                <a:schemeClr val="tx1"/>
              </a:solidFill>
            </a:rPr>
            <a:t>Transaksi</a:t>
          </a:r>
          <a:r>
            <a:rPr lang="en-US" sz="2000" kern="1200" dirty="0">
              <a:solidFill>
                <a:schemeClr val="tx1"/>
              </a:solidFill>
            </a:rPr>
            <a:t> Syariah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Tanggal Efektif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0" y="177737"/>
        <a:ext cx="9677400" cy="2268000"/>
      </dsp:txXfrm>
    </dsp:sp>
    <dsp:sp modelId="{4D928FB7-440F-4626-A66A-D4FB2B2ECFD5}">
      <dsp:nvSpPr>
        <dsp:cNvPr id="0" name=""/>
        <dsp:cNvSpPr/>
      </dsp:nvSpPr>
      <dsp:spPr>
        <a:xfrm>
          <a:off x="483870" y="30137"/>
          <a:ext cx="7993396" cy="29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48" tIns="0" rIns="2560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</a:rPr>
            <a:t>Kerangka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8280" y="44547"/>
        <a:ext cx="7964576" cy="266380"/>
      </dsp:txXfrm>
    </dsp:sp>
    <dsp:sp modelId="{7106CF1E-1223-48EE-84D8-5DBCC9AE457B}">
      <dsp:nvSpPr>
        <dsp:cNvPr id="0" name=""/>
        <dsp:cNvSpPr/>
      </dsp:nvSpPr>
      <dsp:spPr>
        <a:xfrm>
          <a:off x="0" y="2647337"/>
          <a:ext cx="9677400" cy="960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9478250"/>
              <a:satOff val="-4243"/>
              <a:lumOff val="-16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074" tIns="208280" rIns="75107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Penjelasan tentang Pilar 1, 2, 3, 4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PSAK Syarian dan ISAK Syariah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0" y="2647337"/>
        <a:ext cx="9677400" cy="960750"/>
      </dsp:txXfrm>
    </dsp:sp>
    <dsp:sp modelId="{BD242B76-5E0F-4BBA-8A16-7C0BE178D3AE}">
      <dsp:nvSpPr>
        <dsp:cNvPr id="0" name=""/>
        <dsp:cNvSpPr/>
      </dsp:nvSpPr>
      <dsp:spPr>
        <a:xfrm>
          <a:off x="483870" y="2499737"/>
          <a:ext cx="6774180" cy="295200"/>
        </a:xfrm>
        <a:prstGeom prst="roundRect">
          <a:avLst/>
        </a:prstGeom>
        <a:solidFill>
          <a:schemeClr val="accent4">
            <a:hueOff val="9478250"/>
            <a:satOff val="-4243"/>
            <a:lumOff val="-16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48" tIns="0" rIns="2560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</a:rPr>
            <a:t>Lampiran: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98280" y="2514147"/>
        <a:ext cx="6745360" cy="266380"/>
      </dsp:txXfrm>
    </dsp:sp>
    <dsp:sp modelId="{D66E3553-5801-48D3-8C36-C325B050D129}">
      <dsp:nvSpPr>
        <dsp:cNvPr id="0" name=""/>
        <dsp:cNvSpPr/>
      </dsp:nvSpPr>
      <dsp:spPr>
        <a:xfrm>
          <a:off x="0" y="3809687"/>
          <a:ext cx="96774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8956501"/>
              <a:satOff val="-8485"/>
              <a:lumOff val="-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7A71E4-A857-4E32-BC33-27F930CBF273}">
      <dsp:nvSpPr>
        <dsp:cNvPr id="0" name=""/>
        <dsp:cNvSpPr/>
      </dsp:nvSpPr>
      <dsp:spPr>
        <a:xfrm>
          <a:off x="483870" y="3662087"/>
          <a:ext cx="6774180" cy="295200"/>
        </a:xfrm>
        <a:prstGeom prst="roundRect">
          <a:avLst/>
        </a:prstGeom>
        <a:solidFill>
          <a:schemeClr val="accent4">
            <a:hueOff val="18956501"/>
            <a:satOff val="-8485"/>
            <a:lumOff val="-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48" tIns="0" rIns="2560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</a:rPr>
            <a:t>Dasar Kesimpulan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98280" y="3676497"/>
        <a:ext cx="6745360" cy="26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2F390-79AD-409D-B8AF-16410F7A92D0}">
      <dsp:nvSpPr>
        <dsp:cNvPr id="0" name=""/>
        <dsp:cNvSpPr/>
      </dsp:nvSpPr>
      <dsp:spPr>
        <a:xfrm>
          <a:off x="0" y="379596"/>
          <a:ext cx="9677400" cy="220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074" tIns="520700" rIns="75107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Mengatur </a:t>
          </a:r>
          <a:r>
            <a:rPr lang="en-US" sz="2000" b="1" kern="1200">
              <a:solidFill>
                <a:schemeClr val="tx1"/>
              </a:solidFill>
            </a:rPr>
            <a:t>pilar standar akuntansi keuangan (SAK)  </a:t>
          </a:r>
          <a:r>
            <a:rPr lang="en-US" sz="2000" kern="1200">
              <a:solidFill>
                <a:schemeClr val="tx1"/>
              </a:solidFill>
            </a:rPr>
            <a:t>yang digunakan dalam menyusun laporan keuangan berdasarkan SAK.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Kriteria masing-masing pilar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SAK yang berlaku untuk setiap pilar SAK</a:t>
          </a:r>
          <a:endParaRPr lang="en-U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/>
              </a:solidFill>
            </a:rPr>
            <a:t>Persyaratan bagi entitas untuk pindah dari satu pilar SAK ke pilar SAK lainnya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0" y="379596"/>
        <a:ext cx="9677400" cy="2205000"/>
      </dsp:txXfrm>
    </dsp:sp>
    <dsp:sp modelId="{4D928FB7-440F-4626-A66A-D4FB2B2ECFD5}">
      <dsp:nvSpPr>
        <dsp:cNvPr id="0" name=""/>
        <dsp:cNvSpPr/>
      </dsp:nvSpPr>
      <dsp:spPr>
        <a:xfrm>
          <a:off x="483870" y="10596"/>
          <a:ext cx="7993396" cy="738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48" tIns="0" rIns="2560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</a:rPr>
            <a:t>Tujuan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penerbitan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Kerangka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Standar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Pelaporan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Keuangan</a:t>
          </a:r>
          <a:r>
            <a:rPr lang="en-US" sz="2000" kern="1200" dirty="0">
              <a:solidFill>
                <a:schemeClr val="tx1"/>
              </a:solidFill>
            </a:rPr>
            <a:t> Indonesia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519896" y="46622"/>
        <a:ext cx="7921344" cy="665948"/>
      </dsp:txXfrm>
    </dsp:sp>
    <dsp:sp modelId="{7C8552CD-27BE-4528-B838-3F0DBB1C4D52}">
      <dsp:nvSpPr>
        <dsp:cNvPr id="0" name=""/>
        <dsp:cNvSpPr/>
      </dsp:nvSpPr>
      <dsp:spPr>
        <a:xfrm>
          <a:off x="0" y="3088595"/>
          <a:ext cx="96774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8956501"/>
              <a:satOff val="-8485"/>
              <a:lumOff val="-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5A38F5-5D8F-45AF-BCA6-DC79975B8808}">
      <dsp:nvSpPr>
        <dsp:cNvPr id="0" name=""/>
        <dsp:cNvSpPr/>
      </dsp:nvSpPr>
      <dsp:spPr>
        <a:xfrm>
          <a:off x="483870" y="2719595"/>
          <a:ext cx="7993396" cy="738000"/>
        </a:xfrm>
        <a:prstGeom prst="roundRect">
          <a:avLst/>
        </a:prstGeom>
        <a:solidFill>
          <a:schemeClr val="accent4">
            <a:hueOff val="18956501"/>
            <a:satOff val="-8485"/>
            <a:lumOff val="-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48" tIns="0" rIns="25604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tx1"/>
              </a:solidFill>
            </a:rPr>
            <a:t>Efektif berlaku 1 Januari 2024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19896" y="2755621"/>
        <a:ext cx="7921344" cy="665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C1798-7299-4F5D-A4CF-341FF3FC7C60}">
      <dsp:nvSpPr>
        <dsp:cNvPr id="0" name=""/>
        <dsp:cNvSpPr/>
      </dsp:nvSpPr>
      <dsp:spPr>
        <a:xfrm>
          <a:off x="0" y="20061"/>
          <a:ext cx="9416901" cy="736136"/>
        </a:xfrm>
        <a:prstGeom prst="homePlat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177800" lvl="0" indent="5080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Keuangan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Internasional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– Eff 1 Jan 2023 – full IFRS,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opsi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bagi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i="1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dual listing (POJK 26 </a:t>
          </a:r>
          <a:r>
            <a:rPr lang="en-US" sz="2000" b="0" i="1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tahun</a:t>
          </a:r>
          <a:r>
            <a:rPr lang="en-US" sz="2000" b="0" i="1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2023)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  <a:endParaRPr lang="en-US" sz="2000" b="0" i="1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0" y="20061"/>
        <a:ext cx="9232867" cy="736136"/>
      </dsp:txXfrm>
    </dsp:sp>
    <dsp:sp modelId="{06DF6428-A94E-488D-8F66-A807B4E12153}">
      <dsp:nvSpPr>
        <dsp:cNvPr id="0" name=""/>
        <dsp:cNvSpPr/>
      </dsp:nvSpPr>
      <dsp:spPr>
        <a:xfrm>
          <a:off x="0" y="819861"/>
          <a:ext cx="9416901" cy="50266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22860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Keuangan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Indonesia – PSAK 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anose="05000000000000000000" pitchFamily="2" charset="2"/>
            </a:rPr>
            <a:t>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anose="05000000000000000000" pitchFamily="2" charset="2"/>
            </a:rPr>
            <a:t>berbasis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anose="05000000000000000000" pitchFamily="2" charset="2"/>
            </a:rPr>
            <a:t> IFRS</a:t>
          </a:r>
          <a:endParaRPr lang="en-US" sz="2000" b="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24538" y="844399"/>
        <a:ext cx="9367825" cy="453593"/>
      </dsp:txXfrm>
    </dsp:sp>
    <dsp:sp modelId="{EF22A19A-E83A-491A-B548-01E0A3DB6774}">
      <dsp:nvSpPr>
        <dsp:cNvPr id="0" name=""/>
        <dsp:cNvSpPr/>
      </dsp:nvSpPr>
      <dsp:spPr>
        <a:xfrm>
          <a:off x="0" y="1690130"/>
          <a:ext cx="9416901" cy="49341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22860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Keuangan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Entitas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Privat – SAKEP – eff 1/1/2025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gantikan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SAK ETAP</a:t>
          </a:r>
        </a:p>
      </dsp:txBody>
      <dsp:txXfrm>
        <a:off x="24087" y="1714217"/>
        <a:ext cx="9368727" cy="445244"/>
      </dsp:txXfrm>
    </dsp:sp>
    <dsp:sp modelId="{C9C004D7-8C26-45A6-AB91-8C2DD58B8874}">
      <dsp:nvSpPr>
        <dsp:cNvPr id="0" name=""/>
        <dsp:cNvSpPr/>
      </dsp:nvSpPr>
      <dsp:spPr>
        <a:xfrm>
          <a:off x="0" y="2212987"/>
          <a:ext cx="9416901" cy="509209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174625" lvl="0" indent="0" algn="l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Standar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Akuntansi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Entitas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Mikro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Kecil </a:t>
          </a:r>
          <a:r>
            <a:rPr lang="en-US" sz="2000" b="0" kern="1200" dirty="0" err="1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Menengah</a:t>
          </a:r>
          <a:r>
            <a:rPr lang="en-US" sz="2000" b="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- SAK EMKM</a:t>
          </a:r>
        </a:p>
      </dsp:txBody>
      <dsp:txXfrm>
        <a:off x="0" y="2212987"/>
        <a:ext cx="9289599" cy="5092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42B1F1-5F7A-4046-88BB-38AD5CA43377}">
      <dsp:nvSpPr>
        <dsp:cNvPr id="0" name=""/>
        <dsp:cNvSpPr/>
      </dsp:nvSpPr>
      <dsp:spPr>
        <a:xfrm>
          <a:off x="0" y="500287"/>
          <a:ext cx="9906000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8816" tIns="395732" rIns="768816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</a:rPr>
            <a:t>Entitas </a:t>
          </a:r>
          <a:r>
            <a:rPr lang="en-US" sz="1900" kern="1200" dirty="0">
              <a:solidFill>
                <a:schemeClr val="tx1"/>
              </a:solidFill>
            </a:rPr>
            <a:t>syariah </a:t>
          </a:r>
          <a:r>
            <a:rPr lang="en-US" sz="1900" kern="1200" dirty="0" err="1">
              <a:solidFill>
                <a:schemeClr val="tx1"/>
              </a:solidFill>
            </a:rPr>
            <a:t>dapat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menetapkan</a:t>
          </a:r>
          <a:r>
            <a:rPr lang="en-US" sz="1900" kern="1200" dirty="0">
              <a:solidFill>
                <a:schemeClr val="tx1"/>
              </a:solidFill>
            </a:rPr>
            <a:t> pilar </a:t>
          </a:r>
          <a:r>
            <a:rPr lang="en-US" sz="1900" kern="1200" dirty="0" err="1">
              <a:solidFill>
                <a:schemeClr val="tx1"/>
              </a:solidFill>
            </a:rPr>
            <a:t>menilai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apakah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merupakan</a:t>
          </a:r>
          <a:r>
            <a:rPr lang="en-US" sz="1900" kern="1200" dirty="0">
              <a:solidFill>
                <a:schemeClr val="tx1"/>
              </a:solidFill>
            </a:rPr>
            <a:t> EAP </a:t>
          </a:r>
          <a:r>
            <a:rPr lang="en-US" sz="1900" kern="1200" dirty="0" err="1">
              <a:solidFill>
                <a:schemeClr val="tx1"/>
              </a:solidFill>
            </a:rPr>
            <a:t>atau</a:t>
          </a:r>
          <a:r>
            <a:rPr lang="en-US" sz="1900" kern="1200" dirty="0">
              <a:solidFill>
                <a:schemeClr val="tx1"/>
              </a:solidFill>
            </a:rPr>
            <a:t> ETAP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0" y="500287"/>
        <a:ext cx="9906000" cy="807975"/>
      </dsp:txXfrm>
    </dsp:sp>
    <dsp:sp modelId="{39D8650A-9C5F-4F72-B98B-DFE08D93229C}">
      <dsp:nvSpPr>
        <dsp:cNvPr id="0" name=""/>
        <dsp:cNvSpPr/>
      </dsp:nvSpPr>
      <dsp:spPr>
        <a:xfrm>
          <a:off x="495300" y="219847"/>
          <a:ext cx="6934200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Pilar yang </a:t>
          </a:r>
          <a:r>
            <a:rPr lang="en-US" sz="2000" b="1" kern="1200" dirty="0" err="1">
              <a:solidFill>
                <a:schemeClr val="tx1"/>
              </a:solidFill>
            </a:rPr>
            <a:t>digunakan</a:t>
          </a:r>
          <a:endParaRPr lang="en-ID" sz="2000" b="1" kern="1200" dirty="0">
            <a:solidFill>
              <a:schemeClr val="tx1"/>
            </a:solidFill>
          </a:endParaRPr>
        </a:p>
      </dsp:txBody>
      <dsp:txXfrm>
        <a:off x="522680" y="247227"/>
        <a:ext cx="6879440" cy="506120"/>
      </dsp:txXfrm>
    </dsp:sp>
    <dsp:sp modelId="{66C72A78-B7A6-45A6-A15B-BBB0FDED5164}">
      <dsp:nvSpPr>
        <dsp:cNvPr id="0" name=""/>
        <dsp:cNvSpPr/>
      </dsp:nvSpPr>
      <dsp:spPr>
        <a:xfrm>
          <a:off x="0" y="1691302"/>
          <a:ext cx="9906000" cy="197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8816" tIns="395732" rIns="768816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tx1"/>
              </a:solidFill>
            </a:rPr>
            <a:t>Entitas</a:t>
          </a:r>
          <a:r>
            <a:rPr lang="en-US" sz="1900" kern="1200" dirty="0">
              <a:solidFill>
                <a:schemeClr val="tx1"/>
              </a:solidFill>
            </a:rPr>
            <a:t> syariah </a:t>
          </a:r>
          <a:r>
            <a:rPr lang="en-US" sz="1900" kern="1200" dirty="0" err="1">
              <a:solidFill>
                <a:schemeClr val="tx1"/>
              </a:solidFill>
            </a:rPr>
            <a:t>atau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lainna</a:t>
          </a:r>
          <a:r>
            <a:rPr lang="en-US" sz="1900" kern="1200" dirty="0">
              <a:solidFill>
                <a:schemeClr val="tx1"/>
              </a:solidFill>
            </a:rPr>
            <a:t> yang </a:t>
          </a:r>
          <a:r>
            <a:rPr lang="en-US" sz="1900" kern="1200" dirty="0" err="1">
              <a:solidFill>
                <a:schemeClr val="tx1"/>
              </a:solidFill>
            </a:rPr>
            <a:t>melakukan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transaksi</a:t>
          </a:r>
          <a:r>
            <a:rPr lang="en-US" sz="1900" kern="1200" dirty="0">
              <a:solidFill>
                <a:schemeClr val="tx1"/>
              </a:solidFill>
            </a:rPr>
            <a:t> syariah </a:t>
          </a:r>
          <a:r>
            <a:rPr lang="en-US" sz="1900" kern="1200" dirty="0" err="1">
              <a:solidFill>
                <a:schemeClr val="tx1"/>
              </a:solidFill>
            </a:rPr>
            <a:t>menggunakan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persyaratan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dalam</a:t>
          </a:r>
          <a:r>
            <a:rPr lang="en-US" sz="1900" kern="1200" dirty="0">
              <a:solidFill>
                <a:schemeClr val="tx1"/>
              </a:solidFill>
            </a:rPr>
            <a:t> PSAK dan ISAK Syariah.</a:t>
          </a:r>
          <a:endParaRPr lang="en-ID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tx1"/>
              </a:solidFill>
            </a:rPr>
            <a:t>Penerapan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persyaratan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transaksi</a:t>
          </a:r>
          <a:r>
            <a:rPr lang="en-US" sz="1900" kern="1200" dirty="0">
              <a:solidFill>
                <a:schemeClr val="tx1"/>
              </a:solidFill>
            </a:rPr>
            <a:t> syariah </a:t>
          </a:r>
          <a:r>
            <a:rPr lang="en-US" sz="1900" kern="1200" dirty="0" err="1">
              <a:solidFill>
                <a:schemeClr val="tx1"/>
              </a:solidFill>
            </a:rPr>
            <a:t>dilakukan</a:t>
          </a:r>
          <a:r>
            <a:rPr lang="en-US" sz="1900" kern="1200" dirty="0">
              <a:solidFill>
                <a:schemeClr val="tx1"/>
              </a:solidFill>
            </a:rPr>
            <a:t> pada pilar 2, 3 dan 4 </a:t>
          </a:r>
          <a:r>
            <a:rPr lang="en-US" sz="1900" kern="1200" dirty="0" err="1">
              <a:solidFill>
                <a:schemeClr val="tx1"/>
              </a:solidFill>
            </a:rPr>
            <a:t>sepanjang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memenuhi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syarat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semua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transaksi</a:t>
          </a:r>
          <a:r>
            <a:rPr lang="en-US" sz="1900" kern="1200" dirty="0">
              <a:solidFill>
                <a:schemeClr val="tx1"/>
              </a:solidFill>
            </a:rPr>
            <a:t> yang </a:t>
          </a:r>
          <a:r>
            <a:rPr lang="en-US" sz="1900" kern="1200" dirty="0" err="1">
              <a:solidFill>
                <a:schemeClr val="tx1"/>
              </a:solidFill>
            </a:rPr>
            <a:t>diatur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dalam</a:t>
          </a:r>
          <a:r>
            <a:rPr lang="en-US" sz="1900" kern="1200" dirty="0">
              <a:solidFill>
                <a:schemeClr val="tx1"/>
              </a:solidFill>
            </a:rPr>
            <a:t> masing-masing pilar.</a:t>
          </a:r>
          <a:endParaRPr lang="en-ID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PSAK Syariah </a:t>
          </a:r>
          <a:r>
            <a:rPr lang="en-US" sz="1900" kern="1200" dirty="0" err="1">
              <a:solidFill>
                <a:schemeClr val="tx1"/>
              </a:solidFill>
            </a:rPr>
            <a:t>tidak</a:t>
          </a:r>
          <a:r>
            <a:rPr lang="en-US" sz="1900" kern="1200" dirty="0">
              <a:solidFill>
                <a:schemeClr val="tx1"/>
              </a:solidFill>
            </a:rPr>
            <a:t> </a:t>
          </a:r>
          <a:r>
            <a:rPr lang="en-US" sz="1900" kern="1200" dirty="0" err="1">
              <a:solidFill>
                <a:schemeClr val="tx1"/>
              </a:solidFill>
            </a:rPr>
            <a:t>diterapkan</a:t>
          </a:r>
          <a:r>
            <a:rPr lang="en-US" sz="1900" kern="1200" dirty="0">
              <a:solidFill>
                <a:schemeClr val="tx1"/>
              </a:solidFill>
            </a:rPr>
            <a:t> pada Pilar 1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0" y="1691302"/>
        <a:ext cx="9906000" cy="1975050"/>
      </dsp:txXfrm>
    </dsp:sp>
    <dsp:sp modelId="{4FE77062-2938-4277-8D13-DCFA8AF5BFAD}">
      <dsp:nvSpPr>
        <dsp:cNvPr id="0" name=""/>
        <dsp:cNvSpPr/>
      </dsp:nvSpPr>
      <dsp:spPr>
        <a:xfrm>
          <a:off x="495300" y="1410862"/>
          <a:ext cx="6934200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Transaksi</a:t>
          </a:r>
          <a:r>
            <a:rPr lang="en-US" sz="2000" b="1" kern="1200" dirty="0">
              <a:solidFill>
                <a:schemeClr val="tx1"/>
              </a:solidFill>
            </a:rPr>
            <a:t> Syariah</a:t>
          </a:r>
          <a:endParaRPr lang="en-ID" sz="2000" b="1" kern="1200" dirty="0">
            <a:solidFill>
              <a:schemeClr val="tx1"/>
            </a:solidFill>
          </a:endParaRPr>
        </a:p>
      </dsp:txBody>
      <dsp:txXfrm>
        <a:off x="522680" y="1438242"/>
        <a:ext cx="6879440" cy="506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22070-574E-614A-B2D0-4547883D3B50}">
      <dsp:nvSpPr>
        <dsp:cNvPr id="0" name=""/>
        <dsp:cNvSpPr/>
      </dsp:nvSpPr>
      <dsp:spPr>
        <a:xfrm>
          <a:off x="0" y="185567"/>
          <a:ext cx="9246135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603" tIns="249936" rIns="71760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pengguna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akan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informasi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arus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kas,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likuiditas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solvabilitas</a:t>
          </a:r>
          <a:endParaRPr lang="en-US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Biaya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kemampuan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entitas</a:t>
          </a:r>
          <a:endParaRPr lang="en-US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85567"/>
        <a:ext cx="9246135" cy="926100"/>
      </dsp:txXfrm>
    </dsp:sp>
    <dsp:sp modelId="{B28F97D9-A43D-7840-9BF7-A51BC79971C8}">
      <dsp:nvSpPr>
        <dsp:cNvPr id="0" name=""/>
        <dsp:cNvSpPr/>
      </dsp:nvSpPr>
      <dsp:spPr>
        <a:xfrm>
          <a:off x="462306" y="8447"/>
          <a:ext cx="6472295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637" tIns="0" rIns="24463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Disesuaikan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kebutuhan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pengguna</a:t>
          </a:r>
          <a:endParaRPr lang="en-US" sz="1800" b="1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9599" y="25740"/>
        <a:ext cx="6437709" cy="319654"/>
      </dsp:txXfrm>
    </dsp:sp>
    <dsp:sp modelId="{ADCB382E-0B21-3E40-AA93-067989124C36}">
      <dsp:nvSpPr>
        <dsp:cNvPr id="0" name=""/>
        <dsp:cNvSpPr/>
      </dsp:nvSpPr>
      <dsp:spPr>
        <a:xfrm>
          <a:off x="0" y="1353587"/>
          <a:ext cx="9246135" cy="272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3303"/>
              <a:satOff val="12867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603" tIns="249936" rIns="71760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Standar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35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bab</a:t>
          </a:r>
          <a:endParaRPr lang="en-US" sz="1800" b="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Lampiran A: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Tanggal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efektif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ketentuan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transisi</a:t>
          </a:r>
          <a:endParaRPr lang="en-US" sz="1800" b="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Lampiran B: Daftar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istilah</a:t>
          </a:r>
          <a:endParaRPr lang="en-US" sz="1800" b="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Lampiran C: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penyesuaian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SAK, SAK EMKM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Dasar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kesimpulan</a:t>
          </a:r>
          <a:endParaRPr lang="en-US" sz="1800" b="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Laporan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Keuangan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Ilustratif</a:t>
          </a:r>
          <a:endParaRPr lang="en-US" sz="1800" b="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Tabel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persyaratan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penyajian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pengungkapan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setiap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bab</a:t>
          </a:r>
          <a:endParaRPr lang="en-US" sz="1800" b="0" kern="1200" dirty="0">
            <a:solidFill>
              <a:sysClr val="windowText" lastClr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Perbedaan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0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dengan</a:t>
          </a:r>
          <a:r>
            <a:rPr lang="en-US" sz="1800" b="0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IFRS for SME</a:t>
          </a:r>
        </a:p>
      </dsp:txBody>
      <dsp:txXfrm>
        <a:off x="0" y="1353587"/>
        <a:ext cx="9246135" cy="2721600"/>
      </dsp:txXfrm>
    </dsp:sp>
    <dsp:sp modelId="{CE5EEEF4-8DBC-B347-80E6-874412F68317}">
      <dsp:nvSpPr>
        <dsp:cNvPr id="0" name=""/>
        <dsp:cNvSpPr/>
      </dsp:nvSpPr>
      <dsp:spPr>
        <a:xfrm>
          <a:off x="462306" y="1176467"/>
          <a:ext cx="6472295" cy="354240"/>
        </a:xfrm>
        <a:prstGeom prst="roundRect">
          <a:avLst/>
        </a:prstGeom>
        <a:solidFill>
          <a:schemeClr val="accent2">
            <a:hueOff val="33303"/>
            <a:satOff val="12867"/>
            <a:lumOff val="2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637" tIns="0" rIns="24463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Jauh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lebih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ringkas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dan tipis (35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bab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; 281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halaman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479599" y="1193760"/>
        <a:ext cx="6437709" cy="319654"/>
      </dsp:txXfrm>
    </dsp:sp>
    <dsp:sp modelId="{78413FDF-9B52-E94E-B503-C4C8979E865F}">
      <dsp:nvSpPr>
        <dsp:cNvPr id="0" name=""/>
        <dsp:cNvSpPr/>
      </dsp:nvSpPr>
      <dsp:spPr>
        <a:xfrm>
          <a:off x="0" y="4317107"/>
          <a:ext cx="9246135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66606"/>
              <a:satOff val="2573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8912EC-0025-8D4D-A944-5E07317CFA51}">
      <dsp:nvSpPr>
        <dsp:cNvPr id="0" name=""/>
        <dsp:cNvSpPr/>
      </dsp:nvSpPr>
      <dsp:spPr>
        <a:xfrm>
          <a:off x="462306" y="4139987"/>
          <a:ext cx="6472295" cy="354240"/>
        </a:xfrm>
        <a:prstGeom prst="roundRect">
          <a:avLst/>
        </a:prstGeom>
        <a:solidFill>
          <a:schemeClr val="accent2">
            <a:hueOff val="66606"/>
            <a:satOff val="25735"/>
            <a:lumOff val="5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637" tIns="0" rIns="24463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Disusun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berdasarkan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topik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terbagi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dalam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BAB</a:t>
          </a:r>
        </a:p>
      </dsp:txBody>
      <dsp:txXfrm>
        <a:off x="479599" y="4157280"/>
        <a:ext cx="6437709" cy="319654"/>
      </dsp:txXfrm>
    </dsp:sp>
    <dsp:sp modelId="{112F96AD-9F3B-B54F-A228-3360872DA388}">
      <dsp:nvSpPr>
        <dsp:cNvPr id="0" name=""/>
        <dsp:cNvSpPr/>
      </dsp:nvSpPr>
      <dsp:spPr>
        <a:xfrm>
          <a:off x="0" y="4861428"/>
          <a:ext cx="9246135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99909"/>
              <a:satOff val="38602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D9798-A369-044E-9CEC-994FBA5DC07D}">
      <dsp:nvSpPr>
        <dsp:cNvPr id="0" name=""/>
        <dsp:cNvSpPr/>
      </dsp:nvSpPr>
      <dsp:spPr>
        <a:xfrm>
          <a:off x="462306" y="4684308"/>
          <a:ext cx="6472295" cy="354240"/>
        </a:xfrm>
        <a:prstGeom prst="roundRect">
          <a:avLst/>
        </a:prstGeom>
        <a:solidFill>
          <a:schemeClr val="accent2">
            <a:hueOff val="99909"/>
            <a:satOff val="38602"/>
            <a:lumOff val="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637" tIns="0" rIns="24463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Simplifikasi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800" b="1" kern="1200" dirty="0" err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dari</a:t>
          </a:r>
          <a:r>
            <a:rPr lang="en-US" sz="1800" b="1" kern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SAK</a:t>
          </a:r>
        </a:p>
      </dsp:txBody>
      <dsp:txXfrm>
        <a:off x="479599" y="4701601"/>
        <a:ext cx="6437709" cy="3196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5CD82-EA25-4477-B227-2D5477BB169C}">
      <dsp:nvSpPr>
        <dsp:cNvPr id="0" name=""/>
        <dsp:cNvSpPr/>
      </dsp:nvSpPr>
      <dsp:spPr>
        <a:xfrm>
          <a:off x="0" y="637762"/>
          <a:ext cx="8839200" cy="5292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F55F1C-F810-483E-9DEE-661AABF5A7F5}">
      <dsp:nvSpPr>
        <dsp:cNvPr id="0" name=""/>
        <dsp:cNvSpPr/>
      </dsp:nvSpPr>
      <dsp:spPr>
        <a:xfrm>
          <a:off x="354239" y="41846"/>
          <a:ext cx="7681397" cy="926594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Disahkan</a:t>
          </a:r>
          <a:r>
            <a:rPr lang="en-US" sz="24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24 </a:t>
          </a:r>
          <a:r>
            <a:rPr lang="en-US" sz="2400" b="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Oktober</a:t>
          </a:r>
          <a:r>
            <a:rPr lang="en-US" sz="24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2016, </a:t>
          </a:r>
          <a:r>
            <a:rPr lang="en-US" sz="2400" b="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dilaunching</a:t>
          </a:r>
          <a:r>
            <a:rPr lang="en-US" sz="24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pada</a:t>
          </a:r>
          <a:r>
            <a:rPr lang="en-US" sz="24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KNA VIII 8 </a:t>
          </a:r>
          <a:r>
            <a:rPr lang="en-US" sz="2400" b="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Desember</a:t>
          </a:r>
          <a:r>
            <a:rPr lang="en-US" sz="24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2016</a:t>
          </a:r>
        </a:p>
      </dsp:txBody>
      <dsp:txXfrm>
        <a:off x="399472" y="87079"/>
        <a:ext cx="7590931" cy="836128"/>
      </dsp:txXfrm>
    </dsp:sp>
    <dsp:sp modelId="{0831D6F2-D09B-4851-910B-66B198DEE98A}">
      <dsp:nvSpPr>
        <dsp:cNvPr id="0" name=""/>
        <dsp:cNvSpPr/>
      </dsp:nvSpPr>
      <dsp:spPr>
        <a:xfrm>
          <a:off x="0" y="1584185"/>
          <a:ext cx="8839200" cy="284445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Kata Pengantar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Standar – 18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bab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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isi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pokok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standar</a:t>
          </a:r>
          <a:endParaRPr lang="en-US" sz="2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Dasar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Kesimpulan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 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bukan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bagian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standar</a:t>
          </a:r>
          <a:endParaRPr lang="en-US" sz="2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Contoh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Ilustrasi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laporan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keuangan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–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dilengkapi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contoh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jurnal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penyesuaian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kas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menjadi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akrual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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bukan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bagian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dari</a:t>
          </a:r>
          <a:r>
            <a:rPr lang="en-US" sz="2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400" b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  <a:sym typeface="Wingdings" panose="05000000000000000000" pitchFamily="2" charset="2"/>
            </a:rPr>
            <a:t>standar</a:t>
          </a:r>
          <a:endParaRPr lang="en-US" sz="2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1584185"/>
        <a:ext cx="8839200" cy="2844450"/>
      </dsp:txXfrm>
    </dsp:sp>
    <dsp:sp modelId="{CDEC9E69-D460-4493-8AC9-BE47A8F26D23}">
      <dsp:nvSpPr>
        <dsp:cNvPr id="0" name=""/>
        <dsp:cNvSpPr/>
      </dsp:nvSpPr>
      <dsp:spPr>
        <a:xfrm>
          <a:off x="354239" y="1271398"/>
          <a:ext cx="7681397" cy="613782"/>
        </a:xfrm>
        <a:prstGeom prst="roundRect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Isi Standar</a:t>
          </a:r>
        </a:p>
      </dsp:txBody>
      <dsp:txXfrm>
        <a:off x="384201" y="1301360"/>
        <a:ext cx="7621473" cy="5538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14EDD-52F0-4270-99DC-DC55952B5C53}">
      <dsp:nvSpPr>
        <dsp:cNvPr id="0" name=""/>
        <dsp:cNvSpPr/>
      </dsp:nvSpPr>
      <dsp:spPr>
        <a:xfrm>
          <a:off x="0" y="218069"/>
          <a:ext cx="7280910" cy="1896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5080" tIns="583184" rIns="5650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Laporan</a:t>
          </a:r>
          <a:r>
            <a:rPr lang="en-US" sz="2400" kern="1200" dirty="0"/>
            <a:t> </a:t>
          </a:r>
          <a:r>
            <a:rPr lang="en-US" sz="2400" kern="1200" dirty="0" err="1"/>
            <a:t>Laba</a:t>
          </a:r>
          <a:r>
            <a:rPr lang="en-US" sz="2400" kern="1200" dirty="0"/>
            <a:t> </a:t>
          </a:r>
          <a:r>
            <a:rPr lang="en-US" sz="2400" kern="1200" dirty="0" err="1"/>
            <a:t>Rugi</a:t>
          </a:r>
          <a:endParaRPr lang="id-ID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Laporan</a:t>
          </a:r>
          <a:r>
            <a:rPr lang="en-US" sz="2400" kern="1200" dirty="0"/>
            <a:t> </a:t>
          </a:r>
          <a:r>
            <a:rPr lang="en-US" sz="2400" kern="1200" dirty="0" err="1"/>
            <a:t>Posisi</a:t>
          </a:r>
          <a:r>
            <a:rPr lang="en-US" sz="2400" kern="1200" dirty="0"/>
            <a:t> </a:t>
          </a:r>
          <a:r>
            <a:rPr lang="en-US" sz="2400" kern="1200" dirty="0" err="1"/>
            <a:t>Keuangan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Catatan</a:t>
          </a:r>
          <a:r>
            <a:rPr lang="en-US" sz="2400" kern="1200" dirty="0"/>
            <a:t> </a:t>
          </a:r>
          <a:r>
            <a:rPr lang="en-US" sz="2400" kern="1200" dirty="0" err="1"/>
            <a:t>atas</a:t>
          </a:r>
          <a:r>
            <a:rPr lang="en-US" sz="2400" kern="1200" dirty="0"/>
            <a:t> </a:t>
          </a:r>
          <a:r>
            <a:rPr lang="en-US" sz="2400" kern="1200" dirty="0" err="1"/>
            <a:t>Laporan</a:t>
          </a:r>
          <a:r>
            <a:rPr lang="en-US" sz="2400" kern="1200" dirty="0"/>
            <a:t> </a:t>
          </a:r>
          <a:r>
            <a:rPr lang="en-US" sz="2400" kern="1200" dirty="0" err="1"/>
            <a:t>Keuangan</a:t>
          </a:r>
          <a:endParaRPr lang="en-US" sz="2400" kern="1200" dirty="0"/>
        </a:p>
      </dsp:txBody>
      <dsp:txXfrm>
        <a:off x="0" y="218069"/>
        <a:ext cx="7280910" cy="1896300"/>
      </dsp:txXfrm>
    </dsp:sp>
    <dsp:sp modelId="{38145DCE-AF89-4ACB-BD84-0616AC709DB5}">
      <dsp:nvSpPr>
        <dsp:cNvPr id="0" name=""/>
        <dsp:cNvSpPr/>
      </dsp:nvSpPr>
      <dsp:spPr>
        <a:xfrm>
          <a:off x="375305" y="24744"/>
          <a:ext cx="6536844" cy="6197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41" tIns="0" rIns="192641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Laporan</a:t>
          </a:r>
          <a:r>
            <a:rPr lang="en-US" sz="2800" b="1" kern="1200" dirty="0"/>
            <a:t> </a:t>
          </a:r>
          <a:r>
            <a:rPr lang="en-US" sz="2800" b="1" kern="1200" dirty="0" err="1"/>
            <a:t>Keuangan</a:t>
          </a:r>
          <a:r>
            <a:rPr lang="en-US" sz="2800" b="1" kern="1200" dirty="0"/>
            <a:t> </a:t>
          </a:r>
          <a:r>
            <a:rPr lang="en-US" sz="2800" b="1" kern="1200" dirty="0" err="1"/>
            <a:t>menurut</a:t>
          </a:r>
          <a:r>
            <a:rPr lang="en-US" sz="2800" b="1" kern="1200" dirty="0"/>
            <a:t> SAK EMKM</a:t>
          </a:r>
          <a:endParaRPr lang="id-ID" sz="2800" b="1" kern="1200" dirty="0"/>
        </a:p>
      </dsp:txBody>
      <dsp:txXfrm>
        <a:off x="405558" y="54997"/>
        <a:ext cx="6476338" cy="5592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14EDD-52F0-4270-99DC-DC55952B5C53}">
      <dsp:nvSpPr>
        <dsp:cNvPr id="0" name=""/>
        <dsp:cNvSpPr/>
      </dsp:nvSpPr>
      <dsp:spPr>
        <a:xfrm>
          <a:off x="0" y="518716"/>
          <a:ext cx="6111240" cy="185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4300" tIns="437388" rIns="47430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Profil</a:t>
          </a:r>
          <a:r>
            <a:rPr lang="en-US" sz="2000" kern="1200" dirty="0"/>
            <a:t> LKM</a:t>
          </a:r>
          <a:endParaRPr lang="id-ID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Laporan</a:t>
          </a:r>
          <a:r>
            <a:rPr lang="en-US" sz="2000" kern="1200" dirty="0"/>
            <a:t> </a:t>
          </a:r>
          <a:r>
            <a:rPr lang="en-US" sz="2000" kern="1200" dirty="0" err="1"/>
            <a:t>Posisi</a:t>
          </a:r>
          <a:r>
            <a:rPr lang="en-US" sz="2000" kern="1200" dirty="0"/>
            <a:t> </a:t>
          </a:r>
          <a:r>
            <a:rPr lang="en-US" sz="2000" kern="1200" dirty="0" err="1"/>
            <a:t>Keuangan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Laporan</a:t>
          </a:r>
          <a:r>
            <a:rPr lang="en-US" sz="2000" kern="1200" dirty="0"/>
            <a:t> </a:t>
          </a:r>
          <a:r>
            <a:rPr lang="en-US" sz="2000" kern="1200" dirty="0" err="1"/>
            <a:t>kinerja</a:t>
          </a:r>
          <a:r>
            <a:rPr lang="en-US" sz="2000" kern="1200" dirty="0"/>
            <a:t> </a:t>
          </a:r>
          <a:r>
            <a:rPr lang="en-US" sz="2000" kern="1200" dirty="0" err="1"/>
            <a:t>keuangan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Daftar </a:t>
          </a:r>
          <a:r>
            <a:rPr lang="en-US" sz="2000" kern="1200" dirty="0" err="1"/>
            <a:t>Rincian</a:t>
          </a:r>
          <a:endParaRPr lang="en-US" sz="2000" kern="1200" dirty="0"/>
        </a:p>
      </dsp:txBody>
      <dsp:txXfrm>
        <a:off x="0" y="518716"/>
        <a:ext cx="6111240" cy="1852200"/>
      </dsp:txXfrm>
    </dsp:sp>
    <dsp:sp modelId="{38145DCE-AF89-4ACB-BD84-0616AC709DB5}">
      <dsp:nvSpPr>
        <dsp:cNvPr id="0" name=""/>
        <dsp:cNvSpPr/>
      </dsp:nvSpPr>
      <dsp:spPr>
        <a:xfrm>
          <a:off x="305263" y="20380"/>
          <a:ext cx="5179413" cy="8082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693" tIns="0" rIns="16169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Laporan</a:t>
          </a:r>
          <a:r>
            <a:rPr lang="en-US" sz="2400" kern="1200" dirty="0"/>
            <a:t> </a:t>
          </a:r>
          <a:r>
            <a:rPr lang="en-US" sz="2400" kern="1200" dirty="0" err="1"/>
            <a:t>Keuangan</a:t>
          </a:r>
          <a:r>
            <a:rPr lang="en-US" sz="2400" kern="1200" dirty="0"/>
            <a:t> Lembaga </a:t>
          </a:r>
          <a:r>
            <a:rPr lang="en-US" sz="2400" kern="1200" dirty="0" err="1"/>
            <a:t>Keuangan</a:t>
          </a:r>
          <a:r>
            <a:rPr lang="en-US" sz="2400" kern="1200" dirty="0"/>
            <a:t> </a:t>
          </a:r>
          <a:r>
            <a:rPr lang="en-US" sz="2400" kern="1200" dirty="0" err="1"/>
            <a:t>Mikro</a:t>
          </a:r>
          <a:r>
            <a:rPr lang="en-US" sz="2400" kern="1200" dirty="0"/>
            <a:t> SE OJK 29/2015</a:t>
          </a:r>
          <a:endParaRPr lang="id-ID" sz="2400" kern="1200" dirty="0"/>
        </a:p>
      </dsp:txBody>
      <dsp:txXfrm>
        <a:off x="344721" y="59838"/>
        <a:ext cx="5100497" cy="7293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AB4119-B58B-4C60-821F-7E3DC0FDE198}">
      <dsp:nvSpPr>
        <dsp:cNvPr id="0" name=""/>
        <dsp:cNvSpPr/>
      </dsp:nvSpPr>
      <dsp:spPr>
        <a:xfrm rot="16200000">
          <a:off x="-251654" y="352305"/>
          <a:ext cx="5029199" cy="4324588"/>
        </a:xfrm>
        <a:prstGeom prst="flowChartManualOperation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 </a:t>
          </a:r>
          <a:r>
            <a:rPr lang="en-US" sz="1800" kern="1200" dirty="0" err="1"/>
            <a:t>Ruang</a:t>
          </a:r>
          <a:r>
            <a:rPr lang="en-US" sz="1800" kern="1200" dirty="0"/>
            <a:t> </a:t>
          </a:r>
          <a:r>
            <a:rPr lang="en-US" sz="1800" kern="1200" dirty="0" err="1"/>
            <a:t>Lingkup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2 </a:t>
          </a:r>
          <a:r>
            <a:rPr lang="en-US" sz="1800" kern="1200" dirty="0" err="1"/>
            <a:t>Konsep</a:t>
          </a:r>
          <a:r>
            <a:rPr lang="en-US" sz="1800" kern="1200" dirty="0"/>
            <a:t> </a:t>
          </a:r>
          <a:r>
            <a:rPr lang="en-US" sz="1800" kern="1200" dirty="0" err="1"/>
            <a:t>dan</a:t>
          </a:r>
          <a:r>
            <a:rPr lang="en-US" sz="1800" kern="1200" dirty="0"/>
            <a:t> </a:t>
          </a:r>
          <a:r>
            <a:rPr lang="en-US" sz="1800" kern="1200" dirty="0" err="1"/>
            <a:t>Prinsip</a:t>
          </a:r>
          <a:r>
            <a:rPr lang="en-US" sz="1800" kern="1200" dirty="0"/>
            <a:t> Pervasive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3 </a:t>
          </a:r>
          <a:r>
            <a:rPr lang="en-US" sz="1800" kern="1200" dirty="0" err="1"/>
            <a:t>Penyajian</a:t>
          </a:r>
          <a:r>
            <a:rPr lang="en-US" sz="1800" kern="1200" dirty="0"/>
            <a:t> </a:t>
          </a:r>
          <a:r>
            <a:rPr lang="en-US" sz="1800" kern="1200" dirty="0" err="1"/>
            <a:t>Laporan</a:t>
          </a:r>
          <a:r>
            <a:rPr lang="en-US" sz="1800" kern="1200" dirty="0"/>
            <a:t> </a:t>
          </a:r>
          <a:r>
            <a:rPr lang="en-US" sz="1800" kern="1200" dirty="0" err="1"/>
            <a:t>Keuangan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4 </a:t>
          </a:r>
          <a:r>
            <a:rPr lang="en-US" sz="1800" kern="1200" dirty="0" err="1"/>
            <a:t>Laporan</a:t>
          </a:r>
          <a:r>
            <a:rPr lang="en-US" sz="1800" kern="1200" dirty="0"/>
            <a:t> </a:t>
          </a:r>
          <a:r>
            <a:rPr lang="en-US" sz="1800" kern="1200" dirty="0" err="1"/>
            <a:t>Posisi</a:t>
          </a:r>
          <a:r>
            <a:rPr lang="en-US" sz="1800" kern="1200" dirty="0"/>
            <a:t> </a:t>
          </a:r>
          <a:r>
            <a:rPr lang="en-US" sz="1800" kern="1200" dirty="0" err="1"/>
            <a:t>Keuangan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5 </a:t>
          </a:r>
          <a:r>
            <a:rPr lang="en-US" sz="1800" kern="1200" dirty="0" err="1"/>
            <a:t>Laporan</a:t>
          </a:r>
          <a:r>
            <a:rPr lang="en-US" sz="1800" kern="1200" dirty="0"/>
            <a:t> </a:t>
          </a:r>
          <a:r>
            <a:rPr lang="en-US" sz="1800" kern="1200" dirty="0" err="1"/>
            <a:t>Laba</a:t>
          </a:r>
          <a:r>
            <a:rPr lang="en-US" sz="1800" kern="1200" dirty="0"/>
            <a:t> </a:t>
          </a:r>
          <a:r>
            <a:rPr lang="en-US" sz="1800" kern="1200" dirty="0" err="1"/>
            <a:t>Rugi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6 </a:t>
          </a:r>
          <a:r>
            <a:rPr lang="en-US" sz="1800" kern="1200" dirty="0" err="1"/>
            <a:t>Catatan</a:t>
          </a:r>
          <a:r>
            <a:rPr lang="en-US" sz="1800" kern="1200" dirty="0"/>
            <a:t> </a:t>
          </a:r>
          <a:r>
            <a:rPr lang="en-US" sz="1800" kern="1200" dirty="0" err="1"/>
            <a:t>atas</a:t>
          </a:r>
          <a:r>
            <a:rPr lang="en-US" sz="1800" kern="1200" dirty="0"/>
            <a:t> </a:t>
          </a:r>
          <a:r>
            <a:rPr lang="en-US" sz="1800" kern="1200" dirty="0" err="1"/>
            <a:t>Laporan</a:t>
          </a:r>
          <a:r>
            <a:rPr lang="en-US" sz="1800" kern="1200" dirty="0"/>
            <a:t> </a:t>
          </a:r>
          <a:r>
            <a:rPr lang="en-US" sz="1800" kern="1200" dirty="0" err="1"/>
            <a:t>Keuangan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7 </a:t>
          </a:r>
          <a:r>
            <a:rPr lang="en-US" sz="1800" kern="1200" dirty="0" err="1"/>
            <a:t>Kebijakan</a:t>
          </a:r>
          <a:r>
            <a:rPr lang="en-US" sz="1800" kern="1200" dirty="0"/>
            <a:t> </a:t>
          </a:r>
          <a:r>
            <a:rPr lang="en-US" sz="1800" kern="1200" dirty="0" err="1"/>
            <a:t>Akuntansi</a:t>
          </a:r>
          <a:r>
            <a:rPr lang="en-US" sz="1800" kern="1200" dirty="0"/>
            <a:t>, </a:t>
          </a:r>
          <a:r>
            <a:rPr lang="en-US" sz="1800" kern="1200" dirty="0" err="1"/>
            <a:t>Estimasi</a:t>
          </a:r>
          <a:r>
            <a:rPr lang="en-US" sz="1800" kern="1200" dirty="0"/>
            <a:t> </a:t>
          </a:r>
          <a:r>
            <a:rPr lang="en-US" sz="1800" kern="1200" dirty="0" err="1"/>
            <a:t>dan</a:t>
          </a:r>
          <a:r>
            <a:rPr lang="en-US" sz="1800" kern="1200" dirty="0"/>
            <a:t> </a:t>
          </a:r>
          <a:r>
            <a:rPr lang="en-US" sz="1800" kern="1200" dirty="0" err="1"/>
            <a:t>Kesalahan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8 Aset </a:t>
          </a:r>
          <a:r>
            <a:rPr lang="en-US" sz="1800" kern="1200" dirty="0" err="1"/>
            <a:t>dan</a:t>
          </a:r>
          <a:r>
            <a:rPr lang="en-US" sz="1800" kern="1200" dirty="0"/>
            <a:t> </a:t>
          </a:r>
          <a:r>
            <a:rPr lang="en-US" sz="1800" kern="1200" dirty="0" err="1"/>
            <a:t>Liabilitas</a:t>
          </a:r>
          <a:r>
            <a:rPr lang="en-US" sz="1800" kern="1200" dirty="0"/>
            <a:t> </a:t>
          </a:r>
          <a:r>
            <a:rPr lang="en-US" sz="1800" kern="1200" dirty="0" err="1"/>
            <a:t>Keuangan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9 </a:t>
          </a:r>
          <a:r>
            <a:rPr lang="en-US" sz="1800" kern="1200" dirty="0" err="1"/>
            <a:t>Persediaan</a:t>
          </a:r>
          <a:endParaRPr lang="en-US" sz="1800" kern="1200" dirty="0"/>
        </a:p>
      </dsp:txBody>
      <dsp:txXfrm rot="5400000">
        <a:off x="100652" y="1005839"/>
        <a:ext cx="4324588" cy="3017519"/>
      </dsp:txXfrm>
    </dsp:sp>
    <dsp:sp modelId="{FBF3E806-9477-47C6-AEB8-36BA74D7A8AD}">
      <dsp:nvSpPr>
        <dsp:cNvPr id="0" name=""/>
        <dsp:cNvSpPr/>
      </dsp:nvSpPr>
      <dsp:spPr>
        <a:xfrm rot="16200000">
          <a:off x="3935679" y="418194"/>
          <a:ext cx="5029199" cy="4192810"/>
        </a:xfrm>
        <a:prstGeom prst="flowChartManualOperation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10 </a:t>
          </a:r>
          <a:r>
            <a:rPr lang="en-US" sz="1800" kern="1200" dirty="0" err="1"/>
            <a:t>Investasi</a:t>
          </a:r>
          <a:r>
            <a:rPr lang="en-US" sz="1800" kern="1200" dirty="0"/>
            <a:t> </a:t>
          </a:r>
          <a:r>
            <a:rPr lang="en-US" sz="1800" kern="1200" dirty="0" err="1"/>
            <a:t>pada</a:t>
          </a:r>
          <a:r>
            <a:rPr lang="en-US" sz="1800" kern="1200" dirty="0"/>
            <a:t> Ventura </a:t>
          </a:r>
          <a:r>
            <a:rPr lang="en-US" sz="1800" kern="1200" dirty="0" err="1"/>
            <a:t>Bersama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11 Aset </a:t>
          </a:r>
          <a:r>
            <a:rPr lang="en-US" sz="1800" kern="1200" dirty="0" err="1"/>
            <a:t>Tetap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12 Aset </a:t>
          </a:r>
          <a:r>
            <a:rPr lang="en-US" sz="1800" kern="1200" dirty="0" err="1"/>
            <a:t>Takberwujud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13 </a:t>
          </a:r>
          <a:r>
            <a:rPr lang="en-US" sz="1800" kern="1200" dirty="0" err="1"/>
            <a:t>Liabilitas</a:t>
          </a:r>
          <a:r>
            <a:rPr lang="en-US" sz="1800" kern="1200" dirty="0"/>
            <a:t> </a:t>
          </a:r>
          <a:r>
            <a:rPr lang="en-US" sz="1800" kern="1200" dirty="0" err="1"/>
            <a:t>dan</a:t>
          </a:r>
          <a:r>
            <a:rPr lang="en-US" sz="1800" kern="1200" dirty="0"/>
            <a:t> </a:t>
          </a:r>
          <a:r>
            <a:rPr lang="en-US" sz="1800" kern="1200" dirty="0" err="1"/>
            <a:t>Ekuitas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14 Pendapatan </a:t>
          </a:r>
          <a:r>
            <a:rPr lang="en-US" sz="1800" kern="1200" dirty="0" err="1"/>
            <a:t>dan</a:t>
          </a:r>
          <a:r>
            <a:rPr lang="en-US" sz="1800" kern="1200" dirty="0"/>
            <a:t> Beban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15 </a:t>
          </a:r>
          <a:r>
            <a:rPr lang="en-US" sz="1800" kern="1200" dirty="0" err="1"/>
            <a:t>Pajak</a:t>
          </a:r>
          <a:r>
            <a:rPr lang="en-US" sz="1800" kern="1200" dirty="0"/>
            <a:t> </a:t>
          </a:r>
          <a:r>
            <a:rPr lang="en-US" sz="1800" kern="1200" dirty="0" err="1"/>
            <a:t>Penghasilan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16 </a:t>
          </a:r>
          <a:r>
            <a:rPr lang="en-US" sz="1800" kern="1200" dirty="0" err="1"/>
            <a:t>Transaksi</a:t>
          </a:r>
          <a:r>
            <a:rPr lang="en-US" sz="1800" kern="1200" dirty="0"/>
            <a:t> </a:t>
          </a:r>
          <a:r>
            <a:rPr lang="en-US" sz="1800" kern="1200" dirty="0" err="1"/>
            <a:t>dalam</a:t>
          </a:r>
          <a:r>
            <a:rPr lang="en-US" sz="1800" kern="1200" dirty="0"/>
            <a:t> Mata </a:t>
          </a:r>
          <a:r>
            <a:rPr lang="en-US" sz="1800" kern="1200" dirty="0" err="1"/>
            <a:t>Uang</a:t>
          </a:r>
          <a:r>
            <a:rPr lang="en-US" sz="1800" kern="1200" dirty="0"/>
            <a:t> </a:t>
          </a:r>
          <a:r>
            <a:rPr lang="en-US" sz="1800" kern="1200" dirty="0" err="1"/>
            <a:t>Asing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17 </a:t>
          </a:r>
          <a:r>
            <a:rPr lang="en-US" sz="1800" kern="1200" dirty="0" err="1"/>
            <a:t>Ketentuan</a:t>
          </a:r>
          <a:r>
            <a:rPr lang="en-US" sz="1800" kern="1200" dirty="0"/>
            <a:t> </a:t>
          </a:r>
          <a:r>
            <a:rPr lang="en-US" sz="1800" kern="1200" dirty="0" err="1"/>
            <a:t>Transisi</a:t>
          </a:r>
          <a:r>
            <a:rPr lang="en-US" sz="1800" kern="1200" dirty="0"/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Bab 18 </a:t>
          </a:r>
          <a:r>
            <a:rPr lang="en-US" sz="1800" kern="1200" dirty="0" err="1"/>
            <a:t>Tanggal</a:t>
          </a:r>
          <a:r>
            <a:rPr lang="en-US" sz="1800" kern="1200" dirty="0"/>
            <a:t> </a:t>
          </a:r>
          <a:r>
            <a:rPr lang="en-US" sz="1800" kern="1200" dirty="0" err="1"/>
            <a:t>Efektif</a:t>
          </a:r>
          <a:endParaRPr lang="en-US" sz="1800" kern="1200" dirty="0"/>
        </a:p>
      </dsp:txBody>
      <dsp:txXfrm rot="5400000">
        <a:off x="4353874" y="1005839"/>
        <a:ext cx="4192810" cy="30175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9F0516-BCF0-4D98-8733-D3C2801EE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2313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008" y="3230815"/>
            <a:ext cx="7292149" cy="306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6A51CDF-1F43-432E-9E42-326184CF1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9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F8941-38FE-418C-BE89-CFD1BCD220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155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652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2D356A-5A7C-47EA-9FE7-08D6525648E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400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652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2D356A-5A7C-47EA-9FE7-08D6525648E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669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5652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51CDF-1F43-432E-9E42-326184CF1E84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389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5652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51CDF-1F43-432E-9E42-326184CF1E84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5652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697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51CDF-1F43-432E-9E42-326184CF1E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613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F8941-38FE-418C-BE89-CFD1BCD220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965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51CDF-1F43-432E-9E42-326184CF1E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831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71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66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05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76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90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23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11175"/>
            <a:ext cx="4532313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356A-5A7C-47EA-9FE7-08D6525648E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79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2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" TargetMode="Externa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svg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 userDrawn="1">
  <p:cSld name="1_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 userDrawn="1"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8067999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preserve="1" userDrawn="1">
  <p:cSld name="1_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5" name="Google Shape;546;p11">
            <a:extLst>
              <a:ext uri="{FF2B5EF4-FFF2-40B4-BE49-F238E27FC236}">
                <a16:creationId xmlns:a16="http://schemas.microsoft.com/office/drawing/2014/main" id="{CC5D735D-5266-614A-84FC-500DBDFC7482}"/>
              </a:ext>
            </a:extLst>
          </p:cNvPr>
          <p:cNvGrpSpPr/>
          <p:nvPr userDrawn="1"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76" name="Google Shape;547;p11">
              <a:extLst>
                <a:ext uri="{FF2B5EF4-FFF2-40B4-BE49-F238E27FC236}">
                  <a16:creationId xmlns:a16="http://schemas.microsoft.com/office/drawing/2014/main" id="{CC2FC850-B53F-7E41-B5BD-2DBF6D01E684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7" name="Google Shape;548;p11">
              <a:extLst>
                <a:ext uri="{FF2B5EF4-FFF2-40B4-BE49-F238E27FC236}">
                  <a16:creationId xmlns:a16="http://schemas.microsoft.com/office/drawing/2014/main" id="{ADD11B9E-A4F6-1847-BD8D-45BD626C7CA2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" name="Google Shape;549;p11">
              <a:extLst>
                <a:ext uri="{FF2B5EF4-FFF2-40B4-BE49-F238E27FC236}">
                  <a16:creationId xmlns:a16="http://schemas.microsoft.com/office/drawing/2014/main" id="{6798724B-2241-5248-9B22-5C3CCDCD8E0E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9" name="Google Shape;621;p11">
            <a:extLst>
              <a:ext uri="{FF2B5EF4-FFF2-40B4-BE49-F238E27FC236}">
                <a16:creationId xmlns:a16="http://schemas.microsoft.com/office/drawing/2014/main" id="{A14E82DD-57CE-CE48-88A9-9195427C251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585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3457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84144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210521" y="2799561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>
            <a:off x="0" y="86933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6800" y="600667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66085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 flipH="1">
            <a:off x="7255832" y="202500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8883" y="591313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Google Shape;439;p9">
            <a:extLst>
              <a:ext uri="{FF2B5EF4-FFF2-40B4-BE49-F238E27FC236}">
                <a16:creationId xmlns:a16="http://schemas.microsoft.com/office/drawing/2014/main" id="{A8316A86-BD8C-BF4F-B5EB-0EFADBDB6B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5023" y="2949698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2852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71021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4207" y="1537517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7571DE-7590-074B-9CA4-97C1556B8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40335" y="1522119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545740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preserve="1" userDrawn="1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72781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preserve="1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60784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preserve="1" userDrawn="1">
  <p:cSld name="1_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2964100" y="678880"/>
            <a:ext cx="6479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524992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preserve="1" userDrawn="1">
  <p:cSld name="1_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38931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preserve="1" userDrawn="1">
  <p:cSld name="1_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124997" y="451104"/>
            <a:ext cx="10122804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04677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1068767" y="451104"/>
            <a:ext cx="101793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429889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2225919" y="451104"/>
            <a:ext cx="8225396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98527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495932" y="1861431"/>
            <a:ext cx="5985268" cy="539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2629" y="2707740"/>
            <a:ext cx="5878572" cy="317315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0D5547-4919-A948-A6A3-F0BE2BBFA054}"/>
              </a:ext>
            </a:extLst>
          </p:cNvPr>
          <p:cNvGrpSpPr/>
          <p:nvPr userDrawn="1"/>
        </p:nvGrpSpPr>
        <p:grpSpPr>
          <a:xfrm>
            <a:off x="-419918" y="5729949"/>
            <a:ext cx="5564234" cy="1469167"/>
            <a:chOff x="-9156" y="5324733"/>
            <a:chExt cx="5564234" cy="1469167"/>
          </a:xfrm>
        </p:grpSpPr>
        <p:cxnSp>
          <p:nvCxnSpPr>
            <p:cNvPr id="46" name="Google Shape;774;p17">
              <a:extLst>
                <a:ext uri="{FF2B5EF4-FFF2-40B4-BE49-F238E27FC236}">
                  <a16:creationId xmlns:a16="http://schemas.microsoft.com/office/drawing/2014/main" id="{82014084-8661-D34A-95E4-C42FBA341813}"/>
                </a:ext>
              </a:extLst>
            </p:cNvPr>
            <p:cNvCxnSpPr/>
            <p:nvPr userDrawn="1"/>
          </p:nvCxnSpPr>
          <p:spPr>
            <a:xfrm>
              <a:off x="3872377" y="6017433"/>
              <a:ext cx="1510800" cy="408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775;p17">
              <a:extLst>
                <a:ext uri="{FF2B5EF4-FFF2-40B4-BE49-F238E27FC236}">
                  <a16:creationId xmlns:a16="http://schemas.microsoft.com/office/drawing/2014/main" id="{BDE6E323-69E2-5749-B81C-86C3BE4A760C}"/>
                </a:ext>
              </a:extLst>
            </p:cNvPr>
            <p:cNvCxnSpPr/>
            <p:nvPr userDrawn="1"/>
          </p:nvCxnSpPr>
          <p:spPr>
            <a:xfrm rot="10800000" flipH="1">
              <a:off x="2082777" y="5989767"/>
              <a:ext cx="1789600" cy="420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776;p17">
              <a:extLst>
                <a:ext uri="{FF2B5EF4-FFF2-40B4-BE49-F238E27FC236}">
                  <a16:creationId xmlns:a16="http://schemas.microsoft.com/office/drawing/2014/main" id="{23A56736-228F-2F48-A85A-F953422686DA}"/>
                </a:ext>
              </a:extLst>
            </p:cNvPr>
            <p:cNvCxnSpPr/>
            <p:nvPr userDrawn="1"/>
          </p:nvCxnSpPr>
          <p:spPr>
            <a:xfrm>
              <a:off x="346077" y="5877333"/>
              <a:ext cx="1776000" cy="522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777;p17">
              <a:extLst>
                <a:ext uri="{FF2B5EF4-FFF2-40B4-BE49-F238E27FC236}">
                  <a16:creationId xmlns:a16="http://schemas.microsoft.com/office/drawing/2014/main" id="{43B3AE5A-BDEA-F44E-A600-123A92BCEFC4}"/>
                </a:ext>
              </a:extLst>
            </p:cNvPr>
            <p:cNvCxnSpPr/>
            <p:nvPr userDrawn="1"/>
          </p:nvCxnSpPr>
          <p:spPr>
            <a:xfrm>
              <a:off x="-9156" y="5324733"/>
              <a:ext cx="365200" cy="542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0" name="Google Shape;778;p17">
              <a:extLst>
                <a:ext uri="{FF2B5EF4-FFF2-40B4-BE49-F238E27FC236}">
                  <a16:creationId xmlns:a16="http://schemas.microsoft.com/office/drawing/2014/main" id="{93DFFCDE-B5F5-0244-8DE2-7862EC11AF49}"/>
                </a:ext>
              </a:extLst>
            </p:cNvPr>
            <p:cNvGrpSpPr/>
            <p:nvPr userDrawn="1"/>
          </p:nvGrpSpPr>
          <p:grpSpPr>
            <a:xfrm flipH="1">
              <a:off x="1704444" y="6017433"/>
              <a:ext cx="775733" cy="776467"/>
              <a:chOff x="8064275" y="887850"/>
              <a:chExt cx="581800" cy="582350"/>
            </a:xfrm>
          </p:grpSpPr>
          <p:sp>
            <p:nvSpPr>
              <p:cNvPr id="51" name="Google Shape;779;p17">
                <a:extLst>
                  <a:ext uri="{FF2B5EF4-FFF2-40B4-BE49-F238E27FC236}">
                    <a16:creationId xmlns:a16="http://schemas.microsoft.com/office/drawing/2014/main" id="{5D41E9C7-C83B-BF4E-B477-D53C17B784CB}"/>
                  </a:ext>
                </a:extLst>
              </p:cNvPr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2" name="Google Shape;780;p17">
                <a:extLst>
                  <a:ext uri="{FF2B5EF4-FFF2-40B4-BE49-F238E27FC236}">
                    <a16:creationId xmlns:a16="http://schemas.microsoft.com/office/drawing/2014/main" id="{C44D2309-CEE5-8E43-ADC6-83C2A1C508E8}"/>
                  </a:ext>
                </a:extLst>
              </p:cNvPr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3" name="Google Shape;781;p17">
                <a:extLst>
                  <a:ext uri="{FF2B5EF4-FFF2-40B4-BE49-F238E27FC236}">
                    <a16:creationId xmlns:a16="http://schemas.microsoft.com/office/drawing/2014/main" id="{DA8A7FBB-E672-4542-986E-38F50E4678F2}"/>
                  </a:ext>
                </a:extLst>
              </p:cNvPr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4" name="Google Shape;782;p17">
                <a:extLst>
                  <a:ext uri="{FF2B5EF4-FFF2-40B4-BE49-F238E27FC236}">
                    <a16:creationId xmlns:a16="http://schemas.microsoft.com/office/drawing/2014/main" id="{2EC1772D-2341-964D-8F95-454899B504F6}"/>
                  </a:ext>
                </a:extLst>
              </p:cNvPr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5" name="Google Shape;783;p17">
                <a:extLst>
                  <a:ext uri="{FF2B5EF4-FFF2-40B4-BE49-F238E27FC236}">
                    <a16:creationId xmlns:a16="http://schemas.microsoft.com/office/drawing/2014/main" id="{81A765F7-8924-7D49-B59C-DE8A10A78920}"/>
                  </a:ext>
                </a:extLst>
              </p:cNvPr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6" name="Google Shape;784;p17">
                <a:extLst>
                  <a:ext uri="{FF2B5EF4-FFF2-40B4-BE49-F238E27FC236}">
                    <a16:creationId xmlns:a16="http://schemas.microsoft.com/office/drawing/2014/main" id="{390A3EC1-AE46-8B43-803E-3B6818F9765B}"/>
                  </a:ext>
                </a:extLst>
              </p:cNvPr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57" name="Google Shape;785;p17">
              <a:extLst>
                <a:ext uri="{FF2B5EF4-FFF2-40B4-BE49-F238E27FC236}">
                  <a16:creationId xmlns:a16="http://schemas.microsoft.com/office/drawing/2014/main" id="{506E9C2A-430B-7048-8035-2223C8EB8400}"/>
                </a:ext>
              </a:extLst>
            </p:cNvPr>
            <p:cNvGrpSpPr/>
            <p:nvPr userDrawn="1"/>
          </p:nvGrpSpPr>
          <p:grpSpPr>
            <a:xfrm flipH="1">
              <a:off x="3663478" y="5787285"/>
              <a:ext cx="389367" cy="390100"/>
              <a:chOff x="7353050" y="316275"/>
              <a:chExt cx="292025" cy="292575"/>
            </a:xfrm>
          </p:grpSpPr>
          <p:sp>
            <p:nvSpPr>
              <p:cNvPr id="58" name="Google Shape;786;p17">
                <a:extLst>
                  <a:ext uri="{FF2B5EF4-FFF2-40B4-BE49-F238E27FC236}">
                    <a16:creationId xmlns:a16="http://schemas.microsoft.com/office/drawing/2014/main" id="{8C24FF78-B78C-114A-B68E-2288973E14B6}"/>
                  </a:ext>
                </a:extLst>
              </p:cNvPr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9" name="Google Shape;787;p17">
                <a:extLst>
                  <a:ext uri="{FF2B5EF4-FFF2-40B4-BE49-F238E27FC236}">
                    <a16:creationId xmlns:a16="http://schemas.microsoft.com/office/drawing/2014/main" id="{23B5D158-D67C-7345-AEA6-55B9D1324A6B}"/>
                  </a:ext>
                </a:extLst>
              </p:cNvPr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0" name="Google Shape;788;p17">
                <a:extLst>
                  <a:ext uri="{FF2B5EF4-FFF2-40B4-BE49-F238E27FC236}">
                    <a16:creationId xmlns:a16="http://schemas.microsoft.com/office/drawing/2014/main" id="{69FDE8E8-013D-F941-8C29-8A431E524F63}"/>
                  </a:ext>
                </a:extLst>
              </p:cNvPr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1" name="Google Shape;789;p17">
                <a:extLst>
                  <a:ext uri="{FF2B5EF4-FFF2-40B4-BE49-F238E27FC236}">
                    <a16:creationId xmlns:a16="http://schemas.microsoft.com/office/drawing/2014/main" id="{2E7F58B1-8FAC-EA47-93B7-FDD4CC5D6C72}"/>
                  </a:ext>
                </a:extLst>
              </p:cNvPr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2" name="Google Shape;790;p17">
              <a:extLst>
                <a:ext uri="{FF2B5EF4-FFF2-40B4-BE49-F238E27FC236}">
                  <a16:creationId xmlns:a16="http://schemas.microsoft.com/office/drawing/2014/main" id="{AFE4A81D-61FC-6B41-96AD-D8C77DBC708D}"/>
                </a:ext>
              </a:extLst>
            </p:cNvPr>
            <p:cNvGrpSpPr/>
            <p:nvPr userDrawn="1"/>
          </p:nvGrpSpPr>
          <p:grpSpPr>
            <a:xfrm flipH="1">
              <a:off x="228411" y="5753367"/>
              <a:ext cx="233333" cy="233333"/>
              <a:chOff x="8792300" y="321275"/>
              <a:chExt cx="175000" cy="175000"/>
            </a:xfrm>
          </p:grpSpPr>
          <p:sp>
            <p:nvSpPr>
              <p:cNvPr id="63" name="Google Shape;791;p17">
                <a:extLst>
                  <a:ext uri="{FF2B5EF4-FFF2-40B4-BE49-F238E27FC236}">
                    <a16:creationId xmlns:a16="http://schemas.microsoft.com/office/drawing/2014/main" id="{CE2986B7-2850-074C-B4B9-A65A80BE2657}"/>
                  </a:ext>
                </a:extLst>
              </p:cNvPr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4" name="Google Shape;792;p17">
                <a:extLst>
                  <a:ext uri="{FF2B5EF4-FFF2-40B4-BE49-F238E27FC236}">
                    <a16:creationId xmlns:a16="http://schemas.microsoft.com/office/drawing/2014/main" id="{BC3CA169-03E1-564B-B645-6D7DC1D850BF}"/>
                  </a:ext>
                </a:extLst>
              </p:cNvPr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" name="Google Shape;793;p17">
                <a:extLst>
                  <a:ext uri="{FF2B5EF4-FFF2-40B4-BE49-F238E27FC236}">
                    <a16:creationId xmlns:a16="http://schemas.microsoft.com/office/drawing/2014/main" id="{AD0B888F-9863-5A42-94BE-2C555A484669}"/>
                  </a:ext>
                </a:extLst>
              </p:cNvPr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" name="Google Shape;794;p17">
                <a:extLst>
                  <a:ext uri="{FF2B5EF4-FFF2-40B4-BE49-F238E27FC236}">
                    <a16:creationId xmlns:a16="http://schemas.microsoft.com/office/drawing/2014/main" id="{C7E79EFA-EB16-B742-9A84-7EBA4FF1E0B8}"/>
                  </a:ext>
                </a:extLst>
              </p:cNvPr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7" name="Google Shape;795;p17">
              <a:extLst>
                <a:ext uri="{FF2B5EF4-FFF2-40B4-BE49-F238E27FC236}">
                  <a16:creationId xmlns:a16="http://schemas.microsoft.com/office/drawing/2014/main" id="{8FC61AE5-68BA-7944-9BD1-0D3A10940D1C}"/>
                </a:ext>
              </a:extLst>
            </p:cNvPr>
            <p:cNvGrpSpPr/>
            <p:nvPr userDrawn="1"/>
          </p:nvGrpSpPr>
          <p:grpSpPr>
            <a:xfrm>
              <a:off x="5164263" y="6210067"/>
              <a:ext cx="390815" cy="391184"/>
              <a:chOff x="3164039" y="430875"/>
              <a:chExt cx="293111" cy="293388"/>
            </a:xfrm>
          </p:grpSpPr>
          <p:sp>
            <p:nvSpPr>
              <p:cNvPr id="68" name="Google Shape;796;p17">
                <a:extLst>
                  <a:ext uri="{FF2B5EF4-FFF2-40B4-BE49-F238E27FC236}">
                    <a16:creationId xmlns:a16="http://schemas.microsoft.com/office/drawing/2014/main" id="{52C9F7EA-8E2C-3B49-9BB8-EB01CF60B174}"/>
                  </a:ext>
                </a:extLst>
              </p:cNvPr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9" name="Google Shape;797;p17">
                <a:extLst>
                  <a:ext uri="{FF2B5EF4-FFF2-40B4-BE49-F238E27FC236}">
                    <a16:creationId xmlns:a16="http://schemas.microsoft.com/office/drawing/2014/main" id="{34B89050-E713-1A42-80B6-EDAE58AAF191}"/>
                  </a:ext>
                </a:extLst>
              </p:cNvPr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0" name="Google Shape;798;p17">
                <a:extLst>
                  <a:ext uri="{FF2B5EF4-FFF2-40B4-BE49-F238E27FC236}">
                    <a16:creationId xmlns:a16="http://schemas.microsoft.com/office/drawing/2014/main" id="{CC85B398-CE2E-3140-8E88-208B0C160B8E}"/>
                  </a:ext>
                </a:extLst>
              </p:cNvPr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1" name="Google Shape;799;p17">
                <a:extLst>
                  <a:ext uri="{FF2B5EF4-FFF2-40B4-BE49-F238E27FC236}">
                    <a16:creationId xmlns:a16="http://schemas.microsoft.com/office/drawing/2014/main" id="{9BB14083-8BBA-E641-9B32-8703FF1F23EB}"/>
                  </a:ext>
                </a:extLst>
              </p:cNvPr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2" name="Google Shape;800;p17">
                <a:extLst>
                  <a:ext uri="{FF2B5EF4-FFF2-40B4-BE49-F238E27FC236}">
                    <a16:creationId xmlns:a16="http://schemas.microsoft.com/office/drawing/2014/main" id="{7CCFF4A2-4217-F64C-A34A-EBEB78F9C487}"/>
                  </a:ext>
                </a:extLst>
              </p:cNvPr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3" name="Google Shape;801;p17">
                <a:extLst>
                  <a:ext uri="{FF2B5EF4-FFF2-40B4-BE49-F238E27FC236}">
                    <a16:creationId xmlns:a16="http://schemas.microsoft.com/office/drawing/2014/main" id="{40B0C848-C36F-594D-ACF0-0E6B7559D297}"/>
                  </a:ext>
                </a:extLst>
              </p:cNvPr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74" name="Google Shape;802;p17">
              <a:extLst>
                <a:ext uri="{FF2B5EF4-FFF2-40B4-BE49-F238E27FC236}">
                  <a16:creationId xmlns:a16="http://schemas.microsoft.com/office/drawing/2014/main" id="{8014DBC3-77E6-114B-90EC-6F4051793534}"/>
                </a:ext>
              </a:extLst>
            </p:cNvPr>
            <p:cNvGrpSpPr/>
            <p:nvPr userDrawn="1"/>
          </p:nvGrpSpPr>
          <p:grpSpPr>
            <a:xfrm flipH="1">
              <a:off x="323027" y="5523233"/>
              <a:ext cx="233351" cy="36000"/>
              <a:chOff x="5662375" y="212375"/>
              <a:chExt cx="175013" cy="27000"/>
            </a:xfrm>
          </p:grpSpPr>
          <p:sp>
            <p:nvSpPr>
              <p:cNvPr id="75" name="Google Shape;803;p17">
                <a:extLst>
                  <a:ext uri="{FF2B5EF4-FFF2-40B4-BE49-F238E27FC236}">
                    <a16:creationId xmlns:a16="http://schemas.microsoft.com/office/drawing/2014/main" id="{B7ED38B5-2711-EA44-A307-C004FB53607E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6" name="Google Shape;804;p17">
                <a:extLst>
                  <a:ext uri="{FF2B5EF4-FFF2-40B4-BE49-F238E27FC236}">
                    <a16:creationId xmlns:a16="http://schemas.microsoft.com/office/drawing/2014/main" id="{7E22F5F6-1453-D648-82D9-C7B3F20469CE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77" name="Google Shape;805;p17">
                <a:extLst>
                  <a:ext uri="{FF2B5EF4-FFF2-40B4-BE49-F238E27FC236}">
                    <a16:creationId xmlns:a16="http://schemas.microsoft.com/office/drawing/2014/main" id="{DC509077-70DE-6742-B2C7-3EC64A013F2C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79334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592270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 flipH="1"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706628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692212" y="2534456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692212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Google Shape;640;p14">
            <a:extLst>
              <a:ext uri="{FF2B5EF4-FFF2-40B4-BE49-F238E27FC236}">
                <a16:creationId xmlns:a16="http://schemas.microsoft.com/office/drawing/2014/main" id="{13DDA085-7AA0-144D-ADA3-469954596339}"/>
              </a:ext>
            </a:extLst>
          </p:cNvPr>
          <p:cNvSpPr txBox="1">
            <a:spLocks/>
          </p:cNvSpPr>
          <p:nvPr userDrawn="1"/>
        </p:nvSpPr>
        <p:spPr>
          <a:xfrm>
            <a:off x="5051108" y="2514600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 dirty="0"/>
              <a:t>Click to edit Master subtitle style</a:t>
            </a:r>
          </a:p>
        </p:txBody>
      </p:sp>
      <p:sp>
        <p:nvSpPr>
          <p:cNvPr id="30" name="Google Shape;643;p14">
            <a:extLst>
              <a:ext uri="{FF2B5EF4-FFF2-40B4-BE49-F238E27FC236}">
                <a16:creationId xmlns:a16="http://schemas.microsoft.com/office/drawing/2014/main" id="{65A474EA-45BD-C647-B73D-32770835B10A}"/>
              </a:ext>
            </a:extLst>
          </p:cNvPr>
          <p:cNvSpPr txBox="1">
            <a:spLocks/>
          </p:cNvSpPr>
          <p:nvPr userDrawn="1"/>
        </p:nvSpPr>
        <p:spPr>
          <a:xfrm>
            <a:off x="5051108" y="3747472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 dirty="0"/>
              <a:t>Click to edit Master subtitle style</a:t>
            </a:r>
          </a:p>
        </p:txBody>
      </p:sp>
      <p:sp>
        <p:nvSpPr>
          <p:cNvPr id="31" name="Google Shape;640;p14">
            <a:extLst>
              <a:ext uri="{FF2B5EF4-FFF2-40B4-BE49-F238E27FC236}">
                <a16:creationId xmlns:a16="http://schemas.microsoft.com/office/drawing/2014/main" id="{6899BF39-22AB-504A-AB27-12A4E699025B}"/>
              </a:ext>
            </a:extLst>
          </p:cNvPr>
          <p:cNvSpPr txBox="1">
            <a:spLocks/>
          </p:cNvSpPr>
          <p:nvPr userDrawn="1"/>
        </p:nvSpPr>
        <p:spPr>
          <a:xfrm>
            <a:off x="8404368" y="2514600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2" name="Google Shape;643;p14">
            <a:extLst>
              <a:ext uri="{FF2B5EF4-FFF2-40B4-BE49-F238E27FC236}">
                <a16:creationId xmlns:a16="http://schemas.microsoft.com/office/drawing/2014/main" id="{27E5C173-1FCB-FF4E-8665-E586675CDDE9}"/>
              </a:ext>
            </a:extLst>
          </p:cNvPr>
          <p:cNvSpPr txBox="1">
            <a:spLocks/>
          </p:cNvSpPr>
          <p:nvPr userDrawn="1"/>
        </p:nvSpPr>
        <p:spPr>
          <a:xfrm>
            <a:off x="8404368" y="3747472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14769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"/>
          <p:cNvSpPr txBox="1">
            <a:spLocks noGrp="1"/>
          </p:cNvSpPr>
          <p:nvPr>
            <p:ph type="title"/>
          </p:nvPr>
        </p:nvSpPr>
        <p:spPr>
          <a:xfrm>
            <a:off x="7876032" y="475488"/>
            <a:ext cx="3486800" cy="1926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5" name="Google Shape;625;p13"/>
          <p:cNvSpPr txBox="1">
            <a:spLocks noGrp="1"/>
          </p:cNvSpPr>
          <p:nvPr>
            <p:ph type="subTitle" idx="1"/>
          </p:nvPr>
        </p:nvSpPr>
        <p:spPr>
          <a:xfrm>
            <a:off x="2218944" y="573024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6" name="Google Shape;626;p13"/>
          <p:cNvSpPr txBox="1">
            <a:spLocks noGrp="1"/>
          </p:cNvSpPr>
          <p:nvPr>
            <p:ph type="subTitle" idx="2"/>
          </p:nvPr>
        </p:nvSpPr>
        <p:spPr>
          <a:xfrm>
            <a:off x="2218944" y="950976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7" name="Google Shape;627;p13"/>
          <p:cNvSpPr txBox="1">
            <a:spLocks noGrp="1"/>
          </p:cNvSpPr>
          <p:nvPr>
            <p:ph type="subTitle" idx="3"/>
          </p:nvPr>
        </p:nvSpPr>
        <p:spPr>
          <a:xfrm>
            <a:off x="2218944" y="2011680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subTitle" idx="4"/>
          </p:nvPr>
        </p:nvSpPr>
        <p:spPr>
          <a:xfrm>
            <a:off x="2218944" y="2389632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subTitle" idx="5"/>
          </p:nvPr>
        </p:nvSpPr>
        <p:spPr>
          <a:xfrm>
            <a:off x="2218944" y="3450336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subTitle" idx="6"/>
          </p:nvPr>
        </p:nvSpPr>
        <p:spPr>
          <a:xfrm>
            <a:off x="2218944" y="3828288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subTitle" idx="7"/>
          </p:nvPr>
        </p:nvSpPr>
        <p:spPr>
          <a:xfrm>
            <a:off x="2218944" y="4888992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8"/>
          </p:nvPr>
        </p:nvSpPr>
        <p:spPr>
          <a:xfrm>
            <a:off x="2218944" y="5266944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title" idx="9" hasCustomPrompt="1"/>
          </p:nvPr>
        </p:nvSpPr>
        <p:spPr>
          <a:xfrm>
            <a:off x="1085088" y="963168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34" name="Google Shape;634;p13"/>
          <p:cNvSpPr txBox="1">
            <a:spLocks noGrp="1"/>
          </p:cNvSpPr>
          <p:nvPr>
            <p:ph type="title" idx="13" hasCustomPrompt="1"/>
          </p:nvPr>
        </p:nvSpPr>
        <p:spPr>
          <a:xfrm>
            <a:off x="1085088" y="2401824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5" name="Google Shape;635;p13"/>
          <p:cNvSpPr txBox="1">
            <a:spLocks noGrp="1"/>
          </p:cNvSpPr>
          <p:nvPr>
            <p:ph type="title" idx="14" hasCustomPrompt="1"/>
          </p:nvPr>
        </p:nvSpPr>
        <p:spPr>
          <a:xfrm>
            <a:off x="1085088" y="3840480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15" hasCustomPrompt="1"/>
          </p:nvPr>
        </p:nvSpPr>
        <p:spPr>
          <a:xfrm>
            <a:off x="1085088" y="5279136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15" name="Google Shape;879;p18">
            <a:extLst>
              <a:ext uri="{FF2B5EF4-FFF2-40B4-BE49-F238E27FC236}">
                <a16:creationId xmlns:a16="http://schemas.microsoft.com/office/drawing/2014/main" id="{6BDAA660-CBDC-4B4B-9A5E-299AB5EFC48D}"/>
              </a:ext>
            </a:extLst>
          </p:cNvPr>
          <p:cNvCxnSpPr/>
          <p:nvPr userDrawn="1"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880;p18">
            <a:extLst>
              <a:ext uri="{FF2B5EF4-FFF2-40B4-BE49-F238E27FC236}">
                <a16:creationId xmlns:a16="http://schemas.microsoft.com/office/drawing/2014/main" id="{B96679A7-503B-054E-A639-DE0691AD9661}"/>
              </a:ext>
            </a:extLst>
          </p:cNvPr>
          <p:cNvCxnSpPr/>
          <p:nvPr userDrawn="1"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881;p18">
            <a:extLst>
              <a:ext uri="{FF2B5EF4-FFF2-40B4-BE49-F238E27FC236}">
                <a16:creationId xmlns:a16="http://schemas.microsoft.com/office/drawing/2014/main" id="{E036B840-9CD1-EE47-9F4A-4D1622362358}"/>
              </a:ext>
            </a:extLst>
          </p:cNvPr>
          <p:cNvCxnSpPr/>
          <p:nvPr userDrawn="1"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882;p18">
            <a:extLst>
              <a:ext uri="{FF2B5EF4-FFF2-40B4-BE49-F238E27FC236}">
                <a16:creationId xmlns:a16="http://schemas.microsoft.com/office/drawing/2014/main" id="{B8AA4CFA-B484-5747-BC18-57C5B09352F2}"/>
              </a:ext>
            </a:extLst>
          </p:cNvPr>
          <p:cNvCxnSpPr/>
          <p:nvPr userDrawn="1"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oogle Shape;883;p18">
            <a:extLst>
              <a:ext uri="{FF2B5EF4-FFF2-40B4-BE49-F238E27FC236}">
                <a16:creationId xmlns:a16="http://schemas.microsoft.com/office/drawing/2014/main" id="{82D22DE8-7234-CF4D-B444-EAE2DA2E97C8}"/>
              </a:ext>
            </a:extLst>
          </p:cNvPr>
          <p:cNvGrpSpPr/>
          <p:nvPr userDrawn="1"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20" name="Google Shape;884;p18">
              <a:extLst>
                <a:ext uri="{FF2B5EF4-FFF2-40B4-BE49-F238E27FC236}">
                  <a16:creationId xmlns:a16="http://schemas.microsoft.com/office/drawing/2014/main" id="{2617845C-4FBA-C942-85D8-4649ED0690EA}"/>
                </a:ext>
              </a:extLst>
            </p:cNvPr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1" name="Google Shape;885;p18">
              <a:extLst>
                <a:ext uri="{FF2B5EF4-FFF2-40B4-BE49-F238E27FC236}">
                  <a16:creationId xmlns:a16="http://schemas.microsoft.com/office/drawing/2014/main" id="{3529E3D0-B43B-6B42-9CCD-752E1735266F}"/>
                </a:ext>
              </a:extLst>
            </p:cNvPr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886;p18">
              <a:extLst>
                <a:ext uri="{FF2B5EF4-FFF2-40B4-BE49-F238E27FC236}">
                  <a16:creationId xmlns:a16="http://schemas.microsoft.com/office/drawing/2014/main" id="{DC058B55-5B08-1F42-924C-C4A55A4FC9E4}"/>
                </a:ext>
              </a:extLst>
            </p:cNvPr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887;p18">
              <a:extLst>
                <a:ext uri="{FF2B5EF4-FFF2-40B4-BE49-F238E27FC236}">
                  <a16:creationId xmlns:a16="http://schemas.microsoft.com/office/drawing/2014/main" id="{EA2FC25B-5B56-D94D-84F0-E1D002FA46CC}"/>
                </a:ext>
              </a:extLst>
            </p:cNvPr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888;p18">
              <a:extLst>
                <a:ext uri="{FF2B5EF4-FFF2-40B4-BE49-F238E27FC236}">
                  <a16:creationId xmlns:a16="http://schemas.microsoft.com/office/drawing/2014/main" id="{894FDE9B-1CA0-A24D-8183-74698E1B69E2}"/>
                </a:ext>
              </a:extLst>
            </p:cNvPr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5" name="Google Shape;889;p18">
              <a:extLst>
                <a:ext uri="{FF2B5EF4-FFF2-40B4-BE49-F238E27FC236}">
                  <a16:creationId xmlns:a16="http://schemas.microsoft.com/office/drawing/2014/main" id="{0340EDF7-F006-F245-AA0E-51F18F2C12CE}"/>
                </a:ext>
              </a:extLst>
            </p:cNvPr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6" name="Google Shape;890;p18">
            <a:extLst>
              <a:ext uri="{FF2B5EF4-FFF2-40B4-BE49-F238E27FC236}">
                <a16:creationId xmlns:a16="http://schemas.microsoft.com/office/drawing/2014/main" id="{FC35D45B-EB38-3043-9780-04E4C385BB09}"/>
              </a:ext>
            </a:extLst>
          </p:cNvPr>
          <p:cNvGrpSpPr/>
          <p:nvPr userDrawn="1"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27" name="Google Shape;891;p18">
              <a:extLst>
                <a:ext uri="{FF2B5EF4-FFF2-40B4-BE49-F238E27FC236}">
                  <a16:creationId xmlns:a16="http://schemas.microsoft.com/office/drawing/2014/main" id="{8DFBAB59-8FD2-D546-A06B-8E235A8CAE0A}"/>
                </a:ext>
              </a:extLst>
            </p:cNvPr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8" name="Google Shape;892;p18">
              <a:extLst>
                <a:ext uri="{FF2B5EF4-FFF2-40B4-BE49-F238E27FC236}">
                  <a16:creationId xmlns:a16="http://schemas.microsoft.com/office/drawing/2014/main" id="{8A746FB2-E622-744D-B171-1EB1047373EE}"/>
                </a:ext>
              </a:extLst>
            </p:cNvPr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9" name="Google Shape;893;p18">
              <a:extLst>
                <a:ext uri="{FF2B5EF4-FFF2-40B4-BE49-F238E27FC236}">
                  <a16:creationId xmlns:a16="http://schemas.microsoft.com/office/drawing/2014/main" id="{23B1F1A0-B7C8-F047-A4A6-82955BE57511}"/>
                </a:ext>
              </a:extLst>
            </p:cNvPr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" name="Google Shape;894;p18">
              <a:extLst>
                <a:ext uri="{FF2B5EF4-FFF2-40B4-BE49-F238E27FC236}">
                  <a16:creationId xmlns:a16="http://schemas.microsoft.com/office/drawing/2014/main" id="{4700231A-0B50-2D4E-BC95-82BBC501B1F4}"/>
                </a:ext>
              </a:extLst>
            </p:cNvPr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1" name="Google Shape;895;p18">
            <a:extLst>
              <a:ext uri="{FF2B5EF4-FFF2-40B4-BE49-F238E27FC236}">
                <a16:creationId xmlns:a16="http://schemas.microsoft.com/office/drawing/2014/main" id="{8940375A-4DA0-CE47-A8BA-7462F10317CF}"/>
              </a:ext>
            </a:extLst>
          </p:cNvPr>
          <p:cNvGrpSpPr/>
          <p:nvPr userDrawn="1"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32" name="Google Shape;896;p18">
              <a:extLst>
                <a:ext uri="{FF2B5EF4-FFF2-40B4-BE49-F238E27FC236}">
                  <a16:creationId xmlns:a16="http://schemas.microsoft.com/office/drawing/2014/main" id="{BFD11928-E7AB-E44E-B4A7-7D52A99EE4D8}"/>
                </a:ext>
              </a:extLst>
            </p:cNvPr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897;p18">
              <a:extLst>
                <a:ext uri="{FF2B5EF4-FFF2-40B4-BE49-F238E27FC236}">
                  <a16:creationId xmlns:a16="http://schemas.microsoft.com/office/drawing/2014/main" id="{3FFDF4B9-B68D-C24E-8883-F6DA4D1DEE30}"/>
                </a:ext>
              </a:extLst>
            </p:cNvPr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898;p18">
              <a:extLst>
                <a:ext uri="{FF2B5EF4-FFF2-40B4-BE49-F238E27FC236}">
                  <a16:creationId xmlns:a16="http://schemas.microsoft.com/office/drawing/2014/main" id="{4BC6AA50-3F75-9143-8C61-E368558BC31A}"/>
                </a:ext>
              </a:extLst>
            </p:cNvPr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" name="Google Shape;899;p18">
              <a:extLst>
                <a:ext uri="{FF2B5EF4-FFF2-40B4-BE49-F238E27FC236}">
                  <a16:creationId xmlns:a16="http://schemas.microsoft.com/office/drawing/2014/main" id="{C7B07930-DB47-904D-B460-2BA4C45B4F35}"/>
                </a:ext>
              </a:extLst>
            </p:cNvPr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6" name="Google Shape;900;p18">
            <a:extLst>
              <a:ext uri="{FF2B5EF4-FFF2-40B4-BE49-F238E27FC236}">
                <a16:creationId xmlns:a16="http://schemas.microsoft.com/office/drawing/2014/main" id="{58E34E00-7F71-5E47-A4AD-55CA3DB50FA3}"/>
              </a:ext>
            </a:extLst>
          </p:cNvPr>
          <p:cNvGrpSpPr/>
          <p:nvPr userDrawn="1"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37" name="Google Shape;901;p18">
              <a:extLst>
                <a:ext uri="{FF2B5EF4-FFF2-40B4-BE49-F238E27FC236}">
                  <a16:creationId xmlns:a16="http://schemas.microsoft.com/office/drawing/2014/main" id="{B6E23A6F-80E5-F346-999A-99DE668905C3}"/>
                </a:ext>
              </a:extLst>
            </p:cNvPr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902;p18">
              <a:extLst>
                <a:ext uri="{FF2B5EF4-FFF2-40B4-BE49-F238E27FC236}">
                  <a16:creationId xmlns:a16="http://schemas.microsoft.com/office/drawing/2014/main" id="{4DA34E66-154D-AC40-81E7-4BDCDE892C8A}"/>
                </a:ext>
              </a:extLst>
            </p:cNvPr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9" name="Google Shape;903;p18">
              <a:extLst>
                <a:ext uri="{FF2B5EF4-FFF2-40B4-BE49-F238E27FC236}">
                  <a16:creationId xmlns:a16="http://schemas.microsoft.com/office/drawing/2014/main" id="{8CB160D4-6DA5-3749-AF37-C8570EA112F4}"/>
                </a:ext>
              </a:extLst>
            </p:cNvPr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0" name="Google Shape;904;p18">
              <a:extLst>
                <a:ext uri="{FF2B5EF4-FFF2-40B4-BE49-F238E27FC236}">
                  <a16:creationId xmlns:a16="http://schemas.microsoft.com/office/drawing/2014/main" id="{0E41DD9F-6955-F746-81CE-CF646BB52B5C}"/>
                </a:ext>
              </a:extLst>
            </p:cNvPr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905;p18">
              <a:extLst>
                <a:ext uri="{FF2B5EF4-FFF2-40B4-BE49-F238E27FC236}">
                  <a16:creationId xmlns:a16="http://schemas.microsoft.com/office/drawing/2014/main" id="{BBF67493-870C-C34C-9F76-A2C97237AD75}"/>
                </a:ext>
              </a:extLst>
            </p:cNvPr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906;p18">
              <a:extLst>
                <a:ext uri="{FF2B5EF4-FFF2-40B4-BE49-F238E27FC236}">
                  <a16:creationId xmlns:a16="http://schemas.microsoft.com/office/drawing/2014/main" id="{C7640115-7C06-E94E-98F1-F4B4D51B4E74}"/>
                </a:ext>
              </a:extLst>
            </p:cNvPr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3" name="Google Shape;907;p18">
            <a:extLst>
              <a:ext uri="{FF2B5EF4-FFF2-40B4-BE49-F238E27FC236}">
                <a16:creationId xmlns:a16="http://schemas.microsoft.com/office/drawing/2014/main" id="{1EF8E5C3-6146-994A-BEC4-F8A4AEF0B3EC}"/>
              </a:ext>
            </a:extLst>
          </p:cNvPr>
          <p:cNvGrpSpPr/>
          <p:nvPr userDrawn="1"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44" name="Google Shape;908;p18">
              <a:extLst>
                <a:ext uri="{FF2B5EF4-FFF2-40B4-BE49-F238E27FC236}">
                  <a16:creationId xmlns:a16="http://schemas.microsoft.com/office/drawing/2014/main" id="{5ECC0619-1CFF-B247-B953-57493D3BF042}"/>
                </a:ext>
              </a:extLst>
            </p:cNvPr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" name="Google Shape;909;p18">
              <a:extLst>
                <a:ext uri="{FF2B5EF4-FFF2-40B4-BE49-F238E27FC236}">
                  <a16:creationId xmlns:a16="http://schemas.microsoft.com/office/drawing/2014/main" id="{E7F5FF34-3F50-B94E-97D4-228CF28EAF16}"/>
                </a:ext>
              </a:extLst>
            </p:cNvPr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" name="Google Shape;910;p18">
              <a:extLst>
                <a:ext uri="{FF2B5EF4-FFF2-40B4-BE49-F238E27FC236}">
                  <a16:creationId xmlns:a16="http://schemas.microsoft.com/office/drawing/2014/main" id="{9A07FB06-638D-2C45-B2C9-7E54862B14E3}"/>
                </a:ext>
              </a:extLst>
            </p:cNvPr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4790383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790130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742231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9" name="Google Shape;667;p15">
            <a:extLst>
              <a:ext uri="{FF2B5EF4-FFF2-40B4-BE49-F238E27FC236}">
                <a16:creationId xmlns:a16="http://schemas.microsoft.com/office/drawing/2014/main" id="{CE1E2BCC-260D-5141-9038-4FA7B71BBE87}"/>
              </a:ext>
            </a:extLst>
          </p:cNvPr>
          <p:cNvSpPr txBox="1">
            <a:spLocks/>
          </p:cNvSpPr>
          <p:nvPr userDrawn="1"/>
        </p:nvSpPr>
        <p:spPr>
          <a:xfrm>
            <a:off x="3578304" y="4271217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0" name="Google Shape;668;p15">
            <a:extLst>
              <a:ext uri="{FF2B5EF4-FFF2-40B4-BE49-F238E27FC236}">
                <a16:creationId xmlns:a16="http://schemas.microsoft.com/office/drawing/2014/main" id="{15225DCA-7FAE-A24F-839F-A02490FEEAB9}"/>
              </a:ext>
            </a:extLst>
          </p:cNvPr>
          <p:cNvSpPr txBox="1">
            <a:spLocks/>
          </p:cNvSpPr>
          <p:nvPr userDrawn="1"/>
        </p:nvSpPr>
        <p:spPr>
          <a:xfrm>
            <a:off x="3578304" y="5000899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  <p:sp>
        <p:nvSpPr>
          <p:cNvPr id="51" name="Google Shape;669;p15">
            <a:extLst>
              <a:ext uri="{FF2B5EF4-FFF2-40B4-BE49-F238E27FC236}">
                <a16:creationId xmlns:a16="http://schemas.microsoft.com/office/drawing/2014/main" id="{A153F346-4DFA-B542-B0B3-8EDD53080E56}"/>
              </a:ext>
            </a:extLst>
          </p:cNvPr>
          <p:cNvSpPr txBox="1">
            <a:spLocks/>
          </p:cNvSpPr>
          <p:nvPr userDrawn="1"/>
        </p:nvSpPr>
        <p:spPr>
          <a:xfrm>
            <a:off x="8589216" y="4271217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2" name="Google Shape;670;p15">
            <a:extLst>
              <a:ext uri="{FF2B5EF4-FFF2-40B4-BE49-F238E27FC236}">
                <a16:creationId xmlns:a16="http://schemas.microsoft.com/office/drawing/2014/main" id="{5C335BB7-5B33-634C-B738-033FFA28BE2F}"/>
              </a:ext>
            </a:extLst>
          </p:cNvPr>
          <p:cNvSpPr txBox="1">
            <a:spLocks/>
          </p:cNvSpPr>
          <p:nvPr userDrawn="1"/>
        </p:nvSpPr>
        <p:spPr>
          <a:xfrm>
            <a:off x="8589216" y="4953000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24536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524001" y="451104"/>
            <a:ext cx="9692899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064" name="Google Shape;1064;p21"/>
          <p:cNvGrpSpPr/>
          <p:nvPr/>
        </p:nvGrpSpPr>
        <p:grpSpPr>
          <a:xfrm flipH="1"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2925993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2925993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29" name="Google Shape;1084;p21">
            <a:extLst>
              <a:ext uri="{FF2B5EF4-FFF2-40B4-BE49-F238E27FC236}">
                <a16:creationId xmlns:a16="http://schemas.microsoft.com/office/drawing/2014/main" id="{708824D1-B9DB-9449-9EB3-CE5DA84805DE}"/>
              </a:ext>
            </a:extLst>
          </p:cNvPr>
          <p:cNvSpPr txBox="1">
            <a:spLocks/>
          </p:cNvSpPr>
          <p:nvPr userDrawn="1"/>
        </p:nvSpPr>
        <p:spPr>
          <a:xfrm>
            <a:off x="2921952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0" name="Google Shape;1085;p21">
            <a:extLst>
              <a:ext uri="{FF2B5EF4-FFF2-40B4-BE49-F238E27FC236}">
                <a16:creationId xmlns:a16="http://schemas.microsoft.com/office/drawing/2014/main" id="{BBC02E56-41CC-6C4F-8857-5EFFE5B66B62}"/>
              </a:ext>
            </a:extLst>
          </p:cNvPr>
          <p:cNvSpPr txBox="1">
            <a:spLocks/>
          </p:cNvSpPr>
          <p:nvPr userDrawn="1"/>
        </p:nvSpPr>
        <p:spPr>
          <a:xfrm>
            <a:off x="2921952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3" name="Google Shape;1084;p21">
            <a:extLst>
              <a:ext uri="{FF2B5EF4-FFF2-40B4-BE49-F238E27FC236}">
                <a16:creationId xmlns:a16="http://schemas.microsoft.com/office/drawing/2014/main" id="{1412E820-9D80-CE46-8A77-A8D4C7D7B37A}"/>
              </a:ext>
            </a:extLst>
          </p:cNvPr>
          <p:cNvSpPr txBox="1">
            <a:spLocks/>
          </p:cNvSpPr>
          <p:nvPr userDrawn="1"/>
        </p:nvSpPr>
        <p:spPr>
          <a:xfrm>
            <a:off x="6937988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4" name="Google Shape;1085;p21">
            <a:extLst>
              <a:ext uri="{FF2B5EF4-FFF2-40B4-BE49-F238E27FC236}">
                <a16:creationId xmlns:a16="http://schemas.microsoft.com/office/drawing/2014/main" id="{B4B75ADA-FEBC-4C44-AAA8-48D8448B15F3}"/>
              </a:ext>
            </a:extLst>
          </p:cNvPr>
          <p:cNvSpPr txBox="1">
            <a:spLocks/>
          </p:cNvSpPr>
          <p:nvPr userDrawn="1"/>
        </p:nvSpPr>
        <p:spPr>
          <a:xfrm>
            <a:off x="6937988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5" name="Google Shape;1084;p21">
            <a:extLst>
              <a:ext uri="{FF2B5EF4-FFF2-40B4-BE49-F238E27FC236}">
                <a16:creationId xmlns:a16="http://schemas.microsoft.com/office/drawing/2014/main" id="{408ED995-0FA0-274F-91FF-AC3470136386}"/>
              </a:ext>
            </a:extLst>
          </p:cNvPr>
          <p:cNvSpPr txBox="1">
            <a:spLocks/>
          </p:cNvSpPr>
          <p:nvPr userDrawn="1"/>
        </p:nvSpPr>
        <p:spPr>
          <a:xfrm>
            <a:off x="6933947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6" name="Google Shape;1085;p21">
            <a:extLst>
              <a:ext uri="{FF2B5EF4-FFF2-40B4-BE49-F238E27FC236}">
                <a16:creationId xmlns:a16="http://schemas.microsoft.com/office/drawing/2014/main" id="{316C675E-7433-BA45-B594-32CEBFECC81A}"/>
              </a:ext>
            </a:extLst>
          </p:cNvPr>
          <p:cNvSpPr txBox="1">
            <a:spLocks/>
          </p:cNvSpPr>
          <p:nvPr userDrawn="1"/>
        </p:nvSpPr>
        <p:spPr>
          <a:xfrm>
            <a:off x="6933947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89410010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Three columns of text 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8466534" y="2151476"/>
            <a:ext cx="2487200" cy="120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4852416" y="2182368"/>
            <a:ext cx="2487200" cy="124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1143000" y="2151476"/>
            <a:ext cx="2487200" cy="1344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8466534" y="3363358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4852416" y="3429000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1143000" y="3495644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69413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904083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692091" y="451104"/>
            <a:ext cx="867110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109407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preserve="1" userDrawn="1">
  <p:cSld name="1_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507349" y="451104"/>
            <a:ext cx="9383101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7229365-A095-8143-BC80-3B545AE69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0" y="1612628"/>
            <a:ext cx="4474558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98A937C-CD73-F142-8B2B-F42D88FC8D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42792" y="1611679"/>
            <a:ext cx="4541287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07935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415B403-1245-4A40-8467-5A79D7452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094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31803" y="770467"/>
            <a:ext cx="11328400" cy="29546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3" y="1170715"/>
            <a:ext cx="11328400" cy="204608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1662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1506787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930467" y="6426197"/>
            <a:ext cx="1244600" cy="48623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54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4907818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4925568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365504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8473440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4925568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365504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8473440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9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0951484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73289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"/>
          <p:cNvSpPr txBox="1">
            <a:spLocks noGrp="1"/>
          </p:cNvSpPr>
          <p:nvPr>
            <p:ph type="title"/>
          </p:nvPr>
        </p:nvSpPr>
        <p:spPr>
          <a:xfrm>
            <a:off x="2431300" y="451104"/>
            <a:ext cx="73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44" name="Google Shape;244;p6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153261433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26829003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subTitle" idx="1"/>
          </p:nvPr>
        </p:nvSpPr>
        <p:spPr>
          <a:xfrm>
            <a:off x="2889504" y="4072128"/>
            <a:ext cx="6412800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11" name="Google Shape;111;p4"/>
          <p:cNvGrpSpPr/>
          <p:nvPr/>
        </p:nvGrpSpPr>
        <p:grpSpPr>
          <a:xfrm>
            <a:off x="5979326" y="5910667"/>
            <a:ext cx="233351" cy="36000"/>
            <a:chOff x="5662375" y="212375"/>
            <a:chExt cx="175013" cy="27000"/>
          </a:xfrm>
        </p:grpSpPr>
        <p:sp>
          <p:nvSpPr>
            <p:cNvPr id="112" name="Google Shape;112;p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5" name="Google Shape;115;p4"/>
          <p:cNvSpPr txBox="1">
            <a:spLocks noGrp="1"/>
          </p:cNvSpPr>
          <p:nvPr>
            <p:ph type="title"/>
          </p:nvPr>
        </p:nvSpPr>
        <p:spPr>
          <a:xfrm>
            <a:off x="2889504" y="3304032"/>
            <a:ext cx="64128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16" name="Google Shape;116;p4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17" name="Google Shape;117;p4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18" name="Google Shape;118;p4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25" name="Google Shape;125;p4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26" name="Google Shape;126;p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30" name="Google Shape;130;p4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31" name="Google Shape;131;p4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35" name="Google Shape;135;p4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6" name="Google Shape;136;p4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37" name="Google Shape;137;p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" name="Google Shape;143;p4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" name="Google Shape;144;p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8" name="Google Shape;148;p4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9" name="Google Shape;149;p4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3" name="Google Shape;153;p4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54" name="Google Shape;154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7" name="Google Shape;157;p4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58" name="Google Shape;158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" name="Google Shape;159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1" name="Google Shape;161;p4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2" name="Google Shape;162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" name="Google Shape;164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" name="Google Shape;165;p4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6" name="Google Shape;166;p4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8" name="Google Shape;168;p4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9" name="Google Shape;169;p4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4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1" name="Google Shape;171;p4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31653231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ubTitle" idx="1"/>
          </p:nvPr>
        </p:nvSpPr>
        <p:spPr>
          <a:xfrm>
            <a:off x="6608064" y="3377184"/>
            <a:ext cx="27796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5"/>
          <p:cNvSpPr txBox="1">
            <a:spLocks noGrp="1"/>
          </p:cNvSpPr>
          <p:nvPr>
            <p:ph type="subTitle" idx="2"/>
          </p:nvPr>
        </p:nvSpPr>
        <p:spPr>
          <a:xfrm>
            <a:off x="2791968" y="3377184"/>
            <a:ext cx="27796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9" name="Google Shape;179;p5"/>
          <p:cNvSpPr txBox="1">
            <a:spLocks noGrp="1"/>
          </p:cNvSpPr>
          <p:nvPr>
            <p:ph type="subTitle" idx="3"/>
          </p:nvPr>
        </p:nvSpPr>
        <p:spPr>
          <a:xfrm>
            <a:off x="6608064" y="2962656"/>
            <a:ext cx="2779600" cy="3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0" name="Google Shape;180;p5"/>
          <p:cNvSpPr txBox="1">
            <a:spLocks noGrp="1"/>
          </p:cNvSpPr>
          <p:nvPr>
            <p:ph type="subTitle" idx="4"/>
          </p:nvPr>
        </p:nvSpPr>
        <p:spPr>
          <a:xfrm>
            <a:off x="2791968" y="2938272"/>
            <a:ext cx="2779600" cy="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1" name="Google Shape;181;p5"/>
          <p:cNvSpPr txBox="1">
            <a:spLocks noGrp="1"/>
          </p:cNvSpPr>
          <p:nvPr>
            <p:ph type="title" idx="5" hasCustomPrompt="1"/>
          </p:nvPr>
        </p:nvSpPr>
        <p:spPr>
          <a:xfrm>
            <a:off x="3706368" y="2170176"/>
            <a:ext cx="9632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82" name="Google Shape;182;p5"/>
          <p:cNvSpPr txBox="1">
            <a:spLocks noGrp="1"/>
          </p:cNvSpPr>
          <p:nvPr>
            <p:ph type="title" idx="6" hasCustomPrompt="1"/>
          </p:nvPr>
        </p:nvSpPr>
        <p:spPr>
          <a:xfrm>
            <a:off x="7522464" y="2170176"/>
            <a:ext cx="9632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156773305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"/>
          <p:cNvSpPr txBox="1">
            <a:spLocks noGrp="1"/>
          </p:cNvSpPr>
          <p:nvPr>
            <p:ph type="title"/>
          </p:nvPr>
        </p:nvSpPr>
        <p:spPr>
          <a:xfrm>
            <a:off x="2431300" y="451104"/>
            <a:ext cx="73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44" name="Google Shape;244;p6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25205056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9203704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"/>
          <p:cNvSpPr txBox="1">
            <a:spLocks noGrp="1"/>
          </p:cNvSpPr>
          <p:nvPr>
            <p:ph type="subTitle" idx="1"/>
          </p:nvPr>
        </p:nvSpPr>
        <p:spPr>
          <a:xfrm>
            <a:off x="1072896" y="2645664"/>
            <a:ext cx="43892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05" name="Google Shape;305;p7"/>
          <p:cNvSpPr txBox="1">
            <a:spLocks noGrp="1"/>
          </p:cNvSpPr>
          <p:nvPr>
            <p:ph type="title"/>
          </p:nvPr>
        </p:nvSpPr>
        <p:spPr>
          <a:xfrm>
            <a:off x="1072896" y="4425696"/>
            <a:ext cx="4389200" cy="53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arlow Semi Condensed Medium"/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306" name="Google Shape;306;p7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" name="Google Shape;307;p7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7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09" name="Google Shape;309;p7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310" name="Google Shape;310;p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16" name="Google Shape;316;p7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317" name="Google Shape;317;p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21" name="Google Shape;321;p7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22" name="Google Shape;322;p7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23" name="Google Shape;323;p7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24" name="Google Shape;324;p7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25" name="Google Shape;325;p7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26" name="Google Shape;326;p7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27" name="Google Shape;327;p7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328" name="Google Shape;328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31" name="Google Shape;331;p7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332" name="Google Shape;332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35" name="Google Shape;335;p7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336" name="Google Shape;336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339" name="Google Shape;339;p7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" name="Google Shape;340;p7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41" name="Google Shape;341;p7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342" name="Google Shape;342;p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48" name="Google Shape;348;p7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349" name="Google Shape;349;p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3" name="Google Shape;353;p7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354" name="Google Shape;354;p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8" name="Google Shape;358;p7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359" name="Google Shape;359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62" name="Google Shape;362;p7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363" name="Google Shape;363;p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148451762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194816" y="2718816"/>
            <a:ext cx="4754800" cy="181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40" name="Google Shape;440;p9"/>
          <p:cNvSpPr txBox="1">
            <a:spLocks noGrp="1"/>
          </p:cNvSpPr>
          <p:nvPr>
            <p:ph type="body" idx="1"/>
          </p:nvPr>
        </p:nvSpPr>
        <p:spPr>
          <a:xfrm>
            <a:off x="6532200" y="1095800"/>
            <a:ext cx="4128000" cy="46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tx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41" name="Google Shape;441;p9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9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9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4" name="Google Shape;444;p9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445" name="Google Shape;445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51" name="Google Shape;451;p9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452" name="Google Shape;452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6" name="Google Shape;456;p9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7" name="Google Shape;457;p9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8" name="Google Shape;458;p9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9" name="Google Shape;459;p9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60" name="Google Shape;460;p9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61" name="Google Shape;461;p9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462" name="Google Shape;462;p9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463" name="Google Shape;463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66" name="Google Shape;466;p9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467" name="Google Shape;467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70" name="Google Shape;470;p9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471" name="Google Shape;471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474" name="Google Shape;474;p9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5" name="Google Shape;475;p9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6" name="Google Shape;476;p9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477" name="Google Shape;477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83" name="Google Shape;483;p9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484" name="Google Shape;484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88" name="Google Shape;488;p9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489" name="Google Shape;489;p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93" name="Google Shape;493;p9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494" name="Google Shape;494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97" name="Google Shape;497;p9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498" name="Google Shape;498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124343060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194816" y="2962068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441" name="Google Shape;441;p9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9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9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4" name="Google Shape;444;p9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445" name="Google Shape;445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51" name="Google Shape;451;p9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452" name="Google Shape;452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6" name="Google Shape;456;p9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7" name="Google Shape;457;p9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8" name="Google Shape;458;p9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59" name="Google Shape;459;p9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60" name="Google Shape;460;p9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461" name="Google Shape;461;p9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462" name="Google Shape;462;p9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463" name="Google Shape;463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66" name="Google Shape;466;p9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467" name="Google Shape;467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70" name="Google Shape;470;p9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471" name="Google Shape;471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474" name="Google Shape;474;p9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5" name="Google Shape;475;p9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6" name="Google Shape;476;p9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477" name="Google Shape;477;p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83" name="Google Shape;483;p9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484" name="Google Shape;484;p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88" name="Google Shape;488;p9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489" name="Google Shape;489;p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93" name="Google Shape;493;p9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494" name="Google Shape;494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97" name="Google Shape;497;p9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498" name="Google Shape;498;p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6800" y="600667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4151993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0"/>
          <p:cNvSpPr txBox="1">
            <a:spLocks noGrp="1"/>
          </p:cNvSpPr>
          <p:nvPr>
            <p:ph type="body" idx="1"/>
          </p:nvPr>
        </p:nvSpPr>
        <p:spPr>
          <a:xfrm>
            <a:off x="1496067" y="2596896"/>
            <a:ext cx="37184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 Semi Condensed"/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589839454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0487310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4207" y="1537517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7571DE-7590-074B-9CA4-97C1556B8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40335" y="1522119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0772185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550" name="Google Shape;550;p11"/>
          <p:cNvSpPr txBox="1">
            <a:spLocks noGrp="1"/>
          </p:cNvSpPr>
          <p:nvPr>
            <p:ph type="subTitle" idx="1"/>
          </p:nvPr>
        </p:nvSpPr>
        <p:spPr>
          <a:xfrm>
            <a:off x="4303776" y="3755136"/>
            <a:ext cx="3572400" cy="8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551" name="Google Shape;551;p11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11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11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4" name="Google Shape;554;p11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5" name="Google Shape;555;p11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556" name="Google Shape;556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2" name="Google Shape;562;p11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563" name="Google Shape;563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7" name="Google Shape;567;p11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568" name="Google Shape;568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2" name="Google Shape;572;p11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573" name="Google Shape;573;p11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9" name="Google Shape;579;p11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580" name="Google Shape;58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83" name="Google Shape;583;p11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11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11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6" name="Google Shape;586;p11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587" name="Google Shape;587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3" name="Google Shape;593;p11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594" name="Google Shape;594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8" name="Google Shape;598;p11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599" name="Google Shape;599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03" name="Google Shape;603;p11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4" name="Google Shape;604;p11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5" name="Google Shape;605;p11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6" name="Google Shape;606;p11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7" name="Google Shape;607;p11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8" name="Google Shape;608;p11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609" name="Google Shape;609;p11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610" name="Google Shape;61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3" name="Google Shape;613;p11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614" name="Google Shape;614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618" name="Google Shape;618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633689814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"/>
          <p:cNvSpPr txBox="1">
            <a:spLocks noGrp="1"/>
          </p:cNvSpPr>
          <p:nvPr>
            <p:ph type="title"/>
          </p:nvPr>
        </p:nvSpPr>
        <p:spPr>
          <a:xfrm>
            <a:off x="7876032" y="475488"/>
            <a:ext cx="3486800" cy="1926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5" name="Google Shape;625;p13"/>
          <p:cNvSpPr txBox="1">
            <a:spLocks noGrp="1"/>
          </p:cNvSpPr>
          <p:nvPr>
            <p:ph type="subTitle" idx="1"/>
          </p:nvPr>
        </p:nvSpPr>
        <p:spPr>
          <a:xfrm>
            <a:off x="2218944" y="573024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6" name="Google Shape;626;p13"/>
          <p:cNvSpPr txBox="1">
            <a:spLocks noGrp="1"/>
          </p:cNvSpPr>
          <p:nvPr>
            <p:ph type="subTitle" idx="2"/>
          </p:nvPr>
        </p:nvSpPr>
        <p:spPr>
          <a:xfrm>
            <a:off x="2218944" y="950976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7" name="Google Shape;627;p13"/>
          <p:cNvSpPr txBox="1">
            <a:spLocks noGrp="1"/>
          </p:cNvSpPr>
          <p:nvPr>
            <p:ph type="subTitle" idx="3"/>
          </p:nvPr>
        </p:nvSpPr>
        <p:spPr>
          <a:xfrm>
            <a:off x="2218944" y="2011680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subTitle" idx="4"/>
          </p:nvPr>
        </p:nvSpPr>
        <p:spPr>
          <a:xfrm>
            <a:off x="2218944" y="2389632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subTitle" idx="5"/>
          </p:nvPr>
        </p:nvSpPr>
        <p:spPr>
          <a:xfrm>
            <a:off x="2218944" y="3450336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subTitle" idx="6"/>
          </p:nvPr>
        </p:nvSpPr>
        <p:spPr>
          <a:xfrm>
            <a:off x="2218944" y="3828288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subTitle" idx="7"/>
          </p:nvPr>
        </p:nvSpPr>
        <p:spPr>
          <a:xfrm>
            <a:off x="2218944" y="4888992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8"/>
          </p:nvPr>
        </p:nvSpPr>
        <p:spPr>
          <a:xfrm>
            <a:off x="2218944" y="5266944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title" idx="9" hasCustomPrompt="1"/>
          </p:nvPr>
        </p:nvSpPr>
        <p:spPr>
          <a:xfrm>
            <a:off x="1085088" y="963168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34" name="Google Shape;634;p13"/>
          <p:cNvSpPr txBox="1">
            <a:spLocks noGrp="1"/>
          </p:cNvSpPr>
          <p:nvPr>
            <p:ph type="title" idx="13" hasCustomPrompt="1"/>
          </p:nvPr>
        </p:nvSpPr>
        <p:spPr>
          <a:xfrm>
            <a:off x="1085088" y="2401824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5" name="Google Shape;635;p13"/>
          <p:cNvSpPr txBox="1">
            <a:spLocks noGrp="1"/>
          </p:cNvSpPr>
          <p:nvPr>
            <p:ph type="title" idx="14" hasCustomPrompt="1"/>
          </p:nvPr>
        </p:nvSpPr>
        <p:spPr>
          <a:xfrm>
            <a:off x="1085088" y="3840480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15" hasCustomPrompt="1"/>
          </p:nvPr>
        </p:nvSpPr>
        <p:spPr>
          <a:xfrm>
            <a:off x="1085088" y="5279136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787753712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4925568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365504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8473440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4925568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365504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8473440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6097149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preserve="1" userDrawn="1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1997851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584704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584704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1" name="Google Shape;671;p15"/>
          <p:cNvSpPr txBox="1">
            <a:spLocks noGrp="1"/>
          </p:cNvSpPr>
          <p:nvPr>
            <p:ph type="subTitle" idx="5"/>
          </p:nvPr>
        </p:nvSpPr>
        <p:spPr>
          <a:xfrm>
            <a:off x="3767328" y="4267200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2" name="Google Shape;672;p15"/>
          <p:cNvSpPr txBox="1">
            <a:spLocks noGrp="1"/>
          </p:cNvSpPr>
          <p:nvPr>
            <p:ph type="subTitle" idx="6"/>
          </p:nvPr>
        </p:nvSpPr>
        <p:spPr>
          <a:xfrm>
            <a:off x="3767328" y="4791456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3" name="Google Shape;673;p15"/>
          <p:cNvSpPr txBox="1">
            <a:spLocks noGrp="1"/>
          </p:cNvSpPr>
          <p:nvPr>
            <p:ph type="subTitle" idx="7"/>
          </p:nvPr>
        </p:nvSpPr>
        <p:spPr>
          <a:xfrm>
            <a:off x="8619744" y="4267200"/>
            <a:ext cx="26580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4" name="Google Shape;674;p15"/>
          <p:cNvSpPr txBox="1">
            <a:spLocks noGrp="1"/>
          </p:cNvSpPr>
          <p:nvPr>
            <p:ph type="subTitle" idx="8"/>
          </p:nvPr>
        </p:nvSpPr>
        <p:spPr>
          <a:xfrm>
            <a:off x="8619744" y="4791456"/>
            <a:ext cx="26580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20293555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preserve="1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0898792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2" userDrawn="1">
  <p:cSld name="Three columns of text 2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2" name="Google Shape;712;p16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3" name="Google Shape;713;p16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14" name="Google Shape;714;p16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15" name="Google Shape;715;p16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716" name="Google Shape;716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7" name="Google Shape;717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8" name="Google Shape;718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9" name="Google Shape;719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20" name="Google Shape;720;p16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721" name="Google Shape;721;p1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2" name="Google Shape;722;p1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3" name="Google Shape;723;p1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4" name="Google Shape;724;p1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5" name="Google Shape;725;p1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26" name="Google Shape;726;p1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727" name="Google Shape;727;p16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8" name="Google Shape;728;p16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29" name="Google Shape;729;p16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730" name="Google Shape;730;p1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1" name="Google Shape;731;p1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2" name="Google Shape;732;p1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3" name="Google Shape;733;p1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4" name="Google Shape;734;p1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5" name="Google Shape;735;p1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36" name="Google Shape;736;p16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737" name="Google Shape;737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8" name="Google Shape;738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41" name="Google Shape;741;p16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742" name="Google Shape;742;p16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5" name="Google Shape;745;p16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46" name="Google Shape;746;p16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747" name="Google Shape;747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8" name="Google Shape;748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49" name="Google Shape;749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50" name="Google Shape;750;p16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751" name="Google Shape;751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52" name="Google Shape;752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53" name="Google Shape;753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72C1126-EBFA-F445-A706-069567D4A5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5223811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>
  <p:cSld name="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3505200" y="641270"/>
            <a:ext cx="4953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2" name="Google Shape;762;p17"/>
          <p:cNvSpPr txBox="1">
            <a:spLocks noGrp="1"/>
          </p:cNvSpPr>
          <p:nvPr>
            <p:ph type="subTitle" idx="1"/>
          </p:nvPr>
        </p:nvSpPr>
        <p:spPr>
          <a:xfrm>
            <a:off x="2029900" y="2117781"/>
            <a:ext cx="2353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3" name="Google Shape;763;p17"/>
          <p:cNvSpPr txBox="1">
            <a:spLocks noGrp="1"/>
          </p:cNvSpPr>
          <p:nvPr>
            <p:ph type="subTitle" idx="2"/>
          </p:nvPr>
        </p:nvSpPr>
        <p:spPr>
          <a:xfrm>
            <a:off x="2029900" y="2570892"/>
            <a:ext cx="2353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4" name="Google Shape;764;p17"/>
          <p:cNvSpPr txBox="1">
            <a:spLocks noGrp="1"/>
          </p:cNvSpPr>
          <p:nvPr>
            <p:ph type="subTitle" idx="3"/>
          </p:nvPr>
        </p:nvSpPr>
        <p:spPr>
          <a:xfrm>
            <a:off x="4919403" y="2117781"/>
            <a:ext cx="23532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5" name="Google Shape;765;p17"/>
          <p:cNvSpPr txBox="1">
            <a:spLocks noGrp="1"/>
          </p:cNvSpPr>
          <p:nvPr>
            <p:ph type="subTitle" idx="4"/>
          </p:nvPr>
        </p:nvSpPr>
        <p:spPr>
          <a:xfrm>
            <a:off x="4919403" y="2570892"/>
            <a:ext cx="2353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6" name="Google Shape;766;p17"/>
          <p:cNvSpPr txBox="1">
            <a:spLocks noGrp="1"/>
          </p:cNvSpPr>
          <p:nvPr>
            <p:ph type="subTitle" idx="5"/>
          </p:nvPr>
        </p:nvSpPr>
        <p:spPr>
          <a:xfrm>
            <a:off x="7808900" y="2117781"/>
            <a:ext cx="2353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7" name="Google Shape;767;p17"/>
          <p:cNvSpPr txBox="1">
            <a:spLocks noGrp="1"/>
          </p:cNvSpPr>
          <p:nvPr>
            <p:ph type="subTitle" idx="6"/>
          </p:nvPr>
        </p:nvSpPr>
        <p:spPr>
          <a:xfrm>
            <a:off x="7808900" y="2570892"/>
            <a:ext cx="2353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8" name="Google Shape;768;p17"/>
          <p:cNvSpPr txBox="1">
            <a:spLocks noGrp="1"/>
          </p:cNvSpPr>
          <p:nvPr>
            <p:ph type="subTitle" idx="7"/>
          </p:nvPr>
        </p:nvSpPr>
        <p:spPr>
          <a:xfrm>
            <a:off x="2029900" y="4287944"/>
            <a:ext cx="2353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69" name="Google Shape;769;p17"/>
          <p:cNvSpPr txBox="1">
            <a:spLocks noGrp="1"/>
          </p:cNvSpPr>
          <p:nvPr>
            <p:ph type="subTitle" idx="8"/>
          </p:nvPr>
        </p:nvSpPr>
        <p:spPr>
          <a:xfrm>
            <a:off x="2029900" y="4741356"/>
            <a:ext cx="23532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0" name="Google Shape;770;p17"/>
          <p:cNvSpPr txBox="1">
            <a:spLocks noGrp="1"/>
          </p:cNvSpPr>
          <p:nvPr>
            <p:ph type="subTitle" idx="9"/>
          </p:nvPr>
        </p:nvSpPr>
        <p:spPr>
          <a:xfrm>
            <a:off x="4796600" y="4287948"/>
            <a:ext cx="2598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1" name="Google Shape;771;p17"/>
          <p:cNvSpPr txBox="1">
            <a:spLocks noGrp="1"/>
          </p:cNvSpPr>
          <p:nvPr>
            <p:ph type="subTitle" idx="13"/>
          </p:nvPr>
        </p:nvSpPr>
        <p:spPr>
          <a:xfrm>
            <a:off x="4796667" y="4741356"/>
            <a:ext cx="25988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2" name="Google Shape;772;p17"/>
          <p:cNvSpPr txBox="1">
            <a:spLocks noGrp="1"/>
          </p:cNvSpPr>
          <p:nvPr>
            <p:ph type="subTitle" idx="14"/>
          </p:nvPr>
        </p:nvSpPr>
        <p:spPr>
          <a:xfrm>
            <a:off x="7808900" y="4287944"/>
            <a:ext cx="2353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3" name="Google Shape;773;p17"/>
          <p:cNvSpPr txBox="1">
            <a:spLocks noGrp="1"/>
          </p:cNvSpPr>
          <p:nvPr>
            <p:ph type="subTitle" idx="15"/>
          </p:nvPr>
        </p:nvSpPr>
        <p:spPr>
          <a:xfrm>
            <a:off x="7808900" y="4741356"/>
            <a:ext cx="23532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586085413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preserve="1" userDrawn="1">
  <p:cSld name="1_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3590822" y="689470"/>
            <a:ext cx="5010355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3100871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2" name="Google Shape;842;p18"/>
          <p:cNvSpPr txBox="1">
            <a:spLocks noGrp="1"/>
          </p:cNvSpPr>
          <p:nvPr>
            <p:ph type="subTitle" idx="1"/>
          </p:nvPr>
        </p:nvSpPr>
        <p:spPr>
          <a:xfrm>
            <a:off x="6254500" y="1988468"/>
            <a:ext cx="4742800" cy="3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300966442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preserve="1" userDrawn="1">
  <p:cSld name="1_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5454035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807233" y="512064"/>
            <a:ext cx="6583600" cy="1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3" name="Google Shape;913;p19"/>
          <p:cNvSpPr txBox="1">
            <a:spLocks noGrp="1"/>
          </p:cNvSpPr>
          <p:nvPr>
            <p:ph type="subTitle" idx="1"/>
          </p:nvPr>
        </p:nvSpPr>
        <p:spPr>
          <a:xfrm>
            <a:off x="4023360" y="2279904"/>
            <a:ext cx="4133200" cy="19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133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14" name="Google Shape;914;p19"/>
          <p:cNvSpPr txBox="1"/>
          <p:nvPr/>
        </p:nvSpPr>
        <p:spPr>
          <a:xfrm>
            <a:off x="3319167" y="4885600"/>
            <a:ext cx="55488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CREDITS:</a:t>
            </a:r>
            <a:r>
              <a:rPr lang="en" sz="1467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This presentation template was created by </a:t>
            </a:r>
            <a:r>
              <a:rPr lang="en" sz="1467">
                <a:solidFill>
                  <a:schemeClr val="accent1"/>
                </a:solidFill>
                <a:uFill>
                  <a:noFill/>
                </a:u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including icons by </a:t>
            </a:r>
            <a:r>
              <a:rPr lang="en" sz="1467">
                <a:solidFill>
                  <a:schemeClr val="accent1"/>
                </a:solidFill>
                <a:uFill>
                  <a:noFill/>
                </a:u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infographics &amp; images by </a:t>
            </a:r>
            <a:r>
              <a:rPr lang="en" sz="1467">
                <a:solidFill>
                  <a:schemeClr val="accent1"/>
                </a:solidFill>
                <a:uFill>
                  <a:noFill/>
                </a:u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467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and illustrations by </a:t>
            </a:r>
            <a:r>
              <a:rPr lang="en" sz="1467">
                <a:solidFill>
                  <a:schemeClr val="accent1"/>
                </a:solidFill>
                <a:uFill>
                  <a:noFill/>
                </a:u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</a:t>
            </a:r>
            <a:endParaRPr sz="4800">
              <a:solidFill>
                <a:schemeClr val="dk2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026218398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479725500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3950208" y="451104"/>
            <a:ext cx="429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1877567" y="1380372"/>
            <a:ext cx="291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1877567" y="1782608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6" name="Google Shape;1086;p21"/>
          <p:cNvSpPr txBox="1">
            <a:spLocks noGrp="1"/>
          </p:cNvSpPr>
          <p:nvPr>
            <p:ph type="subTitle" idx="3"/>
          </p:nvPr>
        </p:nvSpPr>
        <p:spPr>
          <a:xfrm>
            <a:off x="1877567" y="3079301"/>
            <a:ext cx="2912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7" name="Google Shape;1087;p21"/>
          <p:cNvSpPr txBox="1">
            <a:spLocks noGrp="1"/>
          </p:cNvSpPr>
          <p:nvPr>
            <p:ph type="subTitle" idx="4"/>
          </p:nvPr>
        </p:nvSpPr>
        <p:spPr>
          <a:xfrm>
            <a:off x="1877567" y="3479972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8" name="Google Shape;1088;p21"/>
          <p:cNvSpPr txBox="1">
            <a:spLocks noGrp="1"/>
          </p:cNvSpPr>
          <p:nvPr>
            <p:ph type="subTitle" idx="5"/>
          </p:nvPr>
        </p:nvSpPr>
        <p:spPr>
          <a:xfrm>
            <a:off x="1877567" y="4783527"/>
            <a:ext cx="291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9" name="Google Shape;1089;p21"/>
          <p:cNvSpPr txBox="1">
            <a:spLocks noGrp="1"/>
          </p:cNvSpPr>
          <p:nvPr>
            <p:ph type="subTitle" idx="6"/>
          </p:nvPr>
        </p:nvSpPr>
        <p:spPr>
          <a:xfrm>
            <a:off x="1877567" y="51857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22997581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preserve="1" userDrawn="1">
  <p:cSld name="1_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3505201" y="451104"/>
            <a:ext cx="5105393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8370109"/>
      </p:ext>
    </p:extLst>
  </p:cSld>
  <p:clrMapOvr>
    <a:masterClrMapping/>
  </p:clrMapOvr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Three columns of text 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7522464" y="3657600"/>
            <a:ext cx="24872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4852416" y="2182368"/>
            <a:ext cx="24872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2182368" y="2999232"/>
            <a:ext cx="24872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7522464" y="4108704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4852416" y="2633472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2182368" y="3462528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5623323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1" name="Google Shape;1141;p23"/>
          <p:cNvSpPr txBox="1">
            <a:spLocks noGrp="1"/>
          </p:cNvSpPr>
          <p:nvPr>
            <p:ph type="body" idx="1"/>
          </p:nvPr>
        </p:nvSpPr>
        <p:spPr>
          <a:xfrm>
            <a:off x="952867" y="1536200"/>
            <a:ext cx="10274000" cy="4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Barlow Semi Condensed Medium"/>
              <a:buAutoNum type="arabicPeriod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967177899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0106582"/>
      </p:ext>
    </p:extLst>
  </p:cSld>
  <p:clrMapOvr>
    <a:masterClrMapping/>
  </p:clrMapOvr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3473509"/>
      </p:ext>
    </p:extLst>
  </p:cSld>
  <p:clrMapOvr>
    <a:masterClrMapping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userDrawn="1">
  <p:cSld name="Title only 2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4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85" name="Google Shape;1185;p24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6" name="Google Shape;1186;p24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87" name="Google Shape;1187;p24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188" name="Google Shape;1188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9" name="Google Shape;1189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0" name="Google Shape;1190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1" name="Google Shape;1191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92" name="Google Shape;1192;p24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93" name="Google Shape;1193;p24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4" name="Google Shape;1194;p24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5" name="Google Shape;1195;p24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6" name="Google Shape;1196;p24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7" name="Google Shape;1197;p24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98" name="Google Shape;1198;p24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99" name="Google Shape;1199;p24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0" name="Google Shape;1200;p24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01" name="Google Shape;1201;p24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202" name="Google Shape;1202;p24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3" name="Google Shape;1203;p24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4" name="Google Shape;1204;p24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5" name="Google Shape;1205;p24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6" name="Google Shape;1206;p24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07" name="Google Shape;1207;p24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08" name="Google Shape;1208;p24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209" name="Google Shape;1209;p24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0" name="Google Shape;1210;p24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1" name="Google Shape;1211;p24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2" name="Google Shape;1212;p24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13" name="Google Shape;1213;p24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214" name="Google Shape;1214;p24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5" name="Google Shape;1215;p24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6" name="Google Shape;1216;p24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17" name="Google Shape;1217;p24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18" name="Google Shape;1218;p24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219" name="Google Shape;1219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0" name="Google Shape;1220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1" name="Google Shape;1221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22" name="Google Shape;1222;p24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223" name="Google Shape;1223;p24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4" name="Google Shape;1224;p24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25" name="Google Shape;1225;p24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848BEE5F-9CD9-AC4C-9C0F-982B5F2F68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919699"/>
      </p:ext>
    </p:extLst>
  </p:cSld>
  <p:clrMapOvr>
    <a:masterClrMapping/>
  </p:clrMapOvr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5"/>
          <p:cNvSpPr txBox="1">
            <a:spLocks noGrp="1"/>
          </p:cNvSpPr>
          <p:nvPr>
            <p:ph type="title"/>
          </p:nvPr>
        </p:nvSpPr>
        <p:spPr>
          <a:xfrm>
            <a:off x="1194800" y="2645933"/>
            <a:ext cx="4609600" cy="17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28" name="Google Shape;1228;p25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25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25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31" name="Google Shape;1231;p25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1232" name="Google Shape;1232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38" name="Google Shape;1238;p25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1239" name="Google Shape;1239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243" name="Google Shape;1243;p25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4" name="Google Shape;1244;p25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5" name="Google Shape;1245;p25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6" name="Google Shape;1246;p25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7" name="Google Shape;1247;p25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8" name="Google Shape;1248;p25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249" name="Google Shape;1249;p25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1250" name="Google Shape;1250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3" name="Google Shape;1253;p25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1254" name="Google Shape;1254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7" name="Google Shape;1257;p25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1258" name="Google Shape;125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261" name="Google Shape;1261;p25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2" name="Google Shape;1262;p25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3" name="Google Shape;1263;p25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1264" name="Google Shape;1264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0" name="Google Shape;1270;p25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1271" name="Google Shape;1271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5" name="Google Shape;1275;p25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1276" name="Google Shape;1276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0" name="Google Shape;1280;p25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1281" name="Google Shape;128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4" name="Google Shape;1284;p25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1285" name="Google Shape;128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881849473"/>
      </p:ext>
    </p:extLst>
  </p:cSld>
  <p:clrMapOvr>
    <a:masterClrMapping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 userDrawn="1">
  <p:cSld name="Title only 4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211EFF90-DE61-9E43-82CA-895A3218B8F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150126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7" name="Google Shape;1327;p27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8" name="Google Shape;1328;p27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9" name="Google Shape;1329;p27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0" name="Google Shape;1330;p27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31" name="Google Shape;1331;p27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1332" name="Google Shape;1332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38" name="Google Shape;1338;p27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339" name="Google Shape;1339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43" name="Google Shape;1343;p27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344" name="Google Shape;1344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48" name="Google Shape;1348;p27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349" name="Google Shape;1349;p2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0" name="Google Shape;1350;p2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1" name="Google Shape;1351;p2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2" name="Google Shape;1352;p2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3" name="Google Shape;1353;p2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4" name="Google Shape;1354;p2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55" name="Google Shape;1355;p27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356" name="Google Shape;135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359" name="Google Shape;1359;p27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0" name="Google Shape;1360;p27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1" name="Google Shape;1361;p27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rgbClr val="1A2E3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62" name="Google Shape;1362;p27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363" name="Google Shape;1363;p2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69" name="Google Shape;1369;p27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370" name="Google Shape;1370;p2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74" name="Google Shape;1374;p27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375" name="Google Shape;1375;p2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379" name="Google Shape;1379;p27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380" name="Google Shape;1380;p27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381" name="Google Shape;1381;p27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382" name="Google Shape;1382;p27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383" name="Google Shape;1383;p27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384" name="Google Shape;1384;p27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385" name="Google Shape;1385;p27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386" name="Google Shape;1386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89" name="Google Shape;1389;p27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390" name="Google Shape;1390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92" name="Google Shape;1392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393" name="Google Shape;1393;p27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394" name="Google Shape;1394;p2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95" name="Google Shape;1395;p2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396" name="Google Shape;1396;p2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1499969335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7473489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411329098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295333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Google Shape;1547;p31"/>
          <p:cNvGrpSpPr/>
          <p:nvPr/>
        </p:nvGrpSpPr>
        <p:grpSpPr>
          <a:xfrm>
            <a:off x="1799502" y="797889"/>
            <a:ext cx="8604973" cy="4841515"/>
            <a:chOff x="365750" y="1285025"/>
            <a:chExt cx="6934275" cy="3315500"/>
          </a:xfrm>
        </p:grpSpPr>
        <p:sp>
          <p:nvSpPr>
            <p:cNvPr id="1548" name="Google Shape;1548;p31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551" name="Google Shape;1551;p31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552" name="Google Shape;1552;p31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31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31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31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56" name="Google Shape;1556;p31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557" name="Google Shape;1557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8" name="Google Shape;1558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9" name="Google Shape;1559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0" name="Google Shape;1560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1" name="Google Shape;1561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2" name="Google Shape;1562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3" name="Google Shape;1563;p31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564" name="Google Shape;1564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5" name="Google Shape;1565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6" name="Google Shape;1566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7" name="Google Shape;1567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8" name="Google Shape;1568;p31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569" name="Google Shape;1569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0" name="Google Shape;1570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1" name="Google Shape;1571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2" name="Google Shape;1572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73" name="Google Shape;1573;p31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74" name="Google Shape;1574;p31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5" name="Google Shape;1575;p31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6" name="Google Shape;1576;p31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7" name="Google Shape;1577;p31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8" name="Google Shape;1578;p31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9" name="Google Shape;1579;p31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80" name="Google Shape;1580;p31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81" name="Google Shape;158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2" name="Google Shape;158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3" name="Google Shape;158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84" name="Google Shape;1584;p31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87" name="Google Shape;1587;p31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88" name="Google Shape;1588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9" name="Google Shape;1589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0" name="Google Shape;1590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1" name="Google Shape;1591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2" name="Google Shape;1592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3" name="Google Shape;1593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4" name="Google Shape;1594;p31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95" name="Google Shape;1595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6" name="Google Shape;1596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7" name="Google Shape;1597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8" name="Google Shape;1598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9" name="Google Shape;1599;p31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600" name="Google Shape;1600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1" name="Google Shape;1601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2" name="Google Shape;1602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3" name="Google Shape;1603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604" name="Google Shape;1604;p31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610" name="Google Shape;1610;p31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611" name="Google Shape;161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2" name="Google Shape;161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3" name="Google Shape;161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14" name="Google Shape;1614;p31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615" name="Google Shape;1615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6" name="Google Shape;1616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7" name="Google Shape;1617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9856779"/>
      </p:ext>
    </p:extLst>
  </p:cSld>
  <p:clrMapOvr>
    <a:masterClrMapping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preserve="1" userDrawn="1">
  <p:cSld name="1_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7229365-A095-8143-BC80-3B545AE69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0" y="1612628"/>
            <a:ext cx="4474558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98A937C-CD73-F142-8B2B-F42D88FC8D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42792" y="1611679"/>
            <a:ext cx="4541287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2993919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"/>
          <p:cNvSpPr txBox="1">
            <a:spLocks noGrp="1"/>
          </p:cNvSpPr>
          <p:nvPr>
            <p:ph type="title"/>
          </p:nvPr>
        </p:nvSpPr>
        <p:spPr>
          <a:xfrm>
            <a:off x="2431300" y="451104"/>
            <a:ext cx="73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44" name="Google Shape;244;p6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1162CDDC-93E1-544F-85DF-B3755F8E39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618" y="1621366"/>
            <a:ext cx="8678333" cy="4870451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13467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1_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510125" y="489333"/>
            <a:ext cx="7171751" cy="791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F6F4B44-3F0F-B040-A26D-E22F61BC6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6669" y="1653399"/>
            <a:ext cx="7025929" cy="4838419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44939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371600"/>
            <a:ext cx="5588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0"/>
            <a:ext cx="5588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6440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1_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1" name="Google Shape;551;p11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11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11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4" name="Google Shape;554;p11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5" name="Google Shape;555;p11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556" name="Google Shape;556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2" name="Google Shape;562;p11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563" name="Google Shape;563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7" name="Google Shape;567;p11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568" name="Google Shape;568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2" name="Google Shape;572;p11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573" name="Google Shape;573;p11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9" name="Google Shape;579;p11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580" name="Google Shape;58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83" name="Google Shape;583;p11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11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11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6" name="Google Shape;586;p11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587" name="Google Shape;587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3" name="Google Shape;593;p11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594" name="Google Shape;594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8" name="Google Shape;598;p11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599" name="Google Shape;599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03" name="Google Shape;603;p11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4" name="Google Shape;604;p11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5" name="Google Shape;605;p11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6" name="Google Shape;606;p11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7" name="Google Shape;607;p11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8" name="Google Shape;608;p11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609" name="Google Shape;609;p11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610" name="Google Shape;61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3" name="Google Shape;613;p11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614" name="Google Shape;614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618" name="Google Shape;618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523069940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850766" y="1783080"/>
            <a:ext cx="3292697" cy="3291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46D49B-645C-4F7D-BFBB-9DF2B9F2D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3AD81-3AD4-9C46-856E-C08CF1183C6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D4A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D4A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705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25426-FB17-4508-A56F-DFED2B1A8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CBB15-0F37-4E5B-BC0A-94AA6D497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1468B-CC41-41E9-9E0E-7DE27180E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F68-8C7A-4D62-9DD5-FEC93C68977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EEA08-F6CC-4ABE-A7B2-E8D85C04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4FA6-049A-4AB2-A5E6-54D19C593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29CC2-7E0E-49C6-9B24-83696D1E21C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09209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92284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1541390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68191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539606719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4181929747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415B403-1245-4A40-8467-5A79D7452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767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225425" indent="9525">
              <a:defRPr>
                <a:latin typeface="Fjalla One" panose="0200050604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defRPr sz="2000"/>
            </a:lvl1pPr>
            <a:lvl2pPr marL="579438" indent="-230188">
              <a:spcBef>
                <a:spcPts val="600"/>
              </a:spcBef>
              <a:defRPr sz="1800"/>
            </a:lvl2pPr>
            <a:lvl3pPr marL="912813" indent="-228600">
              <a:spcBef>
                <a:spcPts val="600"/>
              </a:spcBef>
              <a:defRPr/>
            </a:lvl3pPr>
            <a:lvl4pPr marL="1263650" indent="-228600">
              <a:spcBef>
                <a:spcPts val="600"/>
              </a:spcBef>
              <a:defRPr sz="1800"/>
            </a:lvl4pPr>
            <a:lvl5pPr marL="1600200" indent="-228600">
              <a:spcBef>
                <a:spcPts val="600"/>
              </a:spcBef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99C2B16-089D-453E-B0A2-5046BA6471A2}"/>
              </a:ext>
            </a:extLst>
          </p:cNvPr>
          <p:cNvSpPr txBox="1">
            <a:spLocks/>
          </p:cNvSpPr>
          <p:nvPr userDrawn="1"/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E3AD81-3AD4-9C46-856E-C08CF1183C60}" type="slidenum">
              <a:rPr lang="en-US" sz="1800" b="1" smtClean="0">
                <a:solidFill>
                  <a:schemeClr val="tx1"/>
                </a:solidFill>
              </a:rPr>
              <a:pPr/>
              <a:t>‹#›</a:t>
            </a:fld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651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D49A5A-BF6C-431B-B061-05DE9F4ED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0F45589-7D8B-41E4-8A68-0CF005A41775}"/>
              </a:ext>
            </a:extLst>
          </p:cNvPr>
          <p:cNvSpPr txBox="1">
            <a:spLocks/>
          </p:cNvSpPr>
          <p:nvPr userDrawn="1"/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E3AD81-3AD4-9C46-856E-C08CF1183C60}" type="slidenum">
              <a:rPr lang="en-US" sz="1400" smtClean="0"/>
              <a:pPr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300766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  <a:solidFill>
            <a:schemeClr val="accent5">
              <a:lumMod val="75000"/>
            </a:schemeClr>
          </a:solidFill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550" name="Google Shape;550;p11"/>
          <p:cNvSpPr txBox="1">
            <a:spLocks noGrp="1"/>
          </p:cNvSpPr>
          <p:nvPr>
            <p:ph type="subTitle" idx="1"/>
          </p:nvPr>
        </p:nvSpPr>
        <p:spPr>
          <a:xfrm>
            <a:off x="4303776" y="3755136"/>
            <a:ext cx="3572400" cy="8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551" name="Google Shape;551;p11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11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11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4" name="Google Shape;554;p11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5" name="Google Shape;555;p11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556" name="Google Shape;556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2" name="Google Shape;562;p11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563" name="Google Shape;563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7" name="Google Shape;567;p11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568" name="Google Shape;568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2" name="Google Shape;572;p11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573" name="Google Shape;573;p11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9" name="Google Shape;579;p11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580" name="Google Shape;58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83" name="Google Shape;583;p11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11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11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6" name="Google Shape;586;p11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587" name="Google Shape;587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3" name="Google Shape;593;p11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594" name="Google Shape;594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8" name="Google Shape;598;p11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599" name="Google Shape;599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03" name="Google Shape;603;p11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4" name="Google Shape;604;p11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5" name="Google Shape;605;p11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6" name="Google Shape;606;p11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7" name="Google Shape;607;p11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8" name="Google Shape;608;p11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609" name="Google Shape;609;p11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610" name="Google Shape;61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3" name="Google Shape;613;p11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614" name="Google Shape;614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618" name="Google Shape;618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3726272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A373-42D3-4496-BAD2-09CFE707F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631727-F32A-4485-AFDF-35D1867D1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D1146-D3C6-429D-B83A-BFD50CF5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9F3E7-E4D1-4207-8D67-22223C96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ECF54-F848-4444-89BD-69124D76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67774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2FE26-5D10-498E-B870-2A26E4CF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B1B46-EC95-4478-9C81-EF6444286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38C94-DCFD-47CB-9CBA-9294338FC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9B624-5361-4492-A517-08AF3AAD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3C924-4D0F-412C-A9AB-9FEFB35A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57368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7A9E-B733-4732-A185-1570AB598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6C8F3-5353-45FB-848A-FFC9D980F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5EBAD-9421-4D28-AA1B-BCBE0EA6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C192F-B97E-40F3-A5A0-E897B9B4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D2BFD-072D-482C-905E-569F95A3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97384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9C83-6177-485E-AE4E-FA2CD995C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29229-9102-4AF7-A3EE-8044C2930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854DF-5CA6-4D21-B999-D2464F4A8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CD4A8-A199-4462-91D5-E22D63D1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88BC6-2023-420E-B0A7-9B9A8C1DE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926CE-3E65-47A4-A85A-C74CCB49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70803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54801-09F1-4453-A25E-904FAA5A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A4926-F2D3-4333-A56C-E42C6A187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CCFF89-355A-4D34-8AE3-24DD85661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D7ABDE-5642-44D8-9FA7-987C78F9D8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C0DB9-15EC-43EE-B28E-048DCA510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162A52-59EB-42C9-975F-568E7282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8454C1-D121-4CFE-9A36-BBA38048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E5F55C-E9DA-4C19-9D3B-498F53EB1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45571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0144-8C09-4679-8168-A5EFCA87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CAA41-3CC6-4291-B68D-C82FE182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3F14BD-C24F-45B3-93BB-904DC625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9605C-E5F1-4737-862A-59488D36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2205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CDD9FD-BD4B-48F6-ABFC-7F96698E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49D7D4-498F-4643-A6E1-409EDFF4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EE6CC-48B4-469F-B821-498613C8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644501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B580B-BFA6-4C80-9C6E-784D00B0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40262-D12A-4D1B-81BF-742AC727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3B27F-25EE-49BC-A34E-02BBEEC46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40A4B-DC7C-4036-9A36-CC5E6C9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8061B6-893D-4C6B-976B-FB180BA0E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B6127-DA66-4B3E-A512-ECC5FEDA6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905911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27FB-FED4-4C05-94FB-BA6F5E6CA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4EC4E-374E-4EFE-9B17-BF2793B26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41763-33EF-470D-955B-0A0957645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18610-8CF9-4BFE-83AF-08A132D5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504DB-E32D-45EB-A131-8E7857B6D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6C0C4-B4FA-42D8-AAD3-11F9C6DFE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471251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B0D6D-8849-40BA-86E4-0A7183B2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05173-D06E-4FDB-AAB1-2AC0FC748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8739D-9B20-4DD8-8CB3-83512F3E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5EA72-F76C-44E4-9342-FEA5758F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9472D-C3F4-4B4C-BE7A-CA75C62CD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84133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ADB71C-D80A-4880-8A6E-F4D415F3D2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BEAF80-8784-4C20-9F5A-7C762C02B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148FA-7A9A-4C89-AC0A-690073D40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1ECE0-9CB9-4819-B49E-69E4E7B1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6E9DF-9D32-44C4-8F07-B877F8C0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67207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54000" y="60960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1AAAA9-BB46-4229-BA03-12F90BA903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7CBDF53-594E-4847-8BC4-6301DA5E01AF}"/>
              </a:ext>
            </a:extLst>
          </p:cNvPr>
          <p:cNvGrpSpPr/>
          <p:nvPr userDrawn="1"/>
        </p:nvGrpSpPr>
        <p:grpSpPr>
          <a:xfrm>
            <a:off x="5257800" y="-30866"/>
            <a:ext cx="6934200" cy="6878999"/>
            <a:chOff x="0" y="0"/>
            <a:chExt cx="13826067" cy="13716000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862168C5-4D23-4922-9790-C4F5F301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64" b="13364"/>
            <a:stretch>
              <a:fillRect/>
            </a:stretch>
          </p:blipFill>
          <p:spPr>
            <a:xfrm>
              <a:off x="0" y="0"/>
              <a:ext cx="9175044" cy="4487333"/>
            </a:xfrm>
            <a:prstGeom prst="rect">
              <a:avLst/>
            </a:prstGeom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60551EA1-EA71-467E-AB93-A7A528C2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585" r="46267"/>
            <a:stretch>
              <a:fillRect/>
            </a:stretch>
          </p:blipFill>
          <p:spPr>
            <a:xfrm>
              <a:off x="9302044" y="0"/>
              <a:ext cx="4524022" cy="9101667"/>
            </a:xfrm>
            <a:prstGeom prst="rect">
              <a:avLst/>
            </a:prstGeom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A00EE472-C169-4625-982A-43678D66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83" r="16383"/>
            <a:stretch>
              <a:fillRect/>
            </a:stretch>
          </p:blipFill>
          <p:spPr>
            <a:xfrm>
              <a:off x="4651022" y="4614333"/>
              <a:ext cx="4524022" cy="4487333"/>
            </a:xfrm>
            <a:prstGeom prst="rect">
              <a:avLst/>
            </a:prstGeom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242EAC4C-B446-4BB7-9B66-C807039E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650" r="12650"/>
            <a:stretch>
              <a:fillRect/>
            </a:stretch>
          </p:blipFill>
          <p:spPr>
            <a:xfrm>
              <a:off x="0" y="4614333"/>
              <a:ext cx="4524022" cy="9101667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145C65E5-F4AC-415E-8F42-326CFA87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96" r="1396"/>
            <a:stretch>
              <a:fillRect/>
            </a:stretch>
          </p:blipFill>
          <p:spPr>
            <a:xfrm>
              <a:off x="4651022" y="9228667"/>
              <a:ext cx="9175044" cy="4487333"/>
            </a:xfrm>
            <a:prstGeom prst="rect">
              <a:avLst/>
            </a:prstGeom>
          </p:spPr>
        </p:pic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60C99C2-2881-4BCE-8960-7FFC56348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04800"/>
            <a:ext cx="449580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DF80DD6-19BC-412A-8622-4282030C8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944562"/>
            <a:ext cx="4495800" cy="515143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89964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1" name="Google Shape;551;p11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11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11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4" name="Google Shape;554;p11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5" name="Google Shape;555;p11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556" name="Google Shape;556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7" name="Google Shape;557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8" name="Google Shape;558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59" name="Google Shape;559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0" name="Google Shape;560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2" name="Google Shape;562;p11"/>
          <p:cNvGrpSpPr/>
          <p:nvPr/>
        </p:nvGrpSpPr>
        <p:grpSpPr>
          <a:xfrm rot="5400000" flipH="1">
            <a:off x="10492962" y="3672267"/>
            <a:ext cx="389367" cy="390100"/>
            <a:chOff x="7353050" y="316275"/>
            <a:chExt cx="292025" cy="292575"/>
          </a:xfrm>
        </p:grpSpPr>
        <p:sp>
          <p:nvSpPr>
            <p:cNvPr id="563" name="Google Shape;563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5" name="Google Shape;565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6" name="Google Shape;566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67" name="Google Shape;567;p11"/>
          <p:cNvGrpSpPr/>
          <p:nvPr/>
        </p:nvGrpSpPr>
        <p:grpSpPr>
          <a:xfrm rot="5400000" flipH="1">
            <a:off x="10683279" y="237568"/>
            <a:ext cx="233333" cy="233333"/>
            <a:chOff x="8792300" y="321275"/>
            <a:chExt cx="175000" cy="175000"/>
          </a:xfrm>
        </p:grpSpPr>
        <p:sp>
          <p:nvSpPr>
            <p:cNvPr id="568" name="Google Shape;568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2" name="Google Shape;572;p11"/>
          <p:cNvGrpSpPr/>
          <p:nvPr/>
        </p:nvGrpSpPr>
        <p:grpSpPr>
          <a:xfrm rot="5400000">
            <a:off x="10068913" y="5173235"/>
            <a:ext cx="390815" cy="391184"/>
            <a:chOff x="3164039" y="430875"/>
            <a:chExt cx="293111" cy="293388"/>
          </a:xfrm>
        </p:grpSpPr>
        <p:sp>
          <p:nvSpPr>
            <p:cNvPr id="573" name="Google Shape;573;p11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4" name="Google Shape;574;p11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5" name="Google Shape;575;p11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6" name="Google Shape;576;p11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7" name="Google Shape;577;p11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78" name="Google Shape;578;p11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79" name="Google Shape;579;p11"/>
          <p:cNvGrpSpPr/>
          <p:nvPr/>
        </p:nvGrpSpPr>
        <p:grpSpPr>
          <a:xfrm rot="5400000" flipH="1">
            <a:off x="11012071" y="430859"/>
            <a:ext cx="233351" cy="36000"/>
            <a:chOff x="5662375" y="212375"/>
            <a:chExt cx="175013" cy="27000"/>
          </a:xfrm>
        </p:grpSpPr>
        <p:sp>
          <p:nvSpPr>
            <p:cNvPr id="580" name="Google Shape;58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83" name="Google Shape;583;p11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11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11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6" name="Google Shape;586;p11"/>
          <p:cNvGrpSpPr/>
          <p:nvPr/>
        </p:nvGrpSpPr>
        <p:grpSpPr>
          <a:xfrm rot="5400000">
            <a:off x="828635" y="5416033"/>
            <a:ext cx="775733" cy="776467"/>
            <a:chOff x="8064275" y="887850"/>
            <a:chExt cx="581800" cy="582350"/>
          </a:xfrm>
        </p:grpSpPr>
        <p:sp>
          <p:nvSpPr>
            <p:cNvPr id="587" name="Google Shape;587;p11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3" name="Google Shape;593;p11"/>
          <p:cNvGrpSpPr/>
          <p:nvPr/>
        </p:nvGrpSpPr>
        <p:grpSpPr>
          <a:xfrm rot="5400000">
            <a:off x="1977102" y="4467735"/>
            <a:ext cx="389367" cy="390100"/>
            <a:chOff x="7353050" y="316275"/>
            <a:chExt cx="292025" cy="292575"/>
          </a:xfrm>
        </p:grpSpPr>
        <p:sp>
          <p:nvSpPr>
            <p:cNvPr id="594" name="Google Shape;594;p11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98" name="Google Shape;598;p11"/>
          <p:cNvGrpSpPr/>
          <p:nvPr/>
        </p:nvGrpSpPr>
        <p:grpSpPr>
          <a:xfrm rot="5400000">
            <a:off x="2126835" y="6387100"/>
            <a:ext cx="233333" cy="233333"/>
            <a:chOff x="8792300" y="321275"/>
            <a:chExt cx="175000" cy="175000"/>
          </a:xfrm>
        </p:grpSpPr>
        <p:sp>
          <p:nvSpPr>
            <p:cNvPr id="599" name="Google Shape;599;p11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03" name="Google Shape;603;p11"/>
          <p:cNvSpPr/>
          <p:nvPr/>
        </p:nvSpPr>
        <p:spPr>
          <a:xfrm rot="5400000">
            <a:off x="1836157" y="225166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4" name="Google Shape;604;p11"/>
          <p:cNvSpPr/>
          <p:nvPr/>
        </p:nvSpPr>
        <p:spPr>
          <a:xfrm rot="5400000">
            <a:off x="1833170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5" name="Google Shape;605;p11"/>
          <p:cNvSpPr/>
          <p:nvPr/>
        </p:nvSpPr>
        <p:spPr>
          <a:xfrm rot="5400000">
            <a:off x="1884815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6" name="Google Shape;606;p11"/>
          <p:cNvSpPr/>
          <p:nvPr/>
        </p:nvSpPr>
        <p:spPr>
          <a:xfrm rot="5400000">
            <a:off x="1881818" y="229695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7" name="Google Shape;607;p11"/>
          <p:cNvSpPr/>
          <p:nvPr/>
        </p:nvSpPr>
        <p:spPr>
          <a:xfrm rot="5400000">
            <a:off x="1937787" y="2352912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608" name="Google Shape;608;p11"/>
          <p:cNvSpPr/>
          <p:nvPr/>
        </p:nvSpPr>
        <p:spPr>
          <a:xfrm rot="5400000">
            <a:off x="1934597" y="2350107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609" name="Google Shape;609;p11"/>
          <p:cNvGrpSpPr/>
          <p:nvPr/>
        </p:nvGrpSpPr>
        <p:grpSpPr>
          <a:xfrm rot="5400000">
            <a:off x="2268161" y="2020508"/>
            <a:ext cx="233351" cy="36000"/>
            <a:chOff x="5662375" y="212375"/>
            <a:chExt cx="175013" cy="27000"/>
          </a:xfrm>
        </p:grpSpPr>
        <p:sp>
          <p:nvSpPr>
            <p:cNvPr id="610" name="Google Shape;610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3" name="Google Shape;613;p11"/>
          <p:cNvGrpSpPr/>
          <p:nvPr/>
        </p:nvGrpSpPr>
        <p:grpSpPr>
          <a:xfrm rot="5400000">
            <a:off x="2426027" y="6082775"/>
            <a:ext cx="233351" cy="36000"/>
            <a:chOff x="5662375" y="212375"/>
            <a:chExt cx="175013" cy="27000"/>
          </a:xfrm>
        </p:grpSpPr>
        <p:sp>
          <p:nvSpPr>
            <p:cNvPr id="614" name="Google Shape;614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5400000">
            <a:off x="544794" y="5521041"/>
            <a:ext cx="233351" cy="36000"/>
            <a:chOff x="5662375" y="212375"/>
            <a:chExt cx="175013" cy="27000"/>
          </a:xfrm>
        </p:grpSpPr>
        <p:sp>
          <p:nvSpPr>
            <p:cNvPr id="618" name="Google Shape;618;p11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625569682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p29"/>
          <p:cNvGrpSpPr/>
          <p:nvPr/>
        </p:nvGrpSpPr>
        <p:grpSpPr>
          <a:xfrm>
            <a:off x="577135" y="0"/>
            <a:ext cx="11037733" cy="6887600"/>
            <a:chOff x="432850" y="0"/>
            <a:chExt cx="8278300" cy="5165700"/>
          </a:xfrm>
        </p:grpSpPr>
        <p:cxnSp>
          <p:nvCxnSpPr>
            <p:cNvPr id="1420" name="Google Shape;1420;p29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21" name="Google Shape;1421;p29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422" name="Google Shape;1422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28" name="Google Shape;1428;p29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429" name="Google Shape;1429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33" name="Google Shape;1433;p29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434" name="Google Shape;1434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37" name="Google Shape;1437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38" name="Google Shape;1438;p29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9" name="Google Shape;1439;p29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440" name="Google Shape;1440;p2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1" name="Google Shape;1441;p2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46" name="Google Shape;1446;p29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447" name="Google Shape;1447;p2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1" name="Google Shape;1451;p29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56" name="Google Shape;1456;p29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457" name="Google Shape;1457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4" name="Google Shape;1464;p29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465" name="Google Shape;1465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67" name="Google Shape;1467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68" name="Google Shape;1468;p29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469" name="Google Shape;1469;p2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0" name="Google Shape;1470;p2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472" name="Google Shape;1472;p29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74" name="Google Shape;1474;p29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rgbClr val="595959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204896687"/>
      </p:ext>
    </p:extLst>
  </p:cSld>
  <p:clrMapOvr>
    <a:masterClrMapping/>
  </p:clrMapOvr>
  <p:hf sldNum="0" hdr="0" ftr="0" dt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9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9854733"/>
      </p:ext>
    </p:extLst>
  </p:cSld>
  <p:clrMapOvr>
    <a:masterClrMapping/>
  </p:clrMapOvr>
  <p:hf sldNum="0"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9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6" y="1537518"/>
            <a:ext cx="9645473" cy="4858583"/>
          </a:xfrm>
          <a:prstGeom prst="rect">
            <a:avLst/>
          </a:prstGeom>
        </p:spPr>
        <p:txBody>
          <a:bodyPr/>
          <a:lstStyle>
            <a:lvl1pPr marL="285744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74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70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15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57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6076214"/>
      </p:ext>
    </p:extLst>
  </p:cSld>
  <p:clrMapOvr>
    <a:masterClrMapping/>
  </p:clrMapOvr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584704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584704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1" name="Google Shape;671;p15"/>
          <p:cNvSpPr txBox="1">
            <a:spLocks noGrp="1"/>
          </p:cNvSpPr>
          <p:nvPr>
            <p:ph type="subTitle" idx="5"/>
          </p:nvPr>
        </p:nvSpPr>
        <p:spPr>
          <a:xfrm>
            <a:off x="3767328" y="4267200"/>
            <a:ext cx="25936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2" name="Google Shape;672;p15"/>
          <p:cNvSpPr txBox="1">
            <a:spLocks noGrp="1"/>
          </p:cNvSpPr>
          <p:nvPr>
            <p:ph type="subTitle" idx="6"/>
          </p:nvPr>
        </p:nvSpPr>
        <p:spPr>
          <a:xfrm>
            <a:off x="3767328" y="4791456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3" name="Google Shape;673;p15"/>
          <p:cNvSpPr txBox="1">
            <a:spLocks noGrp="1"/>
          </p:cNvSpPr>
          <p:nvPr>
            <p:ph type="subTitle" idx="7"/>
          </p:nvPr>
        </p:nvSpPr>
        <p:spPr>
          <a:xfrm>
            <a:off x="8619744" y="4267200"/>
            <a:ext cx="2658000" cy="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74" name="Google Shape;674;p15"/>
          <p:cNvSpPr txBox="1">
            <a:spLocks noGrp="1"/>
          </p:cNvSpPr>
          <p:nvPr>
            <p:ph type="subTitle" idx="8"/>
          </p:nvPr>
        </p:nvSpPr>
        <p:spPr>
          <a:xfrm>
            <a:off x="8619744" y="4791456"/>
            <a:ext cx="26580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2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7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5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5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2" y="1489986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5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739018721"/>
      </p:ext>
    </p:extLst>
  </p:cSld>
  <p:clrMapOvr>
    <a:masterClrMapping/>
  </p:clrMapOvr>
  <p:hf sldNum="0"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1944000"/>
      </p:ext>
    </p:extLst>
  </p:cSld>
  <p:clrMapOvr>
    <a:masterClrMapping/>
  </p:clrMapOvr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2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9" y="237568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3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1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5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2" y="4467735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5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7" y="225166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70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5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8" y="229695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7" y="2352912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7" y="2350107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61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7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4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361936213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2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7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5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5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2" y="1489986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5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6" y="1537518"/>
            <a:ext cx="9645473" cy="4858583"/>
          </a:xfrm>
          <a:prstGeom prst="rect">
            <a:avLst/>
          </a:prstGeom>
        </p:spPr>
        <p:txBody>
          <a:bodyPr/>
          <a:lstStyle>
            <a:lvl1pPr marL="285744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74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70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15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57" indent="-285744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7388795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850768" y="1783080"/>
            <a:ext cx="3292697" cy="3291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46D49B-645C-4F7D-BFBB-9DF2B9F2D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77000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966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3" y="1662467"/>
            <a:ext cx="4133199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40" lvl="1" indent="-42331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09" lvl="2" indent="-42331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278" lvl="3" indent="-42331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848" lvl="4" indent="-42331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418" lvl="5" indent="-42331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6987" lvl="6" indent="-42331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557" lvl="7" indent="-42331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126" lvl="8" indent="-42331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1219140" lvl="1" indent="-42331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09" lvl="2" indent="-42331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278" lvl="3" indent="-42331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848" lvl="4" indent="-42331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418" lvl="5" indent="-42331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6987" lvl="6" indent="-42331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557" lvl="7" indent="-42331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126" lvl="8" indent="-42331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3377184" y="451104"/>
            <a:ext cx="5450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Fjalla One" panose="02000506040000020004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5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296357249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Google Shape;1547;p31"/>
          <p:cNvGrpSpPr/>
          <p:nvPr/>
        </p:nvGrpSpPr>
        <p:grpSpPr>
          <a:xfrm>
            <a:off x="1799503" y="797889"/>
            <a:ext cx="8604973" cy="4841515"/>
            <a:chOff x="365750" y="1285025"/>
            <a:chExt cx="6934275" cy="3315500"/>
          </a:xfrm>
        </p:grpSpPr>
        <p:sp>
          <p:nvSpPr>
            <p:cNvPr id="1548" name="Google Shape;1548;p31"/>
            <p:cNvSpPr/>
            <p:nvPr/>
          </p:nvSpPr>
          <p:spPr>
            <a:xfrm>
              <a:off x="365750" y="1285025"/>
              <a:ext cx="6934275" cy="3315500"/>
            </a:xfrm>
            <a:custGeom>
              <a:avLst/>
              <a:gdLst/>
              <a:ahLst/>
              <a:cxnLst/>
              <a:rect l="l" t="t" r="r" b="b"/>
              <a:pathLst>
                <a:path w="277371" h="132620" extrusionOk="0">
                  <a:moveTo>
                    <a:pt x="139292" y="1"/>
                  </a:moveTo>
                  <a:cubicBezTo>
                    <a:pt x="131931" y="1"/>
                    <a:pt x="124510" y="530"/>
                    <a:pt x="116820" y="2020"/>
                  </a:cubicBezTo>
                  <a:cubicBezTo>
                    <a:pt x="97286" y="5794"/>
                    <a:pt x="78528" y="13563"/>
                    <a:pt x="62212" y="24940"/>
                  </a:cubicBezTo>
                  <a:cubicBezTo>
                    <a:pt x="40180" y="40312"/>
                    <a:pt x="16039" y="63953"/>
                    <a:pt x="5883" y="89204"/>
                  </a:cubicBezTo>
                  <a:cubicBezTo>
                    <a:pt x="2054" y="98638"/>
                    <a:pt x="1" y="109904"/>
                    <a:pt x="5162" y="118672"/>
                  </a:cubicBezTo>
                  <a:cubicBezTo>
                    <a:pt x="10878" y="128329"/>
                    <a:pt x="23309" y="131547"/>
                    <a:pt x="34519" y="132324"/>
                  </a:cubicBezTo>
                  <a:cubicBezTo>
                    <a:pt x="37485" y="132528"/>
                    <a:pt x="40447" y="132620"/>
                    <a:pt x="43408" y="132620"/>
                  </a:cubicBezTo>
                  <a:cubicBezTo>
                    <a:pt x="64717" y="132620"/>
                    <a:pt x="85919" y="127832"/>
                    <a:pt x="107164" y="125054"/>
                  </a:cubicBezTo>
                  <a:cubicBezTo>
                    <a:pt x="121795" y="123154"/>
                    <a:pt x="136548" y="122208"/>
                    <a:pt x="151300" y="122208"/>
                  </a:cubicBezTo>
                  <a:cubicBezTo>
                    <a:pt x="172303" y="122208"/>
                    <a:pt x="193303" y="124126"/>
                    <a:pt x="213939" y="127940"/>
                  </a:cubicBezTo>
                  <a:cubicBezTo>
                    <a:pt x="222522" y="129553"/>
                    <a:pt x="231673" y="131360"/>
                    <a:pt x="240407" y="131360"/>
                  </a:cubicBezTo>
                  <a:cubicBezTo>
                    <a:pt x="248501" y="131360"/>
                    <a:pt x="256237" y="129808"/>
                    <a:pt x="262831" y="125110"/>
                  </a:cubicBezTo>
                  <a:cubicBezTo>
                    <a:pt x="276372" y="115454"/>
                    <a:pt x="277371" y="99138"/>
                    <a:pt x="274429" y="84431"/>
                  </a:cubicBezTo>
                  <a:cubicBezTo>
                    <a:pt x="271488" y="69670"/>
                    <a:pt x="264329" y="59902"/>
                    <a:pt x="257059" y="47305"/>
                  </a:cubicBezTo>
                  <a:cubicBezTo>
                    <a:pt x="252786" y="39868"/>
                    <a:pt x="247736" y="33098"/>
                    <a:pt x="241798" y="27215"/>
                  </a:cubicBezTo>
                  <a:cubicBezTo>
                    <a:pt x="234972" y="20500"/>
                    <a:pt x="226925" y="14951"/>
                    <a:pt x="217768" y="11177"/>
                  </a:cubicBezTo>
                  <a:cubicBezTo>
                    <a:pt x="203783" y="5350"/>
                    <a:pt x="188521" y="3407"/>
                    <a:pt x="173482" y="2186"/>
                  </a:cubicBezTo>
                  <a:cubicBezTo>
                    <a:pt x="161726" y="1246"/>
                    <a:pt x="150579" y="1"/>
                    <a:pt x="139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417100" y="1285575"/>
              <a:ext cx="6842700" cy="3314500"/>
            </a:xfrm>
            <a:custGeom>
              <a:avLst/>
              <a:gdLst/>
              <a:ahLst/>
              <a:cxnLst/>
              <a:rect l="l" t="t" r="r" b="b"/>
              <a:pathLst>
                <a:path w="273708" h="132580" extrusionOk="0">
                  <a:moveTo>
                    <a:pt x="137298" y="0"/>
                  </a:moveTo>
                  <a:cubicBezTo>
                    <a:pt x="129917" y="0"/>
                    <a:pt x="122480" y="500"/>
                    <a:pt x="114766" y="1998"/>
                  </a:cubicBezTo>
                  <a:cubicBezTo>
                    <a:pt x="95232" y="5772"/>
                    <a:pt x="76474" y="13541"/>
                    <a:pt x="60158" y="24918"/>
                  </a:cubicBezTo>
                  <a:cubicBezTo>
                    <a:pt x="38126" y="40290"/>
                    <a:pt x="13985" y="63931"/>
                    <a:pt x="3829" y="89182"/>
                  </a:cubicBezTo>
                  <a:cubicBezTo>
                    <a:pt x="1609" y="94621"/>
                    <a:pt x="0" y="100614"/>
                    <a:pt x="56" y="106386"/>
                  </a:cubicBezTo>
                  <a:cubicBezTo>
                    <a:pt x="56" y="110715"/>
                    <a:pt x="943" y="114877"/>
                    <a:pt x="3108" y="118650"/>
                  </a:cubicBezTo>
                  <a:cubicBezTo>
                    <a:pt x="8824" y="128307"/>
                    <a:pt x="21255" y="131525"/>
                    <a:pt x="32465" y="132302"/>
                  </a:cubicBezTo>
                  <a:cubicBezTo>
                    <a:pt x="35407" y="132469"/>
                    <a:pt x="38403" y="132580"/>
                    <a:pt x="41345" y="132580"/>
                  </a:cubicBezTo>
                  <a:cubicBezTo>
                    <a:pt x="62655" y="132580"/>
                    <a:pt x="83855" y="127807"/>
                    <a:pt x="105110" y="125032"/>
                  </a:cubicBezTo>
                  <a:cubicBezTo>
                    <a:pt x="119761" y="123146"/>
                    <a:pt x="134523" y="122202"/>
                    <a:pt x="149340" y="122202"/>
                  </a:cubicBezTo>
                  <a:cubicBezTo>
                    <a:pt x="170318" y="122202"/>
                    <a:pt x="191240" y="124089"/>
                    <a:pt x="211885" y="127918"/>
                  </a:cubicBezTo>
                  <a:cubicBezTo>
                    <a:pt x="220486" y="129528"/>
                    <a:pt x="229643" y="131359"/>
                    <a:pt x="238412" y="131359"/>
                  </a:cubicBezTo>
                  <a:cubicBezTo>
                    <a:pt x="246459" y="131359"/>
                    <a:pt x="254173" y="129805"/>
                    <a:pt x="260777" y="125088"/>
                  </a:cubicBezTo>
                  <a:cubicBezTo>
                    <a:pt x="270433" y="118206"/>
                    <a:pt x="273707" y="107884"/>
                    <a:pt x="273707" y="97229"/>
                  </a:cubicBezTo>
                  <a:cubicBezTo>
                    <a:pt x="273707" y="92956"/>
                    <a:pt x="273208" y="88627"/>
                    <a:pt x="272375" y="84409"/>
                  </a:cubicBezTo>
                  <a:cubicBezTo>
                    <a:pt x="269434" y="69648"/>
                    <a:pt x="262275" y="59880"/>
                    <a:pt x="255005" y="47283"/>
                  </a:cubicBezTo>
                  <a:cubicBezTo>
                    <a:pt x="250732" y="39846"/>
                    <a:pt x="245682" y="33076"/>
                    <a:pt x="239744" y="27193"/>
                  </a:cubicBezTo>
                  <a:cubicBezTo>
                    <a:pt x="232918" y="20478"/>
                    <a:pt x="224871" y="14929"/>
                    <a:pt x="215714" y="11155"/>
                  </a:cubicBezTo>
                  <a:cubicBezTo>
                    <a:pt x="201729" y="5328"/>
                    <a:pt x="186467" y="3385"/>
                    <a:pt x="171428" y="2164"/>
                  </a:cubicBezTo>
                  <a:cubicBezTo>
                    <a:pt x="159663" y="1221"/>
                    <a:pt x="148563" y="0"/>
                    <a:pt x="137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1" y="1801596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551" name="Google Shape;1551;p31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552" name="Google Shape;1552;p31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31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31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31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56" name="Google Shape;1556;p31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557" name="Google Shape;1557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8" name="Google Shape;1558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59" name="Google Shape;1559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0" name="Google Shape;1560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1" name="Google Shape;1561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2" name="Google Shape;1562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3" name="Google Shape;1563;p31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564" name="Google Shape;1564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5" name="Google Shape;1565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6" name="Google Shape;1566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67" name="Google Shape;1567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68" name="Google Shape;1568;p31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569" name="Google Shape;1569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0" name="Google Shape;1570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1" name="Google Shape;1571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2" name="Google Shape;1572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73" name="Google Shape;1573;p31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74" name="Google Shape;1574;p31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5" name="Google Shape;1575;p31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6" name="Google Shape;1576;p31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7" name="Google Shape;1577;p31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8" name="Google Shape;1578;p31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79" name="Google Shape;1579;p31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80" name="Google Shape;1580;p31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81" name="Google Shape;158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2" name="Google Shape;158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3" name="Google Shape;158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84" name="Google Shape;1584;p31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87" name="Google Shape;1587;p31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88" name="Google Shape;1588;p3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89" name="Google Shape;1589;p3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0" name="Google Shape;1590;p3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1" name="Google Shape;1591;p3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2" name="Google Shape;1592;p3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3" name="Google Shape;1593;p3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4" name="Google Shape;1594;p31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95" name="Google Shape;1595;p3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6" name="Google Shape;1596;p3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7" name="Google Shape;1597;p3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98" name="Google Shape;1598;p3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99" name="Google Shape;1599;p31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600" name="Google Shape;1600;p31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1" name="Google Shape;1601;p31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2" name="Google Shape;1602;p31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03" name="Google Shape;1603;p31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604" name="Google Shape;1604;p31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610" name="Google Shape;1610;p31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611" name="Google Shape;1611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2" name="Google Shape;1612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3" name="Google Shape;1613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14" name="Google Shape;1614;p31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615" name="Google Shape;1615;p31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6" name="Google Shape;1616;p31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17" name="Google Shape;1617;p31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9065107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9" name="Google Shape;639;p14"/>
          <p:cNvSpPr txBox="1">
            <a:spLocks noGrp="1"/>
          </p:cNvSpPr>
          <p:nvPr>
            <p:ph type="subTitle" idx="1"/>
          </p:nvPr>
        </p:nvSpPr>
        <p:spPr>
          <a:xfrm>
            <a:off x="4925568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365504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1" name="Google Shape;641;p14"/>
          <p:cNvSpPr txBox="1">
            <a:spLocks noGrp="1"/>
          </p:cNvSpPr>
          <p:nvPr>
            <p:ph type="subTitle" idx="3"/>
          </p:nvPr>
        </p:nvSpPr>
        <p:spPr>
          <a:xfrm>
            <a:off x="8473440" y="3218688"/>
            <a:ext cx="23532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2" name="Google Shape;642;p14"/>
          <p:cNvSpPr txBox="1">
            <a:spLocks noGrp="1"/>
          </p:cNvSpPr>
          <p:nvPr>
            <p:ph type="subTitle" idx="4"/>
          </p:nvPr>
        </p:nvSpPr>
        <p:spPr>
          <a:xfrm>
            <a:off x="4925568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365504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4" name="Google Shape;644;p14"/>
          <p:cNvSpPr txBox="1">
            <a:spLocks noGrp="1"/>
          </p:cNvSpPr>
          <p:nvPr>
            <p:ph type="subTitle" idx="6"/>
          </p:nvPr>
        </p:nvSpPr>
        <p:spPr>
          <a:xfrm>
            <a:off x="8473440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9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3900142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5"/>
          <p:cNvSpPr txBox="1">
            <a:spLocks noGrp="1"/>
          </p:cNvSpPr>
          <p:nvPr>
            <p:ph type="title"/>
          </p:nvPr>
        </p:nvSpPr>
        <p:spPr>
          <a:xfrm>
            <a:off x="1194800" y="2645933"/>
            <a:ext cx="4609600" cy="17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28" name="Google Shape;1228;p25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25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25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31" name="Google Shape;1231;p25"/>
          <p:cNvGrpSpPr/>
          <p:nvPr/>
        </p:nvGrpSpPr>
        <p:grpSpPr>
          <a:xfrm flipH="1">
            <a:off x="665868" y="1279568"/>
            <a:ext cx="775733" cy="776467"/>
            <a:chOff x="8064275" y="887850"/>
            <a:chExt cx="581800" cy="582350"/>
          </a:xfrm>
        </p:grpSpPr>
        <p:sp>
          <p:nvSpPr>
            <p:cNvPr id="1232" name="Google Shape;1232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38" name="Google Shape;1238;p25"/>
          <p:cNvGrpSpPr/>
          <p:nvPr/>
        </p:nvGrpSpPr>
        <p:grpSpPr>
          <a:xfrm flipH="1">
            <a:off x="2000535" y="517467"/>
            <a:ext cx="389367" cy="390100"/>
            <a:chOff x="7353050" y="316275"/>
            <a:chExt cx="292025" cy="292575"/>
          </a:xfrm>
        </p:grpSpPr>
        <p:sp>
          <p:nvSpPr>
            <p:cNvPr id="1239" name="Google Shape;1239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243" name="Google Shape;1243;p25"/>
          <p:cNvSpPr/>
          <p:nvPr/>
        </p:nvSpPr>
        <p:spPr>
          <a:xfrm flipH="1">
            <a:off x="4221709" y="663512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4" name="Google Shape;1244;p25"/>
          <p:cNvSpPr/>
          <p:nvPr/>
        </p:nvSpPr>
        <p:spPr>
          <a:xfrm flipH="1">
            <a:off x="4218721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5" name="Google Shape;1245;p25"/>
          <p:cNvSpPr/>
          <p:nvPr/>
        </p:nvSpPr>
        <p:spPr>
          <a:xfrm flipH="1">
            <a:off x="4270375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6" name="Google Shape;1246;p25"/>
          <p:cNvSpPr/>
          <p:nvPr/>
        </p:nvSpPr>
        <p:spPr>
          <a:xfrm flipH="1">
            <a:off x="4267369" y="708804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7" name="Google Shape;1247;p25"/>
          <p:cNvSpPr/>
          <p:nvPr/>
        </p:nvSpPr>
        <p:spPr>
          <a:xfrm flipH="1">
            <a:off x="4323524" y="764948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8" name="Google Shape;1248;p25"/>
          <p:cNvSpPr/>
          <p:nvPr/>
        </p:nvSpPr>
        <p:spPr>
          <a:xfrm flipH="1">
            <a:off x="4320147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249" name="Google Shape;1249;p25"/>
          <p:cNvGrpSpPr/>
          <p:nvPr/>
        </p:nvGrpSpPr>
        <p:grpSpPr>
          <a:xfrm flipH="1">
            <a:off x="4702818" y="481467"/>
            <a:ext cx="233351" cy="36000"/>
            <a:chOff x="5662375" y="212375"/>
            <a:chExt cx="175013" cy="27000"/>
          </a:xfrm>
        </p:grpSpPr>
        <p:sp>
          <p:nvSpPr>
            <p:cNvPr id="1250" name="Google Shape;1250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3" name="Google Shape;1253;p25"/>
          <p:cNvGrpSpPr/>
          <p:nvPr/>
        </p:nvGrpSpPr>
        <p:grpSpPr>
          <a:xfrm flipH="1">
            <a:off x="640551" y="323600"/>
            <a:ext cx="233351" cy="36000"/>
            <a:chOff x="5662375" y="212375"/>
            <a:chExt cx="175013" cy="27000"/>
          </a:xfrm>
        </p:grpSpPr>
        <p:sp>
          <p:nvSpPr>
            <p:cNvPr id="1254" name="Google Shape;1254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7" name="Google Shape;1257;p25"/>
          <p:cNvGrpSpPr/>
          <p:nvPr/>
        </p:nvGrpSpPr>
        <p:grpSpPr>
          <a:xfrm flipH="1">
            <a:off x="1202285" y="2204833"/>
            <a:ext cx="233351" cy="36000"/>
            <a:chOff x="5662375" y="212375"/>
            <a:chExt cx="175013" cy="27000"/>
          </a:xfrm>
        </p:grpSpPr>
        <p:sp>
          <p:nvSpPr>
            <p:cNvPr id="1258" name="Google Shape;125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261" name="Google Shape;1261;p25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2" name="Google Shape;1262;p25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3" name="Google Shape;1263;p25"/>
          <p:cNvGrpSpPr/>
          <p:nvPr/>
        </p:nvGrpSpPr>
        <p:grpSpPr>
          <a:xfrm rot="10800000">
            <a:off x="665868" y="5254568"/>
            <a:ext cx="775733" cy="776467"/>
            <a:chOff x="8064275" y="887850"/>
            <a:chExt cx="581800" cy="582350"/>
          </a:xfrm>
        </p:grpSpPr>
        <p:sp>
          <p:nvSpPr>
            <p:cNvPr id="1264" name="Google Shape;1264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0" name="Google Shape;1270;p25"/>
          <p:cNvGrpSpPr/>
          <p:nvPr/>
        </p:nvGrpSpPr>
        <p:grpSpPr>
          <a:xfrm rot="10800000">
            <a:off x="2426102" y="6115667"/>
            <a:ext cx="389367" cy="390100"/>
            <a:chOff x="7353050" y="316275"/>
            <a:chExt cx="292025" cy="292575"/>
          </a:xfrm>
        </p:grpSpPr>
        <p:sp>
          <p:nvSpPr>
            <p:cNvPr id="1271" name="Google Shape;1271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5" name="Google Shape;1275;p25"/>
          <p:cNvGrpSpPr/>
          <p:nvPr/>
        </p:nvGrpSpPr>
        <p:grpSpPr>
          <a:xfrm rot="10800000">
            <a:off x="283368" y="6194068"/>
            <a:ext cx="233333" cy="233333"/>
            <a:chOff x="8792300" y="321275"/>
            <a:chExt cx="175000" cy="175000"/>
          </a:xfrm>
        </p:grpSpPr>
        <p:sp>
          <p:nvSpPr>
            <p:cNvPr id="1276" name="Google Shape;1276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0" name="Google Shape;1280;p25"/>
          <p:cNvGrpSpPr/>
          <p:nvPr/>
        </p:nvGrpSpPr>
        <p:grpSpPr>
          <a:xfrm rot="10800000">
            <a:off x="640551" y="6469767"/>
            <a:ext cx="233351" cy="36000"/>
            <a:chOff x="5662375" y="212375"/>
            <a:chExt cx="175013" cy="27000"/>
          </a:xfrm>
        </p:grpSpPr>
        <p:sp>
          <p:nvSpPr>
            <p:cNvPr id="1281" name="Google Shape;128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4" name="Google Shape;1284;p25"/>
          <p:cNvGrpSpPr/>
          <p:nvPr/>
        </p:nvGrpSpPr>
        <p:grpSpPr>
          <a:xfrm rot="10800000">
            <a:off x="1405485" y="5198133"/>
            <a:ext cx="233351" cy="36000"/>
            <a:chOff x="5662375" y="212375"/>
            <a:chExt cx="175013" cy="27000"/>
          </a:xfrm>
        </p:grpSpPr>
        <p:sp>
          <p:nvSpPr>
            <p:cNvPr id="1285" name="Google Shape;128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3621536468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3"/>
          <p:cNvGrpSpPr/>
          <p:nvPr/>
        </p:nvGrpSpPr>
        <p:grpSpPr>
          <a:xfrm>
            <a:off x="2843532" y="951004"/>
            <a:ext cx="6504936" cy="4956005"/>
            <a:chOff x="399425" y="238125"/>
            <a:chExt cx="6810025" cy="5187000"/>
          </a:xfrm>
        </p:grpSpPr>
        <p:sp>
          <p:nvSpPr>
            <p:cNvPr id="45" name="Google Shape;45;p3"/>
            <p:cNvSpPr/>
            <p:nvPr/>
          </p:nvSpPr>
          <p:spPr>
            <a:xfrm>
              <a:off x="399425" y="238325"/>
              <a:ext cx="6810025" cy="5186100"/>
            </a:xfrm>
            <a:custGeom>
              <a:avLst/>
              <a:gdLst/>
              <a:ahLst/>
              <a:cxnLst/>
              <a:rect l="l" t="t" r="r" b="b"/>
              <a:pathLst>
                <a:path w="272401" h="207444" extrusionOk="0">
                  <a:moveTo>
                    <a:pt x="143525" y="0"/>
                  </a:moveTo>
                  <a:cubicBezTo>
                    <a:pt x="130816" y="0"/>
                    <a:pt x="118065" y="708"/>
                    <a:pt x="105367" y="1397"/>
                  </a:cubicBezTo>
                  <a:cubicBezTo>
                    <a:pt x="85699" y="2506"/>
                    <a:pt x="65661" y="3689"/>
                    <a:pt x="47175" y="10640"/>
                  </a:cubicBezTo>
                  <a:cubicBezTo>
                    <a:pt x="28764" y="17590"/>
                    <a:pt x="11832" y="31343"/>
                    <a:pt x="5990" y="50198"/>
                  </a:cubicBezTo>
                  <a:cubicBezTo>
                    <a:pt x="1" y="69867"/>
                    <a:pt x="6877" y="90940"/>
                    <a:pt x="13680" y="110387"/>
                  </a:cubicBezTo>
                  <a:cubicBezTo>
                    <a:pt x="22479" y="135305"/>
                    <a:pt x="31870" y="161332"/>
                    <a:pt x="51390" y="179152"/>
                  </a:cubicBezTo>
                  <a:cubicBezTo>
                    <a:pt x="67098" y="193557"/>
                    <a:pt x="97572" y="207444"/>
                    <a:pt x="121591" y="207444"/>
                  </a:cubicBezTo>
                  <a:cubicBezTo>
                    <a:pt x="124820" y="207444"/>
                    <a:pt x="127933" y="207193"/>
                    <a:pt x="130877" y="206658"/>
                  </a:cubicBezTo>
                  <a:cubicBezTo>
                    <a:pt x="145739" y="204070"/>
                    <a:pt x="159714" y="191205"/>
                    <a:pt x="171840" y="182923"/>
                  </a:cubicBezTo>
                  <a:cubicBezTo>
                    <a:pt x="188625" y="171314"/>
                    <a:pt x="205484" y="159705"/>
                    <a:pt x="222268" y="148097"/>
                  </a:cubicBezTo>
                  <a:cubicBezTo>
                    <a:pt x="236909" y="138041"/>
                    <a:pt x="252067" y="127319"/>
                    <a:pt x="260348" y="111644"/>
                  </a:cubicBezTo>
                  <a:cubicBezTo>
                    <a:pt x="272400" y="88722"/>
                    <a:pt x="266411" y="59071"/>
                    <a:pt x="249996" y="39033"/>
                  </a:cubicBezTo>
                  <a:cubicBezTo>
                    <a:pt x="233507" y="18995"/>
                    <a:pt x="208367" y="7756"/>
                    <a:pt x="182858" y="3098"/>
                  </a:cubicBezTo>
                  <a:cubicBezTo>
                    <a:pt x="169864" y="762"/>
                    <a:pt x="156717" y="0"/>
                    <a:pt x="1435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91875" y="238125"/>
              <a:ext cx="6575225" cy="5187000"/>
            </a:xfrm>
            <a:custGeom>
              <a:avLst/>
              <a:gdLst/>
              <a:ahLst/>
              <a:cxnLst/>
              <a:rect l="l" t="t" r="r" b="b"/>
              <a:pathLst>
                <a:path w="263009" h="207480" extrusionOk="0">
                  <a:moveTo>
                    <a:pt x="139601" y="0"/>
                  </a:moveTo>
                  <a:cubicBezTo>
                    <a:pt x="126957" y="0"/>
                    <a:pt x="114313" y="739"/>
                    <a:pt x="101669" y="1405"/>
                  </a:cubicBezTo>
                  <a:cubicBezTo>
                    <a:pt x="82001" y="2514"/>
                    <a:pt x="61963" y="3697"/>
                    <a:pt x="43477" y="10648"/>
                  </a:cubicBezTo>
                  <a:cubicBezTo>
                    <a:pt x="25066" y="17598"/>
                    <a:pt x="8134" y="31351"/>
                    <a:pt x="2292" y="50206"/>
                  </a:cubicBezTo>
                  <a:cubicBezTo>
                    <a:pt x="665" y="55530"/>
                    <a:pt x="0" y="60928"/>
                    <a:pt x="0" y="66399"/>
                  </a:cubicBezTo>
                  <a:cubicBezTo>
                    <a:pt x="0" y="81114"/>
                    <a:pt x="5028" y="96198"/>
                    <a:pt x="9982" y="110395"/>
                  </a:cubicBezTo>
                  <a:cubicBezTo>
                    <a:pt x="18781" y="135313"/>
                    <a:pt x="28172" y="161340"/>
                    <a:pt x="47692" y="179160"/>
                  </a:cubicBezTo>
                  <a:cubicBezTo>
                    <a:pt x="63442" y="193579"/>
                    <a:pt x="93979" y="207480"/>
                    <a:pt x="118010" y="207480"/>
                  </a:cubicBezTo>
                  <a:cubicBezTo>
                    <a:pt x="121190" y="207480"/>
                    <a:pt x="124221" y="207258"/>
                    <a:pt x="127179" y="206666"/>
                  </a:cubicBezTo>
                  <a:cubicBezTo>
                    <a:pt x="142041" y="204078"/>
                    <a:pt x="156016" y="191213"/>
                    <a:pt x="168142" y="182931"/>
                  </a:cubicBezTo>
                  <a:cubicBezTo>
                    <a:pt x="184927" y="171322"/>
                    <a:pt x="201786" y="159713"/>
                    <a:pt x="218570" y="148105"/>
                  </a:cubicBezTo>
                  <a:cubicBezTo>
                    <a:pt x="233211" y="138049"/>
                    <a:pt x="248369" y="127327"/>
                    <a:pt x="256650" y="111652"/>
                  </a:cubicBezTo>
                  <a:cubicBezTo>
                    <a:pt x="261013" y="103370"/>
                    <a:pt x="263009" y="94127"/>
                    <a:pt x="263009" y="84885"/>
                  </a:cubicBezTo>
                  <a:cubicBezTo>
                    <a:pt x="263009" y="68544"/>
                    <a:pt x="256798" y="51833"/>
                    <a:pt x="246298" y="39041"/>
                  </a:cubicBezTo>
                  <a:cubicBezTo>
                    <a:pt x="229809" y="19003"/>
                    <a:pt x="204669" y="7764"/>
                    <a:pt x="179160" y="3106"/>
                  </a:cubicBezTo>
                  <a:cubicBezTo>
                    <a:pt x="166146" y="813"/>
                    <a:pt x="152910" y="0"/>
                    <a:pt x="1396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3962400" y="2974848"/>
            <a:ext cx="4267200" cy="10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title" idx="2" hasCustomPrompt="1"/>
          </p:nvPr>
        </p:nvSpPr>
        <p:spPr>
          <a:xfrm>
            <a:off x="3962400" y="1548384"/>
            <a:ext cx="3956800" cy="142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9" name="Google Shape;49;p3"/>
          <p:cNvSpPr txBox="1">
            <a:spLocks noGrp="1"/>
          </p:cNvSpPr>
          <p:nvPr>
            <p:ph type="subTitle" idx="1"/>
          </p:nvPr>
        </p:nvSpPr>
        <p:spPr>
          <a:xfrm>
            <a:off x="3964300" y="3998976"/>
            <a:ext cx="426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577135" y="0"/>
            <a:ext cx="11037733" cy="6887600"/>
            <a:chOff x="432850" y="0"/>
            <a:chExt cx="8278300" cy="5165700"/>
          </a:xfrm>
        </p:grpSpPr>
        <p:cxnSp>
          <p:nvCxnSpPr>
            <p:cNvPr id="51" name="Google Shape;51;p3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2" name="Google Shape;52;p3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53" name="Google Shape;53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9" name="Google Shape;59;p3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60" name="Google Shape;60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" name="Google Shape;64;p3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69" name="Google Shape;69;p3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0" name="Google Shape;70;p3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7" name="Google Shape;77;p3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78" name="Google Shape;78;p3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2" name="Google Shape;82;p3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7" name="Google Shape;87;p3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1" name="Google Shape;91;p3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5" name="Google Shape;95;p3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96" name="Google Shape;96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03" name="Google Shape;103;p3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" name="Google Shape;105;p3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8152860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6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90" name="Google Shape;1290;p26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1" name="Google Shape;1291;p26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2" name="Google Shape;1292;p26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93" name="Google Shape;1293;p26"/>
          <p:cNvGrpSpPr/>
          <p:nvPr/>
        </p:nvGrpSpPr>
        <p:grpSpPr>
          <a:xfrm flipH="1">
            <a:off x="565002" y="167151"/>
            <a:ext cx="389367" cy="390100"/>
            <a:chOff x="7353050" y="316275"/>
            <a:chExt cx="292025" cy="292575"/>
          </a:xfrm>
        </p:grpSpPr>
        <p:sp>
          <p:nvSpPr>
            <p:cNvPr id="1294" name="Google Shape;1294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8" name="Google Shape;1298;p26"/>
          <p:cNvGrpSpPr/>
          <p:nvPr/>
        </p:nvGrpSpPr>
        <p:grpSpPr>
          <a:xfrm>
            <a:off x="2184987" y="744217"/>
            <a:ext cx="390815" cy="391184"/>
            <a:chOff x="3164039" y="430875"/>
            <a:chExt cx="293111" cy="293388"/>
          </a:xfrm>
        </p:grpSpPr>
        <p:sp>
          <p:nvSpPr>
            <p:cNvPr id="1299" name="Google Shape;1299;p26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26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26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26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26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26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5" name="Google Shape;1305;p26"/>
          <p:cNvGrpSpPr/>
          <p:nvPr/>
        </p:nvGrpSpPr>
        <p:grpSpPr>
          <a:xfrm>
            <a:off x="2122335" y="483467"/>
            <a:ext cx="233351" cy="36000"/>
            <a:chOff x="5662375" y="212375"/>
            <a:chExt cx="175013" cy="27000"/>
          </a:xfrm>
        </p:grpSpPr>
        <p:sp>
          <p:nvSpPr>
            <p:cNvPr id="1306" name="Google Shape;1306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1309" name="Google Shape;1309;p26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0" name="Google Shape;1310;p26"/>
          <p:cNvGrpSpPr/>
          <p:nvPr/>
        </p:nvGrpSpPr>
        <p:grpSpPr>
          <a:xfrm>
            <a:off x="10431835" y="269833"/>
            <a:ext cx="775733" cy="776467"/>
            <a:chOff x="8064275" y="887850"/>
            <a:chExt cx="581800" cy="582350"/>
          </a:xfrm>
        </p:grpSpPr>
        <p:sp>
          <p:nvSpPr>
            <p:cNvPr id="1311" name="Google Shape;1311;p2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17" name="Google Shape;1317;p26"/>
          <p:cNvGrpSpPr/>
          <p:nvPr/>
        </p:nvGrpSpPr>
        <p:grpSpPr>
          <a:xfrm flipH="1">
            <a:off x="11598202" y="1489986"/>
            <a:ext cx="389367" cy="390100"/>
            <a:chOff x="7353050" y="316275"/>
            <a:chExt cx="292025" cy="292575"/>
          </a:xfrm>
        </p:grpSpPr>
        <p:sp>
          <p:nvSpPr>
            <p:cNvPr id="1318" name="Google Shape;1318;p2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2" name="Google Shape;1322;p26"/>
          <p:cNvGrpSpPr/>
          <p:nvPr/>
        </p:nvGrpSpPr>
        <p:grpSpPr>
          <a:xfrm>
            <a:off x="11571135" y="2109067"/>
            <a:ext cx="233351" cy="36000"/>
            <a:chOff x="5662375" y="212375"/>
            <a:chExt cx="175013" cy="27000"/>
          </a:xfrm>
        </p:grpSpPr>
        <p:sp>
          <p:nvSpPr>
            <p:cNvPr id="1323" name="Google Shape;1323;p2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1651767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6">
            <a:extLst>
              <a:ext uri="{FF2B5EF4-FFF2-40B4-BE49-F238E27FC236}">
                <a16:creationId xmlns:a16="http://schemas.microsoft.com/office/drawing/2014/main" id="{0ADF28B5-B94B-4D84-B1F4-B8041997159C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B9CDE5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52AC2A-19E9-4A7B-89EB-B0564158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11432"/>
            <a:ext cx="8534400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556C6E2-E410-4491-83F3-1CCF6BF1FE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2842" r="22842"/>
          <a:stretch>
            <a:fillRect/>
          </a:stretch>
        </p:blipFill>
        <p:spPr>
          <a:xfrm>
            <a:off x="9443711" y="-76214"/>
            <a:ext cx="2839991" cy="2565564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4EB1758F-3ACA-49A7-84C5-269AE518C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196" r="10196"/>
          <a:stretch>
            <a:fillRect/>
          </a:stretch>
        </p:blipFill>
        <p:spPr>
          <a:xfrm>
            <a:off x="9448802" y="2456383"/>
            <a:ext cx="2868119" cy="255904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B735877-BF5B-4B53-AEAB-81B6D0863B27}"/>
              </a:ext>
            </a:extLst>
          </p:cNvPr>
          <p:cNvGrpSpPr/>
          <p:nvPr userDrawn="1"/>
        </p:nvGrpSpPr>
        <p:grpSpPr>
          <a:xfrm>
            <a:off x="10131969" y="44196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F02850-DD9E-4721-8566-53D95EB34B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311B8A6F-53DE-4318-80E5-3089C60DFE6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F44ECA4-BC8C-49FA-B1C7-0A27DC119542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7F2C8D33-8952-4F48-A499-8B755CBB7301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10B967D9-AADE-48DB-AF95-87151587B2E3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83C7038-8454-494E-BE4E-EA1C1A8D8B64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7F7EAE3-71F4-4ABF-B378-41E5F60C4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20141"/>
            <a:ext cx="8534400" cy="4811460"/>
          </a:xfrm>
          <a:noFill/>
        </p:spPr>
        <p:txBody>
          <a:bodyPr/>
          <a:lstStyle>
            <a:lvl1pPr marL="228594" indent="-228594">
              <a:spcBef>
                <a:spcPts val="600"/>
              </a:spcBef>
              <a:defRPr sz="2400"/>
            </a:lvl1pPr>
            <a:lvl2pPr marL="579424" indent="-230182">
              <a:spcBef>
                <a:spcPts val="600"/>
              </a:spcBef>
              <a:defRPr sz="2400"/>
            </a:lvl2pPr>
            <a:lvl3pPr marL="912791" indent="-228594">
              <a:spcBef>
                <a:spcPts val="600"/>
              </a:spcBef>
              <a:defRPr sz="2400"/>
            </a:lvl3pPr>
            <a:lvl4pPr marL="1263619" indent="-228594">
              <a:spcBef>
                <a:spcPts val="600"/>
              </a:spcBef>
              <a:defRPr sz="2400"/>
            </a:lvl4pPr>
            <a:lvl5pPr marL="1600160" indent="-228594">
              <a:spcBef>
                <a:spcPts val="600"/>
              </a:spcBef>
              <a:defRPr sz="2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7462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6">
            <a:extLst>
              <a:ext uri="{FF2B5EF4-FFF2-40B4-BE49-F238E27FC236}">
                <a16:creationId xmlns:a16="http://schemas.microsoft.com/office/drawing/2014/main" id="{F47A3F14-8302-4037-9005-8DA77324E270}"/>
              </a:ext>
            </a:extLst>
          </p:cNvPr>
          <p:cNvSpPr/>
          <p:nvPr userDrawn="1"/>
        </p:nvSpPr>
        <p:spPr>
          <a:xfrm>
            <a:off x="609600" y="533400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ABB80-DDA7-4047-8AFF-07E0DAAE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40" y="-147453"/>
            <a:ext cx="10009744" cy="127512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FF2CA5-5693-4939-881E-37F075C916AA}"/>
              </a:ext>
            </a:extLst>
          </p:cNvPr>
          <p:cNvGrpSpPr/>
          <p:nvPr userDrawn="1"/>
        </p:nvGrpSpPr>
        <p:grpSpPr>
          <a:xfrm>
            <a:off x="9572997" y="152401"/>
            <a:ext cx="4371603" cy="6625924"/>
            <a:chOff x="1667909" y="834580"/>
            <a:chExt cx="5222422" cy="7994049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E5C5F271-D874-44AB-AE9D-3396F50B15DA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324DAF5C-9D44-4F03-81CB-0ED9E21CD4F5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37ACC781-32C2-4E75-A126-B0FB895AA83A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5010B2A5-2D95-4251-A578-53587EF531EE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80BC681C-A316-441F-8830-2F79279E9439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C655FDBD-8DB4-46CB-B181-50EFE4322572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208E3796-B407-426D-9EED-E940FAF39A30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54C9789C-9456-441C-8FBA-E1CE9F60EFE7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D700C33E-7696-4C27-A6C8-F2292C28E7FB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43551BE9-2924-4FD5-A0CF-5079809876A9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B15C6EE7-69C7-46D9-977B-CE2860CD84E5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D38CD0BC-92FB-4A21-88B6-FC700B897B10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F40E8818-22A7-4218-B90B-C7C84CFEDE6E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83A223C6-4FD2-4208-B1E8-7317B163C97B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2971CC9D-7CC9-4813-8C6E-3A6F5AA0979F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73416-F0D7-4A83-982C-B65057DA4FC9}"/>
              </a:ext>
            </a:extLst>
          </p:cNvPr>
          <p:cNvGrpSpPr/>
          <p:nvPr userDrawn="1"/>
        </p:nvGrpSpPr>
        <p:grpSpPr>
          <a:xfrm>
            <a:off x="-2558463" y="4495800"/>
            <a:ext cx="3281016" cy="2667000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B5DE51B-58D9-4242-8859-4994EFA0B849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6DFBF76-B4E8-436B-8A65-9D0A0487A6D8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663E14-06C4-4B38-A7FD-5FBA59F1979B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D3DB637B-660C-4D83-8E39-ADC13484501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EBFECC6F-4B92-4996-A470-441FAAA5637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F3B8305-0528-4F67-9193-272F369AEFC5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90A5-BA1F-4633-BBBC-9149E06E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8361"/>
            <a:ext cx="8534400" cy="5286029"/>
          </a:xfrm>
          <a:noFill/>
        </p:spPr>
        <p:txBody>
          <a:bodyPr/>
          <a:lstStyle>
            <a:lvl1pPr marL="228594" indent="-228594">
              <a:spcBef>
                <a:spcPts val="600"/>
              </a:spcBef>
              <a:defRPr sz="2200"/>
            </a:lvl1pPr>
            <a:lvl2pPr marL="579424" indent="-230182">
              <a:spcBef>
                <a:spcPts val="600"/>
              </a:spcBef>
              <a:defRPr sz="2200"/>
            </a:lvl2pPr>
            <a:lvl3pPr marL="912791" indent="-228594">
              <a:spcBef>
                <a:spcPts val="600"/>
              </a:spcBef>
              <a:defRPr sz="2200"/>
            </a:lvl3pPr>
            <a:lvl4pPr marL="1263619" indent="-228594">
              <a:spcBef>
                <a:spcPts val="600"/>
              </a:spcBef>
              <a:defRPr sz="2200"/>
            </a:lvl4pPr>
            <a:lvl5pPr marL="1600160" indent="-228594">
              <a:spcBef>
                <a:spcPts val="600"/>
              </a:spcBef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3" name="Picture 2" descr="tnjtj.jpg">
            <a:extLst>
              <a:ext uri="{FF2B5EF4-FFF2-40B4-BE49-F238E27FC236}">
                <a16:creationId xmlns:a16="http://schemas.microsoft.com/office/drawing/2014/main" id="{166FFB1B-3738-411F-84C9-06E8F9130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7801" y="2122106"/>
            <a:ext cx="3347215" cy="2170503"/>
          </a:xfrm>
          <a:prstGeom prst="rect">
            <a:avLst/>
          </a:prstGeom>
        </p:spPr>
      </p:pic>
      <p:pic>
        <p:nvPicPr>
          <p:cNvPr id="4" name="Picture 3" descr="accounting.jpg">
            <a:extLst>
              <a:ext uri="{FF2B5EF4-FFF2-40B4-BE49-F238E27FC236}">
                <a16:creationId xmlns:a16="http://schemas.microsoft.com/office/drawing/2014/main" id="{8332FB31-4673-4250-B77A-97AF6107FE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067800" y="4466975"/>
            <a:ext cx="3429000" cy="20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4105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B1AE3F1-5092-48EF-AB20-A591FDED19C6}"/>
              </a:ext>
            </a:extLst>
          </p:cNvPr>
          <p:cNvGrpSpPr/>
          <p:nvPr userDrawn="1"/>
        </p:nvGrpSpPr>
        <p:grpSpPr>
          <a:xfrm>
            <a:off x="8763000" y="1"/>
            <a:ext cx="4114800" cy="6858000"/>
            <a:chOff x="1667909" y="834580"/>
            <a:chExt cx="5222422" cy="7994049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13A8DD57-67BB-4E7C-A73B-2B62C817C304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E1D0D5D0-6ED1-4ACC-9477-09B650FA4CC1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BFDB30B7-E6EB-4086-A3F7-A8714097C6EE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503CACA9-270E-4248-B61D-E797189D8E13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E262662-75FB-4BAA-91DE-931D3B58ADF6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6839D59E-F15E-4A31-B67B-0D7A9138E405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380504F0-05F5-4960-8083-0DBFA362C87A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BD51B64-B577-410B-8583-EDE528F83DCA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C605A75E-93CC-4D26-BEDF-6C730CD1B6D2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971E97E0-7FF7-45DE-B366-414F6776BB09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4F3AACCB-49AF-49FB-8181-903F225DE102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7F9E248E-3E28-4123-84B3-2232AD08666C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E004F24A-2AF0-468B-8905-339A41842727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9B8520A7-7CAE-4958-ADC5-8621FD68A050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074CF806-9093-4EA8-B7C7-CA11B57C0B27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6">
            <a:extLst>
              <a:ext uri="{FF2B5EF4-FFF2-40B4-BE49-F238E27FC236}">
                <a16:creationId xmlns:a16="http://schemas.microsoft.com/office/drawing/2014/main" id="{F2A41278-0A1B-449D-8ED5-CE5EFCE77B22}"/>
              </a:ext>
            </a:extLst>
          </p:cNvPr>
          <p:cNvSpPr/>
          <p:nvPr userDrawn="1"/>
        </p:nvSpPr>
        <p:spPr>
          <a:xfrm>
            <a:off x="707315" y="558792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48873"/>
            <a:ext cx="9799617" cy="693363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252154"/>
            <a:ext cx="7956673" cy="514864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B533A94C-390D-4700-B3F0-7ACCF28C4C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69674" y="6160111"/>
            <a:ext cx="1035053" cy="103505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42363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6">
            <a:extLst>
              <a:ext uri="{FF2B5EF4-FFF2-40B4-BE49-F238E27FC236}">
                <a16:creationId xmlns:a16="http://schemas.microsoft.com/office/drawing/2014/main" id="{86593B47-5820-4063-B55A-6E9C0253C98C}"/>
              </a:ext>
            </a:extLst>
          </p:cNvPr>
          <p:cNvSpPr/>
          <p:nvPr userDrawn="1"/>
        </p:nvSpPr>
        <p:spPr>
          <a:xfrm>
            <a:off x="707315" y="558792"/>
            <a:ext cx="2946400" cy="383445"/>
          </a:xfrm>
          <a:prstGeom prst="rect">
            <a:avLst/>
          </a:prstGeom>
          <a:solidFill>
            <a:srgbClr val="D2BD88"/>
          </a:solidFill>
        </p:spPr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C90582-7142-4DCA-97BC-928348C63036}"/>
              </a:ext>
            </a:extLst>
          </p:cNvPr>
          <p:cNvGrpSpPr/>
          <p:nvPr userDrawn="1"/>
        </p:nvGrpSpPr>
        <p:grpSpPr>
          <a:xfrm>
            <a:off x="9067800" y="648485"/>
            <a:ext cx="4195440" cy="3857652"/>
            <a:chOff x="1346663" y="1028701"/>
            <a:chExt cx="4866313" cy="4295386"/>
          </a:xfrm>
          <a:solidFill>
            <a:srgbClr val="BCBCBC"/>
          </a:solidFill>
        </p:grpSpPr>
        <p:grpSp>
          <p:nvGrpSpPr>
            <p:cNvPr id="29" name="Group 7">
              <a:extLst>
                <a:ext uri="{FF2B5EF4-FFF2-40B4-BE49-F238E27FC236}">
                  <a16:creationId xmlns:a16="http://schemas.microsoft.com/office/drawing/2014/main" id="{B3C5A203-D26C-45CC-8575-FDB0C7AED0D7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id="{1710E791-1354-476D-AB30-5E8951886EF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19C8BA4A-3936-453B-9472-E0D17FF62E07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EACD9667-1BD2-4CAA-AE2C-66D45211F564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5D75AD44-CCBF-4628-A8BF-99EF487CE9B6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D611DCBD-6A86-4C27-A530-EFD2FB3B55EB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35" name="Picture 5">
            <a:extLst>
              <a:ext uri="{FF2B5EF4-FFF2-40B4-BE49-F238E27FC236}">
                <a16:creationId xmlns:a16="http://schemas.microsoft.com/office/drawing/2014/main" id="{5E147BA2-FDAC-45C6-896C-9BE94A0D7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383" r="16383"/>
          <a:stretch>
            <a:fillRect/>
          </a:stretch>
        </p:blipFill>
        <p:spPr>
          <a:xfrm>
            <a:off x="7090751" y="2541089"/>
            <a:ext cx="3648612" cy="361902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D0DBD9-3798-4D41-A068-1ABEB81D7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400" y="1371600"/>
            <a:ext cx="5588000" cy="50292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A629A4B-6AB2-4E4B-BBA5-D036DB051D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CCCE17B6-4AF1-4E75-BC28-197E114967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6B2152E-FB13-40F4-B66B-7BEFC76C79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69674" y="6160111"/>
            <a:ext cx="1035053" cy="1035053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85518A6-3C54-484A-8ADF-C0FAC69A5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82400" y="63246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7883245-F50E-43B8-92C7-73F724D3A6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4436CF7-1CB8-4125-B67D-7F247B70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80364"/>
            <a:ext cx="10122699" cy="1275127"/>
          </a:xfrm>
        </p:spPr>
        <p:txBody>
          <a:bodyPr/>
          <a:lstStyle>
            <a:lvl1pPr marL="225420" indent="9525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3922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836" y="1494609"/>
            <a:ext cx="6556437" cy="466330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D49A5A-BF6C-431B-B061-05DE9F4ED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1067CD-028A-4EFD-BAF5-010BC685B213}"/>
              </a:ext>
            </a:extLst>
          </p:cNvPr>
          <p:cNvGrpSpPr/>
          <p:nvPr userDrawn="1"/>
        </p:nvGrpSpPr>
        <p:grpSpPr>
          <a:xfrm>
            <a:off x="10429677" y="2"/>
            <a:ext cx="4191000" cy="3428207"/>
            <a:chOff x="1346663" y="1028701"/>
            <a:chExt cx="4866313" cy="4295386"/>
          </a:xfrm>
          <a:solidFill>
            <a:srgbClr val="E7BD69"/>
          </a:solidFill>
        </p:grpSpPr>
        <p:grpSp>
          <p:nvGrpSpPr>
            <p:cNvPr id="31" name="Group 7">
              <a:extLst>
                <a:ext uri="{FF2B5EF4-FFF2-40B4-BE49-F238E27FC236}">
                  <a16:creationId xmlns:a16="http://schemas.microsoft.com/office/drawing/2014/main" id="{2F69DC3A-5FD9-4D17-9BC7-A8370F9A7D86}"/>
                </a:ext>
              </a:extLst>
            </p:cNvPr>
            <p:cNvGrpSpPr/>
            <p:nvPr/>
          </p:nvGrpSpPr>
          <p:grpSpPr>
            <a:xfrm>
              <a:off x="1346663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51794BFC-754E-4DE4-B9E0-13498DCF504D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620E8A9-EC20-499D-ADA0-44A39AFEA901}"/>
                </a:ext>
              </a:extLst>
            </p:cNvPr>
            <p:cNvSpPr/>
            <p:nvPr/>
          </p:nvSpPr>
          <p:spPr>
            <a:xfrm>
              <a:off x="1346663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DF1C9F6A-FE60-4ADC-A3BF-6DE7D1E62E88}"/>
                </a:ext>
              </a:extLst>
            </p:cNvPr>
            <p:cNvGrpSpPr/>
            <p:nvPr/>
          </p:nvGrpSpPr>
          <p:grpSpPr>
            <a:xfrm>
              <a:off x="4038600" y="1028701"/>
              <a:ext cx="2174376" cy="1872676"/>
              <a:chOff x="-4993988" y="-2780512"/>
              <a:chExt cx="3143893" cy="2356322"/>
            </a:xfrm>
            <a:grpFill/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FC7F8222-618A-41BF-88C6-754EBCE93960}"/>
                  </a:ext>
                </a:extLst>
              </p:cNvPr>
              <p:cNvSpPr/>
              <p:nvPr/>
            </p:nvSpPr>
            <p:spPr>
              <a:xfrm>
                <a:off x="-4993988" y="-2780512"/>
                <a:ext cx="3143893" cy="2356322"/>
              </a:xfrm>
              <a:custGeom>
                <a:avLst/>
                <a:gdLst/>
                <a:ahLst/>
                <a:cxnLst/>
                <a:rect l="l" t="t" r="r" b="b"/>
                <a:pathLst>
                  <a:path w="4916132" h="3737662">
                    <a:moveTo>
                      <a:pt x="252805" y="95462"/>
                    </a:moveTo>
                    <a:cubicBezTo>
                      <a:pt x="252805" y="148171"/>
                      <a:pt x="196196" y="190924"/>
                      <a:pt x="126403" y="190924"/>
                    </a:cubicBezTo>
                    <a:cubicBezTo>
                      <a:pt x="56610" y="190924"/>
                      <a:pt x="0" y="148171"/>
                      <a:pt x="0" y="95462"/>
                    </a:cubicBezTo>
                    <a:cubicBezTo>
                      <a:pt x="0" y="42753"/>
                      <a:pt x="56610" y="0"/>
                      <a:pt x="126403" y="0"/>
                    </a:cubicBezTo>
                    <a:cubicBezTo>
                      <a:pt x="196196" y="0"/>
                      <a:pt x="252805" y="42753"/>
                      <a:pt x="252805" y="95462"/>
                    </a:cubicBezTo>
                    <a:close/>
                    <a:moveTo>
                      <a:pt x="1680845" y="0"/>
                    </a:moveTo>
                    <a:cubicBezTo>
                      <a:pt x="1611052" y="0"/>
                      <a:pt x="1554442" y="42753"/>
                      <a:pt x="1554442" y="95462"/>
                    </a:cubicBezTo>
                    <a:cubicBezTo>
                      <a:pt x="1554442" y="148171"/>
                      <a:pt x="1611052" y="190924"/>
                      <a:pt x="1680845" y="190924"/>
                    </a:cubicBezTo>
                    <a:cubicBezTo>
                      <a:pt x="1750638" y="190924"/>
                      <a:pt x="1807248" y="148171"/>
                      <a:pt x="1807248" y="95462"/>
                    </a:cubicBezTo>
                    <a:cubicBezTo>
                      <a:pt x="1807248" y="42753"/>
                      <a:pt x="1750638" y="0"/>
                      <a:pt x="1680845" y="0"/>
                    </a:cubicBezTo>
                    <a:close/>
                    <a:moveTo>
                      <a:pt x="3235288" y="0"/>
                    </a:moveTo>
                    <a:cubicBezTo>
                      <a:pt x="3165495" y="0"/>
                      <a:pt x="3108885" y="42753"/>
                      <a:pt x="3108885" y="95462"/>
                    </a:cubicBezTo>
                    <a:cubicBezTo>
                      <a:pt x="3108885" y="148171"/>
                      <a:pt x="3165495" y="190924"/>
                      <a:pt x="3235288" y="190924"/>
                    </a:cubicBezTo>
                    <a:cubicBezTo>
                      <a:pt x="3305080" y="190924"/>
                      <a:pt x="3361690" y="148171"/>
                      <a:pt x="3361690" y="95462"/>
                    </a:cubicBezTo>
                    <a:cubicBezTo>
                      <a:pt x="3361690" y="42753"/>
                      <a:pt x="3305080" y="0"/>
                      <a:pt x="3235288" y="0"/>
                    </a:cubicBezTo>
                    <a:close/>
                    <a:moveTo>
                      <a:pt x="4789730" y="190924"/>
                    </a:moveTo>
                    <a:cubicBezTo>
                      <a:pt x="4859523" y="190924"/>
                      <a:pt x="4916132" y="148171"/>
                      <a:pt x="4916132" y="95462"/>
                    </a:cubicBezTo>
                    <a:cubicBezTo>
                      <a:pt x="4916132" y="42753"/>
                      <a:pt x="4859523" y="0"/>
                      <a:pt x="4789730" y="0"/>
                    </a:cubicBezTo>
                    <a:cubicBezTo>
                      <a:pt x="4719937" y="0"/>
                      <a:pt x="4663327" y="42753"/>
                      <a:pt x="4663327" y="95462"/>
                    </a:cubicBezTo>
                    <a:cubicBezTo>
                      <a:pt x="4663327" y="148171"/>
                      <a:pt x="4719937" y="190924"/>
                      <a:pt x="4789730" y="190924"/>
                    </a:cubicBezTo>
                    <a:close/>
                    <a:moveTo>
                      <a:pt x="126403" y="1182148"/>
                    </a:moveTo>
                    <a:cubicBezTo>
                      <a:pt x="56610" y="1182148"/>
                      <a:pt x="0" y="1224901"/>
                      <a:pt x="0" y="1277610"/>
                    </a:cubicBezTo>
                    <a:cubicBezTo>
                      <a:pt x="0" y="1330320"/>
                      <a:pt x="56610" y="1373072"/>
                      <a:pt x="126403" y="1373072"/>
                    </a:cubicBezTo>
                    <a:cubicBezTo>
                      <a:pt x="196196" y="1373072"/>
                      <a:pt x="252805" y="1330320"/>
                      <a:pt x="252805" y="1277610"/>
                    </a:cubicBezTo>
                    <a:cubicBezTo>
                      <a:pt x="252805" y="1224901"/>
                      <a:pt x="196196" y="1182148"/>
                      <a:pt x="126403" y="1182148"/>
                    </a:cubicBezTo>
                    <a:close/>
                    <a:moveTo>
                      <a:pt x="1680845" y="1182148"/>
                    </a:moveTo>
                    <a:cubicBezTo>
                      <a:pt x="1611052" y="1182148"/>
                      <a:pt x="1554442" y="1224901"/>
                      <a:pt x="1554442" y="1277610"/>
                    </a:cubicBezTo>
                    <a:cubicBezTo>
                      <a:pt x="1554442" y="1330320"/>
                      <a:pt x="1611052" y="1373072"/>
                      <a:pt x="1680845" y="1373072"/>
                    </a:cubicBezTo>
                    <a:cubicBezTo>
                      <a:pt x="1750638" y="1373072"/>
                      <a:pt x="1807248" y="1330320"/>
                      <a:pt x="1807248" y="1277610"/>
                    </a:cubicBezTo>
                    <a:cubicBezTo>
                      <a:pt x="1807248" y="1224901"/>
                      <a:pt x="1750638" y="1182148"/>
                      <a:pt x="1680845" y="1182148"/>
                    </a:cubicBezTo>
                    <a:close/>
                    <a:moveTo>
                      <a:pt x="3235288" y="1182148"/>
                    </a:moveTo>
                    <a:cubicBezTo>
                      <a:pt x="3165495" y="1182148"/>
                      <a:pt x="3108885" y="1224901"/>
                      <a:pt x="3108885" y="1277610"/>
                    </a:cubicBezTo>
                    <a:cubicBezTo>
                      <a:pt x="3108885" y="1330320"/>
                      <a:pt x="3165495" y="1373072"/>
                      <a:pt x="3235288" y="1373072"/>
                    </a:cubicBezTo>
                    <a:cubicBezTo>
                      <a:pt x="3305080" y="1373072"/>
                      <a:pt x="3361690" y="1330320"/>
                      <a:pt x="3361690" y="1277610"/>
                    </a:cubicBezTo>
                    <a:cubicBezTo>
                      <a:pt x="3361690" y="1224901"/>
                      <a:pt x="3305080" y="1182148"/>
                      <a:pt x="3235288" y="1182148"/>
                    </a:cubicBezTo>
                    <a:close/>
                    <a:moveTo>
                      <a:pt x="4789730" y="1182148"/>
                    </a:moveTo>
                    <a:cubicBezTo>
                      <a:pt x="4719937" y="1182148"/>
                      <a:pt x="4663327" y="1224901"/>
                      <a:pt x="4663327" y="1277610"/>
                    </a:cubicBezTo>
                    <a:cubicBezTo>
                      <a:pt x="4663327" y="1330320"/>
                      <a:pt x="4719937" y="1373072"/>
                      <a:pt x="4789730" y="1373072"/>
                    </a:cubicBezTo>
                    <a:cubicBezTo>
                      <a:pt x="4859523" y="1373072"/>
                      <a:pt x="4916132" y="1330320"/>
                      <a:pt x="4916132" y="1277610"/>
                    </a:cubicBezTo>
                    <a:cubicBezTo>
                      <a:pt x="4916132" y="1224901"/>
                      <a:pt x="4859523" y="1182148"/>
                      <a:pt x="4789730" y="1182148"/>
                    </a:cubicBezTo>
                    <a:close/>
                    <a:moveTo>
                      <a:pt x="126403" y="2364590"/>
                    </a:moveTo>
                    <a:cubicBezTo>
                      <a:pt x="56610" y="2364590"/>
                      <a:pt x="0" y="2407343"/>
                      <a:pt x="0" y="2460052"/>
                    </a:cubicBezTo>
                    <a:cubicBezTo>
                      <a:pt x="0" y="2512761"/>
                      <a:pt x="56610" y="2555514"/>
                      <a:pt x="126403" y="2555514"/>
                    </a:cubicBezTo>
                    <a:cubicBezTo>
                      <a:pt x="196196" y="2555514"/>
                      <a:pt x="252805" y="2512761"/>
                      <a:pt x="252805" y="2460052"/>
                    </a:cubicBezTo>
                    <a:cubicBezTo>
                      <a:pt x="252805" y="2407343"/>
                      <a:pt x="196196" y="2364590"/>
                      <a:pt x="126403" y="2364590"/>
                    </a:cubicBezTo>
                    <a:close/>
                    <a:moveTo>
                      <a:pt x="1680845" y="2364590"/>
                    </a:moveTo>
                    <a:cubicBezTo>
                      <a:pt x="1611052" y="2364590"/>
                      <a:pt x="1554442" y="2407343"/>
                      <a:pt x="1554442" y="2460052"/>
                    </a:cubicBezTo>
                    <a:cubicBezTo>
                      <a:pt x="1554442" y="2512761"/>
                      <a:pt x="1611052" y="2555514"/>
                      <a:pt x="1680845" y="2555514"/>
                    </a:cubicBezTo>
                    <a:cubicBezTo>
                      <a:pt x="1750638" y="2555514"/>
                      <a:pt x="1807248" y="2512761"/>
                      <a:pt x="1807248" y="2460052"/>
                    </a:cubicBezTo>
                    <a:cubicBezTo>
                      <a:pt x="1807248" y="2407343"/>
                      <a:pt x="1750638" y="2364590"/>
                      <a:pt x="1680845" y="2364590"/>
                    </a:cubicBezTo>
                    <a:close/>
                    <a:moveTo>
                      <a:pt x="3235288" y="2364590"/>
                    </a:moveTo>
                    <a:cubicBezTo>
                      <a:pt x="3165495" y="2364590"/>
                      <a:pt x="3108885" y="2407343"/>
                      <a:pt x="3108885" y="2460052"/>
                    </a:cubicBezTo>
                    <a:cubicBezTo>
                      <a:pt x="3108885" y="2512761"/>
                      <a:pt x="3165495" y="2555514"/>
                      <a:pt x="3235288" y="2555514"/>
                    </a:cubicBezTo>
                    <a:cubicBezTo>
                      <a:pt x="3305080" y="2555514"/>
                      <a:pt x="3361690" y="2512761"/>
                      <a:pt x="3361690" y="2460052"/>
                    </a:cubicBezTo>
                    <a:cubicBezTo>
                      <a:pt x="3361690" y="2407343"/>
                      <a:pt x="3305080" y="2364590"/>
                      <a:pt x="3235288" y="2364590"/>
                    </a:cubicBezTo>
                    <a:close/>
                    <a:moveTo>
                      <a:pt x="4789730" y="2364590"/>
                    </a:moveTo>
                    <a:cubicBezTo>
                      <a:pt x="4719937" y="2364590"/>
                      <a:pt x="4663327" y="2407343"/>
                      <a:pt x="4663327" y="2460052"/>
                    </a:cubicBezTo>
                    <a:cubicBezTo>
                      <a:pt x="4663327" y="2512761"/>
                      <a:pt x="4719937" y="2555514"/>
                      <a:pt x="4789730" y="2555514"/>
                    </a:cubicBezTo>
                    <a:cubicBezTo>
                      <a:pt x="4859523" y="2555514"/>
                      <a:pt x="4916132" y="2512761"/>
                      <a:pt x="4916132" y="2460052"/>
                    </a:cubicBezTo>
                    <a:cubicBezTo>
                      <a:pt x="4916132" y="2407343"/>
                      <a:pt x="4859523" y="2364590"/>
                      <a:pt x="4789730" y="2364590"/>
                    </a:cubicBezTo>
                    <a:close/>
                    <a:moveTo>
                      <a:pt x="126403" y="3546738"/>
                    </a:moveTo>
                    <a:cubicBezTo>
                      <a:pt x="56610" y="3546738"/>
                      <a:pt x="0" y="3589491"/>
                      <a:pt x="0" y="3642200"/>
                    </a:cubicBezTo>
                    <a:cubicBezTo>
                      <a:pt x="0" y="3694909"/>
                      <a:pt x="56610" y="3737662"/>
                      <a:pt x="126403" y="3737662"/>
                    </a:cubicBezTo>
                    <a:cubicBezTo>
                      <a:pt x="196196" y="3737662"/>
                      <a:pt x="252805" y="3694909"/>
                      <a:pt x="252805" y="3642200"/>
                    </a:cubicBezTo>
                    <a:cubicBezTo>
                      <a:pt x="252805" y="3589491"/>
                      <a:pt x="196196" y="3546738"/>
                      <a:pt x="126403" y="3546738"/>
                    </a:cubicBezTo>
                    <a:close/>
                    <a:moveTo>
                      <a:pt x="1680845" y="3546738"/>
                    </a:moveTo>
                    <a:cubicBezTo>
                      <a:pt x="1611052" y="3546738"/>
                      <a:pt x="1554442" y="3589491"/>
                      <a:pt x="1554442" y="3642200"/>
                    </a:cubicBezTo>
                    <a:cubicBezTo>
                      <a:pt x="1554442" y="3694909"/>
                      <a:pt x="1611052" y="3737662"/>
                      <a:pt x="1680845" y="3737662"/>
                    </a:cubicBezTo>
                    <a:cubicBezTo>
                      <a:pt x="1750638" y="3737662"/>
                      <a:pt x="1807248" y="3694909"/>
                      <a:pt x="1807248" y="3642200"/>
                    </a:cubicBezTo>
                    <a:cubicBezTo>
                      <a:pt x="1807248" y="3589491"/>
                      <a:pt x="1750638" y="3546738"/>
                      <a:pt x="1680845" y="3546738"/>
                    </a:cubicBezTo>
                    <a:close/>
                    <a:moveTo>
                      <a:pt x="3235288" y="3546738"/>
                    </a:moveTo>
                    <a:cubicBezTo>
                      <a:pt x="3165495" y="3546738"/>
                      <a:pt x="3108885" y="3589491"/>
                      <a:pt x="3108885" y="3642200"/>
                    </a:cubicBezTo>
                    <a:cubicBezTo>
                      <a:pt x="3108885" y="3694909"/>
                      <a:pt x="3165495" y="3737662"/>
                      <a:pt x="3235288" y="3737662"/>
                    </a:cubicBezTo>
                    <a:cubicBezTo>
                      <a:pt x="3305080" y="3737662"/>
                      <a:pt x="3361690" y="3694909"/>
                      <a:pt x="3361690" y="3642200"/>
                    </a:cubicBezTo>
                    <a:cubicBezTo>
                      <a:pt x="3361690" y="3589491"/>
                      <a:pt x="3305080" y="3546738"/>
                      <a:pt x="3235288" y="3546738"/>
                    </a:cubicBezTo>
                    <a:close/>
                    <a:moveTo>
                      <a:pt x="4789730" y="3546738"/>
                    </a:moveTo>
                    <a:cubicBezTo>
                      <a:pt x="4719937" y="3546738"/>
                      <a:pt x="4663327" y="3589491"/>
                      <a:pt x="4663327" y="3642200"/>
                    </a:cubicBezTo>
                    <a:cubicBezTo>
                      <a:pt x="4663327" y="3694909"/>
                      <a:pt x="4719937" y="3737662"/>
                      <a:pt x="4789730" y="3737662"/>
                    </a:cubicBezTo>
                    <a:cubicBezTo>
                      <a:pt x="4859523" y="3737662"/>
                      <a:pt x="4916132" y="3694909"/>
                      <a:pt x="4916132" y="3642200"/>
                    </a:cubicBezTo>
                    <a:cubicBezTo>
                      <a:pt x="4916132" y="3589491"/>
                      <a:pt x="4859523" y="3546738"/>
                      <a:pt x="4789730" y="3546738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F4736055-178F-44E7-B069-9B879EF355AC}"/>
                </a:ext>
              </a:extLst>
            </p:cNvPr>
            <p:cNvSpPr/>
            <p:nvPr/>
          </p:nvSpPr>
          <p:spPr>
            <a:xfrm>
              <a:off x="4038600" y="3451411"/>
              <a:ext cx="2174376" cy="1872676"/>
            </a:xfrm>
            <a:custGeom>
              <a:avLst/>
              <a:gdLst/>
              <a:ahLst/>
              <a:cxnLst/>
              <a:rect l="l" t="t" r="r" b="b"/>
              <a:pathLst>
                <a:path w="4916132" h="3737662">
                  <a:moveTo>
                    <a:pt x="252805" y="95462"/>
                  </a:moveTo>
                  <a:cubicBezTo>
                    <a:pt x="252805" y="148171"/>
                    <a:pt x="196196" y="190924"/>
                    <a:pt x="126403" y="190924"/>
                  </a:cubicBezTo>
                  <a:cubicBezTo>
                    <a:pt x="56610" y="190924"/>
                    <a:pt x="0" y="148171"/>
                    <a:pt x="0" y="95462"/>
                  </a:cubicBezTo>
                  <a:cubicBezTo>
                    <a:pt x="0" y="42753"/>
                    <a:pt x="56610" y="0"/>
                    <a:pt x="126403" y="0"/>
                  </a:cubicBezTo>
                  <a:cubicBezTo>
                    <a:pt x="196196" y="0"/>
                    <a:pt x="252805" y="42753"/>
                    <a:pt x="252805" y="95462"/>
                  </a:cubicBezTo>
                  <a:close/>
                  <a:moveTo>
                    <a:pt x="1680845" y="0"/>
                  </a:moveTo>
                  <a:cubicBezTo>
                    <a:pt x="1611052" y="0"/>
                    <a:pt x="1554442" y="42753"/>
                    <a:pt x="1554442" y="95462"/>
                  </a:cubicBezTo>
                  <a:cubicBezTo>
                    <a:pt x="1554442" y="148171"/>
                    <a:pt x="1611052" y="190924"/>
                    <a:pt x="1680845" y="190924"/>
                  </a:cubicBezTo>
                  <a:cubicBezTo>
                    <a:pt x="1750638" y="190924"/>
                    <a:pt x="1807248" y="148171"/>
                    <a:pt x="1807248" y="95462"/>
                  </a:cubicBezTo>
                  <a:cubicBezTo>
                    <a:pt x="1807248" y="42753"/>
                    <a:pt x="1750638" y="0"/>
                    <a:pt x="1680845" y="0"/>
                  </a:cubicBezTo>
                  <a:close/>
                  <a:moveTo>
                    <a:pt x="3235288" y="0"/>
                  </a:moveTo>
                  <a:cubicBezTo>
                    <a:pt x="3165495" y="0"/>
                    <a:pt x="3108885" y="42753"/>
                    <a:pt x="3108885" y="95462"/>
                  </a:cubicBezTo>
                  <a:cubicBezTo>
                    <a:pt x="3108885" y="148171"/>
                    <a:pt x="3165495" y="190924"/>
                    <a:pt x="3235288" y="190924"/>
                  </a:cubicBezTo>
                  <a:cubicBezTo>
                    <a:pt x="3305080" y="190924"/>
                    <a:pt x="3361690" y="148171"/>
                    <a:pt x="3361690" y="95462"/>
                  </a:cubicBezTo>
                  <a:cubicBezTo>
                    <a:pt x="3361690" y="42753"/>
                    <a:pt x="3305080" y="0"/>
                    <a:pt x="3235288" y="0"/>
                  </a:cubicBezTo>
                  <a:close/>
                  <a:moveTo>
                    <a:pt x="4789730" y="190924"/>
                  </a:moveTo>
                  <a:cubicBezTo>
                    <a:pt x="4859523" y="190924"/>
                    <a:pt x="4916132" y="148171"/>
                    <a:pt x="4916132" y="95462"/>
                  </a:cubicBezTo>
                  <a:cubicBezTo>
                    <a:pt x="4916132" y="42753"/>
                    <a:pt x="4859523" y="0"/>
                    <a:pt x="4789730" y="0"/>
                  </a:cubicBezTo>
                  <a:cubicBezTo>
                    <a:pt x="4719937" y="0"/>
                    <a:pt x="4663327" y="42753"/>
                    <a:pt x="4663327" y="95462"/>
                  </a:cubicBezTo>
                  <a:cubicBezTo>
                    <a:pt x="4663327" y="148171"/>
                    <a:pt x="4719937" y="190924"/>
                    <a:pt x="4789730" y="190924"/>
                  </a:cubicBezTo>
                  <a:close/>
                  <a:moveTo>
                    <a:pt x="126403" y="1182148"/>
                  </a:moveTo>
                  <a:cubicBezTo>
                    <a:pt x="56610" y="1182148"/>
                    <a:pt x="0" y="1224901"/>
                    <a:pt x="0" y="1277610"/>
                  </a:cubicBezTo>
                  <a:cubicBezTo>
                    <a:pt x="0" y="1330320"/>
                    <a:pt x="56610" y="1373072"/>
                    <a:pt x="126403" y="1373072"/>
                  </a:cubicBezTo>
                  <a:cubicBezTo>
                    <a:pt x="196196" y="1373072"/>
                    <a:pt x="252805" y="1330320"/>
                    <a:pt x="252805" y="1277610"/>
                  </a:cubicBezTo>
                  <a:cubicBezTo>
                    <a:pt x="252805" y="1224901"/>
                    <a:pt x="196196" y="1182148"/>
                    <a:pt x="126403" y="1182148"/>
                  </a:cubicBezTo>
                  <a:close/>
                  <a:moveTo>
                    <a:pt x="1680845" y="1182148"/>
                  </a:moveTo>
                  <a:cubicBezTo>
                    <a:pt x="1611052" y="1182148"/>
                    <a:pt x="1554442" y="1224901"/>
                    <a:pt x="1554442" y="1277610"/>
                  </a:cubicBezTo>
                  <a:cubicBezTo>
                    <a:pt x="1554442" y="1330320"/>
                    <a:pt x="1611052" y="1373072"/>
                    <a:pt x="1680845" y="1373072"/>
                  </a:cubicBezTo>
                  <a:cubicBezTo>
                    <a:pt x="1750638" y="1373072"/>
                    <a:pt x="1807248" y="1330320"/>
                    <a:pt x="1807248" y="1277610"/>
                  </a:cubicBezTo>
                  <a:cubicBezTo>
                    <a:pt x="1807248" y="1224901"/>
                    <a:pt x="1750638" y="1182148"/>
                    <a:pt x="1680845" y="1182148"/>
                  </a:cubicBezTo>
                  <a:close/>
                  <a:moveTo>
                    <a:pt x="3235288" y="1182148"/>
                  </a:moveTo>
                  <a:cubicBezTo>
                    <a:pt x="3165495" y="1182148"/>
                    <a:pt x="3108885" y="1224901"/>
                    <a:pt x="3108885" y="1277610"/>
                  </a:cubicBezTo>
                  <a:cubicBezTo>
                    <a:pt x="3108885" y="1330320"/>
                    <a:pt x="3165495" y="1373072"/>
                    <a:pt x="3235288" y="1373072"/>
                  </a:cubicBezTo>
                  <a:cubicBezTo>
                    <a:pt x="3305080" y="1373072"/>
                    <a:pt x="3361690" y="1330320"/>
                    <a:pt x="3361690" y="1277610"/>
                  </a:cubicBezTo>
                  <a:cubicBezTo>
                    <a:pt x="3361690" y="1224901"/>
                    <a:pt x="3305080" y="1182148"/>
                    <a:pt x="3235288" y="1182148"/>
                  </a:cubicBezTo>
                  <a:close/>
                  <a:moveTo>
                    <a:pt x="4789730" y="1182148"/>
                  </a:moveTo>
                  <a:cubicBezTo>
                    <a:pt x="4719937" y="1182148"/>
                    <a:pt x="4663327" y="1224901"/>
                    <a:pt x="4663327" y="1277610"/>
                  </a:cubicBezTo>
                  <a:cubicBezTo>
                    <a:pt x="4663327" y="1330320"/>
                    <a:pt x="4719937" y="1373072"/>
                    <a:pt x="4789730" y="1373072"/>
                  </a:cubicBezTo>
                  <a:cubicBezTo>
                    <a:pt x="4859523" y="1373072"/>
                    <a:pt x="4916132" y="1330320"/>
                    <a:pt x="4916132" y="1277610"/>
                  </a:cubicBezTo>
                  <a:cubicBezTo>
                    <a:pt x="4916132" y="1224901"/>
                    <a:pt x="4859523" y="1182148"/>
                    <a:pt x="4789730" y="1182148"/>
                  </a:cubicBezTo>
                  <a:close/>
                  <a:moveTo>
                    <a:pt x="126403" y="2364590"/>
                  </a:moveTo>
                  <a:cubicBezTo>
                    <a:pt x="56610" y="2364590"/>
                    <a:pt x="0" y="2407343"/>
                    <a:pt x="0" y="2460052"/>
                  </a:cubicBezTo>
                  <a:cubicBezTo>
                    <a:pt x="0" y="2512761"/>
                    <a:pt x="56610" y="2555514"/>
                    <a:pt x="126403" y="2555514"/>
                  </a:cubicBezTo>
                  <a:cubicBezTo>
                    <a:pt x="196196" y="2555514"/>
                    <a:pt x="252805" y="2512761"/>
                    <a:pt x="252805" y="2460052"/>
                  </a:cubicBezTo>
                  <a:cubicBezTo>
                    <a:pt x="252805" y="2407343"/>
                    <a:pt x="196196" y="2364590"/>
                    <a:pt x="126403" y="2364590"/>
                  </a:cubicBezTo>
                  <a:close/>
                  <a:moveTo>
                    <a:pt x="1680845" y="2364590"/>
                  </a:moveTo>
                  <a:cubicBezTo>
                    <a:pt x="1611052" y="2364590"/>
                    <a:pt x="1554442" y="2407343"/>
                    <a:pt x="1554442" y="2460052"/>
                  </a:cubicBezTo>
                  <a:cubicBezTo>
                    <a:pt x="1554442" y="2512761"/>
                    <a:pt x="1611052" y="2555514"/>
                    <a:pt x="1680845" y="2555514"/>
                  </a:cubicBezTo>
                  <a:cubicBezTo>
                    <a:pt x="1750638" y="2555514"/>
                    <a:pt x="1807248" y="2512761"/>
                    <a:pt x="1807248" y="2460052"/>
                  </a:cubicBezTo>
                  <a:cubicBezTo>
                    <a:pt x="1807248" y="2407343"/>
                    <a:pt x="1750638" y="2364590"/>
                    <a:pt x="1680845" y="2364590"/>
                  </a:cubicBezTo>
                  <a:close/>
                  <a:moveTo>
                    <a:pt x="3235288" y="2364590"/>
                  </a:moveTo>
                  <a:cubicBezTo>
                    <a:pt x="3165495" y="2364590"/>
                    <a:pt x="3108885" y="2407343"/>
                    <a:pt x="3108885" y="2460052"/>
                  </a:cubicBezTo>
                  <a:cubicBezTo>
                    <a:pt x="3108885" y="2512761"/>
                    <a:pt x="3165495" y="2555514"/>
                    <a:pt x="3235288" y="2555514"/>
                  </a:cubicBezTo>
                  <a:cubicBezTo>
                    <a:pt x="3305080" y="2555514"/>
                    <a:pt x="3361690" y="2512761"/>
                    <a:pt x="3361690" y="2460052"/>
                  </a:cubicBezTo>
                  <a:cubicBezTo>
                    <a:pt x="3361690" y="2407343"/>
                    <a:pt x="3305080" y="2364590"/>
                    <a:pt x="3235288" y="2364590"/>
                  </a:cubicBezTo>
                  <a:close/>
                  <a:moveTo>
                    <a:pt x="4789730" y="2364590"/>
                  </a:moveTo>
                  <a:cubicBezTo>
                    <a:pt x="4719937" y="2364590"/>
                    <a:pt x="4663327" y="2407343"/>
                    <a:pt x="4663327" y="2460052"/>
                  </a:cubicBezTo>
                  <a:cubicBezTo>
                    <a:pt x="4663327" y="2512761"/>
                    <a:pt x="4719937" y="2555514"/>
                    <a:pt x="4789730" y="2555514"/>
                  </a:cubicBezTo>
                  <a:cubicBezTo>
                    <a:pt x="4859523" y="2555514"/>
                    <a:pt x="4916132" y="2512761"/>
                    <a:pt x="4916132" y="2460052"/>
                  </a:cubicBezTo>
                  <a:cubicBezTo>
                    <a:pt x="4916132" y="2407343"/>
                    <a:pt x="4859523" y="2364590"/>
                    <a:pt x="4789730" y="2364590"/>
                  </a:cubicBezTo>
                  <a:close/>
                  <a:moveTo>
                    <a:pt x="126403" y="3546738"/>
                  </a:moveTo>
                  <a:cubicBezTo>
                    <a:pt x="56610" y="3546738"/>
                    <a:pt x="0" y="3589491"/>
                    <a:pt x="0" y="3642200"/>
                  </a:cubicBezTo>
                  <a:cubicBezTo>
                    <a:pt x="0" y="3694909"/>
                    <a:pt x="56610" y="3737662"/>
                    <a:pt x="126403" y="3737662"/>
                  </a:cubicBezTo>
                  <a:cubicBezTo>
                    <a:pt x="196196" y="3737662"/>
                    <a:pt x="252805" y="3694909"/>
                    <a:pt x="252805" y="3642200"/>
                  </a:cubicBezTo>
                  <a:cubicBezTo>
                    <a:pt x="252805" y="3589491"/>
                    <a:pt x="196196" y="3546738"/>
                    <a:pt x="126403" y="3546738"/>
                  </a:cubicBezTo>
                  <a:close/>
                  <a:moveTo>
                    <a:pt x="1680845" y="3546738"/>
                  </a:moveTo>
                  <a:cubicBezTo>
                    <a:pt x="1611052" y="3546738"/>
                    <a:pt x="1554442" y="3589491"/>
                    <a:pt x="1554442" y="3642200"/>
                  </a:cubicBezTo>
                  <a:cubicBezTo>
                    <a:pt x="1554442" y="3694909"/>
                    <a:pt x="1611052" y="3737662"/>
                    <a:pt x="1680845" y="3737662"/>
                  </a:cubicBezTo>
                  <a:cubicBezTo>
                    <a:pt x="1750638" y="3737662"/>
                    <a:pt x="1807248" y="3694909"/>
                    <a:pt x="1807248" y="3642200"/>
                  </a:cubicBezTo>
                  <a:cubicBezTo>
                    <a:pt x="1807248" y="3589491"/>
                    <a:pt x="1750638" y="3546738"/>
                    <a:pt x="1680845" y="3546738"/>
                  </a:cubicBezTo>
                  <a:close/>
                  <a:moveTo>
                    <a:pt x="3235288" y="3546738"/>
                  </a:moveTo>
                  <a:cubicBezTo>
                    <a:pt x="3165495" y="3546738"/>
                    <a:pt x="3108885" y="3589491"/>
                    <a:pt x="3108885" y="3642200"/>
                  </a:cubicBezTo>
                  <a:cubicBezTo>
                    <a:pt x="3108885" y="3694909"/>
                    <a:pt x="3165495" y="3737662"/>
                    <a:pt x="3235288" y="3737662"/>
                  </a:cubicBezTo>
                  <a:cubicBezTo>
                    <a:pt x="3305080" y="3737662"/>
                    <a:pt x="3361690" y="3694909"/>
                    <a:pt x="3361690" y="3642200"/>
                  </a:cubicBezTo>
                  <a:cubicBezTo>
                    <a:pt x="3361690" y="3589491"/>
                    <a:pt x="3305080" y="3546738"/>
                    <a:pt x="3235288" y="3546738"/>
                  </a:cubicBezTo>
                  <a:close/>
                  <a:moveTo>
                    <a:pt x="4789730" y="3546738"/>
                  </a:moveTo>
                  <a:cubicBezTo>
                    <a:pt x="4719937" y="3546738"/>
                    <a:pt x="4663327" y="3589491"/>
                    <a:pt x="4663327" y="3642200"/>
                  </a:cubicBezTo>
                  <a:cubicBezTo>
                    <a:pt x="4663327" y="3694909"/>
                    <a:pt x="4719937" y="3737662"/>
                    <a:pt x="4789730" y="3737662"/>
                  </a:cubicBezTo>
                  <a:cubicBezTo>
                    <a:pt x="4859523" y="3737662"/>
                    <a:pt x="4916132" y="3694909"/>
                    <a:pt x="4916132" y="3642200"/>
                  </a:cubicBezTo>
                  <a:cubicBezTo>
                    <a:pt x="4916132" y="3589491"/>
                    <a:pt x="4859523" y="3546738"/>
                    <a:pt x="4789730" y="3546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37" name="Picture 2">
            <a:extLst>
              <a:ext uri="{FF2B5EF4-FFF2-40B4-BE49-F238E27FC236}">
                <a16:creationId xmlns:a16="http://schemas.microsoft.com/office/drawing/2014/main" id="{0FFCBB91-12D0-4396-A90D-80D4FC7363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926"/>
          <a:stretch>
            <a:fillRect/>
          </a:stretch>
        </p:blipFill>
        <p:spPr>
          <a:xfrm>
            <a:off x="7805010" y="3276601"/>
            <a:ext cx="4310791" cy="358902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F7503B3-7AEE-4CC1-8BE2-73E38034A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55" y="20274"/>
            <a:ext cx="10009744" cy="1275127"/>
          </a:xfrm>
        </p:spPr>
        <p:txBody>
          <a:bodyPr/>
          <a:lstStyle>
            <a:lvl1pPr marL="234945" indent="-6351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7454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818" y="228602"/>
            <a:ext cx="9688983" cy="102161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 hasCustomPrompt="1"/>
          </p:nvPr>
        </p:nvSpPr>
        <p:spPr>
          <a:xfrm>
            <a:off x="1283819" y="1395724"/>
            <a:ext cx="9624364" cy="495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icon to add table </a:t>
            </a:r>
            <a:endParaRPr lang="id-ID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44600" y="6248401"/>
            <a:ext cx="2844800" cy="3206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200" y="6248401"/>
            <a:ext cx="3860800" cy="3206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0E63F4-C084-4BC0-870B-1892CDD56F5C}"/>
              </a:ext>
            </a:extLst>
          </p:cNvPr>
          <p:cNvGrpSpPr/>
          <p:nvPr userDrawn="1"/>
        </p:nvGrpSpPr>
        <p:grpSpPr>
          <a:xfrm>
            <a:off x="11201400" y="76201"/>
            <a:ext cx="4495800" cy="6752492"/>
            <a:chOff x="1667909" y="834580"/>
            <a:chExt cx="5222422" cy="7994049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31C1D81-0581-481B-AE91-C5C5DDF69E1C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FD72F6A7-CCC5-4E56-943F-7FAD95B69207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4C6C8968-A88B-4D80-BDB8-CD78AF4838EE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6D0EFD3D-9512-45DC-B19B-75357D0B7635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BA60B89E-C025-4AB8-9D67-F9587AC0126C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648DBFA-7A9E-48D3-8A88-34D54B8CF19A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05FD1CF9-EA7E-4310-B231-62CAD47A2E1F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026DDB72-9587-47CC-B5E0-BE3DC5381227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E3887DD2-4CCA-43B5-A703-3E8D02D308F5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A788DA55-C23F-42E3-BB75-B5E9B158074E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723217F-3A82-4DEE-BAB3-11C088F6D77B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3202E160-20BF-4C30-BCB6-F3C99A120D85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F425E281-4EA0-43B7-8D8D-EAEB5897920B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8002E33D-8857-44A8-9E5E-5C3CAF6A56B0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C303257C-B276-4646-AF3C-2F17D5A374D3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AF3668F0-5D34-48E9-BE5F-06854676E9F2}"/>
              </a:ext>
            </a:extLst>
          </p:cNvPr>
          <p:cNvSpPr/>
          <p:nvPr userDrawn="1"/>
        </p:nvSpPr>
        <p:spPr bwMode="auto">
          <a:xfrm>
            <a:off x="-76200" y="6477000"/>
            <a:ext cx="9525000" cy="381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4B5A9F7-A071-48A4-AB3E-EF3E596DC1FA}"/>
              </a:ext>
            </a:extLst>
          </p:cNvPr>
          <p:cNvGrpSpPr/>
          <p:nvPr userDrawn="1"/>
        </p:nvGrpSpPr>
        <p:grpSpPr>
          <a:xfrm>
            <a:off x="-3505200" y="49905"/>
            <a:ext cx="4495800" cy="6752492"/>
            <a:chOff x="1667909" y="834580"/>
            <a:chExt cx="5222422" cy="7994049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9F8612F2-837D-4A36-BA0D-246C7FBDB40C}"/>
                </a:ext>
              </a:extLst>
            </p:cNvPr>
            <p:cNvSpPr/>
            <p:nvPr/>
          </p:nvSpPr>
          <p:spPr>
            <a:xfrm>
              <a:off x="1667909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E638101F-79D5-4D46-A531-ABBC3D59E654}"/>
                </a:ext>
              </a:extLst>
            </p:cNvPr>
            <p:cNvSpPr/>
            <p:nvPr/>
          </p:nvSpPr>
          <p:spPr>
            <a:xfrm>
              <a:off x="3502535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211BB47A-C8D0-4CC2-A13C-084A92DB485C}"/>
                </a:ext>
              </a:extLst>
            </p:cNvPr>
            <p:cNvSpPr/>
            <p:nvPr/>
          </p:nvSpPr>
          <p:spPr>
            <a:xfrm>
              <a:off x="5396314" y="83458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D312FC23-8909-4448-9B80-5EC7BB23AA98}"/>
                </a:ext>
              </a:extLst>
            </p:cNvPr>
            <p:cNvSpPr/>
            <p:nvPr/>
          </p:nvSpPr>
          <p:spPr>
            <a:xfrm>
              <a:off x="1667909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A5A972A8-49FF-4D5F-9AB6-425D575FD557}"/>
                </a:ext>
              </a:extLst>
            </p:cNvPr>
            <p:cNvSpPr/>
            <p:nvPr/>
          </p:nvSpPr>
          <p:spPr>
            <a:xfrm>
              <a:off x="3502535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5D94351D-F080-4A13-8D73-B7E8C3B8EBB5}"/>
                </a:ext>
              </a:extLst>
            </p:cNvPr>
            <p:cNvSpPr/>
            <p:nvPr/>
          </p:nvSpPr>
          <p:spPr>
            <a:xfrm>
              <a:off x="5396314" y="2490050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FCBD42F2-D821-44F8-957A-BF3F51F25531}"/>
                </a:ext>
              </a:extLst>
            </p:cNvPr>
            <p:cNvSpPr/>
            <p:nvPr/>
          </p:nvSpPr>
          <p:spPr>
            <a:xfrm>
              <a:off x="1667909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08DA1DF3-CF2F-4C10-A4BE-1707D33CF6AA}"/>
                </a:ext>
              </a:extLst>
            </p:cNvPr>
            <p:cNvSpPr/>
            <p:nvPr/>
          </p:nvSpPr>
          <p:spPr>
            <a:xfrm>
              <a:off x="3502535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FA7FC06F-FB89-4423-8B1B-216E71D1C85E}"/>
                </a:ext>
              </a:extLst>
            </p:cNvPr>
            <p:cNvSpPr/>
            <p:nvPr/>
          </p:nvSpPr>
          <p:spPr>
            <a:xfrm>
              <a:off x="5396314" y="4173846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F23ABA80-F32D-4A13-89E1-D7A7B4C7FFF7}"/>
                </a:ext>
              </a:extLst>
            </p:cNvPr>
            <p:cNvSpPr/>
            <p:nvPr/>
          </p:nvSpPr>
          <p:spPr>
            <a:xfrm>
              <a:off x="1667909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4" name="Freeform 3">
              <a:extLst>
                <a:ext uri="{FF2B5EF4-FFF2-40B4-BE49-F238E27FC236}">
                  <a16:creationId xmlns:a16="http://schemas.microsoft.com/office/drawing/2014/main" id="{51F362AF-E26D-451C-A72D-FE3C45B2F436}"/>
                </a:ext>
              </a:extLst>
            </p:cNvPr>
            <p:cNvSpPr/>
            <p:nvPr/>
          </p:nvSpPr>
          <p:spPr>
            <a:xfrm>
              <a:off x="3502535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9A3CC9EC-2024-49AE-90FD-803BB07856D1}"/>
                </a:ext>
              </a:extLst>
            </p:cNvPr>
            <p:cNvSpPr/>
            <p:nvPr/>
          </p:nvSpPr>
          <p:spPr>
            <a:xfrm>
              <a:off x="5396314" y="5829315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6DAA28F9-6B16-4408-B0A1-D7BDBCF0E8A8}"/>
                </a:ext>
              </a:extLst>
            </p:cNvPr>
            <p:cNvSpPr/>
            <p:nvPr/>
          </p:nvSpPr>
          <p:spPr>
            <a:xfrm>
              <a:off x="1667909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7" name="Freeform 3">
              <a:extLst>
                <a:ext uri="{FF2B5EF4-FFF2-40B4-BE49-F238E27FC236}">
                  <a16:creationId xmlns:a16="http://schemas.microsoft.com/office/drawing/2014/main" id="{31CA0BAD-BEF2-42D1-91D2-8BB39AF2F8D3}"/>
                </a:ext>
              </a:extLst>
            </p:cNvPr>
            <p:cNvSpPr/>
            <p:nvPr/>
          </p:nvSpPr>
          <p:spPr>
            <a:xfrm>
              <a:off x="3502535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8" name="Freeform 3">
              <a:extLst>
                <a:ext uri="{FF2B5EF4-FFF2-40B4-BE49-F238E27FC236}">
                  <a16:creationId xmlns:a16="http://schemas.microsoft.com/office/drawing/2014/main" id="{B543131F-73B9-45BC-84AF-328F0C936A1F}"/>
                </a:ext>
              </a:extLst>
            </p:cNvPr>
            <p:cNvSpPr/>
            <p:nvPr/>
          </p:nvSpPr>
          <p:spPr>
            <a:xfrm>
              <a:off x="5396314" y="7506601"/>
              <a:ext cx="1494017" cy="1322028"/>
            </a:xfrm>
            <a:custGeom>
              <a:avLst/>
              <a:gdLst/>
              <a:ahLst/>
              <a:cxnLst/>
              <a:rect l="l" t="t" r="r" b="b"/>
              <a:pathLst>
                <a:path w="16144642" h="8010856">
                  <a:moveTo>
                    <a:pt x="830216" y="204602"/>
                  </a:moveTo>
                  <a:cubicBezTo>
                    <a:pt x="830216" y="317572"/>
                    <a:pt x="644309" y="409204"/>
                    <a:pt x="415108" y="409204"/>
                  </a:cubicBezTo>
                  <a:cubicBezTo>
                    <a:pt x="185907" y="409204"/>
                    <a:pt x="0" y="317572"/>
                    <a:pt x="0" y="204602"/>
                  </a:cubicBezTo>
                  <a:cubicBezTo>
                    <a:pt x="0" y="91632"/>
                    <a:pt x="185907" y="0"/>
                    <a:pt x="415108" y="0"/>
                  </a:cubicBezTo>
                  <a:cubicBezTo>
                    <a:pt x="644309" y="0"/>
                    <a:pt x="830216" y="91632"/>
                    <a:pt x="830216" y="204602"/>
                  </a:cubicBezTo>
                  <a:close/>
                  <a:moveTo>
                    <a:pt x="5519916" y="0"/>
                  </a:moveTo>
                  <a:cubicBezTo>
                    <a:pt x="5290716" y="0"/>
                    <a:pt x="5104809" y="91632"/>
                    <a:pt x="5104809" y="204602"/>
                  </a:cubicBezTo>
                  <a:cubicBezTo>
                    <a:pt x="5104809" y="317572"/>
                    <a:pt x="5290716" y="409204"/>
                    <a:pt x="5519916" y="409204"/>
                  </a:cubicBezTo>
                  <a:cubicBezTo>
                    <a:pt x="5749117" y="409204"/>
                    <a:pt x="5935024" y="317572"/>
                    <a:pt x="5935024" y="204602"/>
                  </a:cubicBezTo>
                  <a:cubicBezTo>
                    <a:pt x="5935025" y="91632"/>
                    <a:pt x="5749117" y="0"/>
                    <a:pt x="5519916" y="0"/>
                  </a:cubicBezTo>
                  <a:close/>
                  <a:moveTo>
                    <a:pt x="10624725" y="0"/>
                  </a:moveTo>
                  <a:cubicBezTo>
                    <a:pt x="10395524" y="0"/>
                    <a:pt x="10209618" y="91632"/>
                    <a:pt x="10209618" y="204602"/>
                  </a:cubicBezTo>
                  <a:cubicBezTo>
                    <a:pt x="10209618" y="317572"/>
                    <a:pt x="10395524" y="409204"/>
                    <a:pt x="10624725" y="409204"/>
                  </a:cubicBezTo>
                  <a:cubicBezTo>
                    <a:pt x="10853926" y="409204"/>
                    <a:pt x="11039833" y="317572"/>
                    <a:pt x="11039833" y="204602"/>
                  </a:cubicBezTo>
                  <a:cubicBezTo>
                    <a:pt x="11039832" y="91632"/>
                    <a:pt x="10853926" y="0"/>
                    <a:pt x="10624725" y="0"/>
                  </a:cubicBezTo>
                  <a:close/>
                  <a:moveTo>
                    <a:pt x="15729534" y="409204"/>
                  </a:moveTo>
                  <a:cubicBezTo>
                    <a:pt x="15958734" y="409204"/>
                    <a:pt x="16144641" y="317572"/>
                    <a:pt x="16144641" y="204602"/>
                  </a:cubicBezTo>
                  <a:cubicBezTo>
                    <a:pt x="16144641" y="91632"/>
                    <a:pt x="15958734" y="0"/>
                    <a:pt x="15729534" y="0"/>
                  </a:cubicBezTo>
                  <a:cubicBezTo>
                    <a:pt x="15500333" y="0"/>
                    <a:pt x="15314425" y="91632"/>
                    <a:pt x="15314425" y="204602"/>
                  </a:cubicBezTo>
                  <a:cubicBezTo>
                    <a:pt x="15314425" y="317572"/>
                    <a:pt x="15500333" y="409204"/>
                    <a:pt x="15729534" y="409204"/>
                  </a:cubicBezTo>
                  <a:close/>
                  <a:moveTo>
                    <a:pt x="415108" y="2533675"/>
                  </a:moveTo>
                  <a:cubicBezTo>
                    <a:pt x="185907" y="2533675"/>
                    <a:pt x="0" y="2625306"/>
                    <a:pt x="0" y="2738277"/>
                  </a:cubicBezTo>
                  <a:cubicBezTo>
                    <a:pt x="0" y="2851247"/>
                    <a:pt x="185907" y="2942879"/>
                    <a:pt x="415108" y="2942879"/>
                  </a:cubicBezTo>
                  <a:cubicBezTo>
                    <a:pt x="644309" y="2942879"/>
                    <a:pt x="830216" y="2851247"/>
                    <a:pt x="830216" y="2738277"/>
                  </a:cubicBezTo>
                  <a:cubicBezTo>
                    <a:pt x="830216" y="2625307"/>
                    <a:pt x="644309" y="2533675"/>
                    <a:pt x="415108" y="2533675"/>
                  </a:cubicBezTo>
                  <a:close/>
                  <a:moveTo>
                    <a:pt x="5519916" y="2533675"/>
                  </a:moveTo>
                  <a:cubicBezTo>
                    <a:pt x="5290716" y="2533675"/>
                    <a:pt x="5104809" y="2625306"/>
                    <a:pt x="5104809" y="2738277"/>
                  </a:cubicBezTo>
                  <a:cubicBezTo>
                    <a:pt x="5104809" y="2851247"/>
                    <a:pt x="5290716" y="2942879"/>
                    <a:pt x="5519916" y="2942879"/>
                  </a:cubicBezTo>
                  <a:cubicBezTo>
                    <a:pt x="5749117" y="2942879"/>
                    <a:pt x="5935024" y="2851247"/>
                    <a:pt x="5935024" y="2738277"/>
                  </a:cubicBezTo>
                  <a:cubicBezTo>
                    <a:pt x="5935025" y="2625307"/>
                    <a:pt x="5749117" y="2533675"/>
                    <a:pt x="5519916" y="2533675"/>
                  </a:cubicBezTo>
                  <a:close/>
                  <a:moveTo>
                    <a:pt x="10624725" y="2533675"/>
                  </a:moveTo>
                  <a:cubicBezTo>
                    <a:pt x="10395524" y="2533675"/>
                    <a:pt x="10209618" y="2625306"/>
                    <a:pt x="10209618" y="2738277"/>
                  </a:cubicBezTo>
                  <a:cubicBezTo>
                    <a:pt x="10209618" y="2851247"/>
                    <a:pt x="10395524" y="2942879"/>
                    <a:pt x="10624725" y="2942879"/>
                  </a:cubicBezTo>
                  <a:cubicBezTo>
                    <a:pt x="10853926" y="2942879"/>
                    <a:pt x="11039833" y="2851247"/>
                    <a:pt x="11039833" y="2738277"/>
                  </a:cubicBezTo>
                  <a:cubicBezTo>
                    <a:pt x="11039832" y="2625307"/>
                    <a:pt x="10853926" y="2533675"/>
                    <a:pt x="10624725" y="2533675"/>
                  </a:cubicBezTo>
                  <a:close/>
                  <a:moveTo>
                    <a:pt x="15729534" y="2533675"/>
                  </a:moveTo>
                  <a:cubicBezTo>
                    <a:pt x="15500333" y="2533675"/>
                    <a:pt x="15314425" y="2625306"/>
                    <a:pt x="15314425" y="2738277"/>
                  </a:cubicBezTo>
                  <a:cubicBezTo>
                    <a:pt x="15314425" y="2851247"/>
                    <a:pt x="15500333" y="2942879"/>
                    <a:pt x="15729534" y="2942879"/>
                  </a:cubicBezTo>
                  <a:cubicBezTo>
                    <a:pt x="15958734" y="2942879"/>
                    <a:pt x="16144641" y="2851247"/>
                    <a:pt x="16144641" y="2738277"/>
                  </a:cubicBezTo>
                  <a:cubicBezTo>
                    <a:pt x="16144642" y="2625307"/>
                    <a:pt x="15958734" y="2533675"/>
                    <a:pt x="15729534" y="2533675"/>
                  </a:cubicBezTo>
                  <a:close/>
                  <a:moveTo>
                    <a:pt x="415108" y="5067977"/>
                  </a:moveTo>
                  <a:cubicBezTo>
                    <a:pt x="185907" y="5067977"/>
                    <a:pt x="0" y="5159609"/>
                    <a:pt x="0" y="5272579"/>
                  </a:cubicBezTo>
                  <a:cubicBezTo>
                    <a:pt x="0" y="5385550"/>
                    <a:pt x="185907" y="5477181"/>
                    <a:pt x="415108" y="5477181"/>
                  </a:cubicBezTo>
                  <a:cubicBezTo>
                    <a:pt x="644309" y="5477181"/>
                    <a:pt x="830216" y="5385550"/>
                    <a:pt x="830216" y="5272579"/>
                  </a:cubicBezTo>
                  <a:cubicBezTo>
                    <a:pt x="830216" y="5159609"/>
                    <a:pt x="644309" y="5067977"/>
                    <a:pt x="415108" y="5067977"/>
                  </a:cubicBezTo>
                  <a:close/>
                  <a:moveTo>
                    <a:pt x="5519916" y="5067977"/>
                  </a:moveTo>
                  <a:cubicBezTo>
                    <a:pt x="5290716" y="5067977"/>
                    <a:pt x="5104809" y="5159609"/>
                    <a:pt x="5104809" y="5272579"/>
                  </a:cubicBezTo>
                  <a:cubicBezTo>
                    <a:pt x="5104809" y="5385550"/>
                    <a:pt x="5290716" y="5477181"/>
                    <a:pt x="5519916" y="5477181"/>
                  </a:cubicBezTo>
                  <a:cubicBezTo>
                    <a:pt x="5749117" y="5477181"/>
                    <a:pt x="5935024" y="5385550"/>
                    <a:pt x="5935024" y="5272579"/>
                  </a:cubicBezTo>
                  <a:cubicBezTo>
                    <a:pt x="5935025" y="5159609"/>
                    <a:pt x="5749117" y="5067977"/>
                    <a:pt x="5519916" y="5067977"/>
                  </a:cubicBezTo>
                  <a:close/>
                  <a:moveTo>
                    <a:pt x="10624725" y="5067977"/>
                  </a:moveTo>
                  <a:cubicBezTo>
                    <a:pt x="10395524" y="5067977"/>
                    <a:pt x="10209618" y="5159609"/>
                    <a:pt x="10209618" y="5272579"/>
                  </a:cubicBezTo>
                  <a:cubicBezTo>
                    <a:pt x="10209618" y="5385550"/>
                    <a:pt x="10395524" y="5477181"/>
                    <a:pt x="10624725" y="5477181"/>
                  </a:cubicBezTo>
                  <a:cubicBezTo>
                    <a:pt x="10853926" y="5477181"/>
                    <a:pt x="11039833" y="5385550"/>
                    <a:pt x="11039833" y="5272579"/>
                  </a:cubicBezTo>
                  <a:cubicBezTo>
                    <a:pt x="11039832" y="5159609"/>
                    <a:pt x="10853926" y="5067977"/>
                    <a:pt x="10624725" y="5067977"/>
                  </a:cubicBezTo>
                  <a:close/>
                  <a:moveTo>
                    <a:pt x="15729534" y="5067977"/>
                  </a:moveTo>
                  <a:cubicBezTo>
                    <a:pt x="15500333" y="5067977"/>
                    <a:pt x="15314425" y="5159609"/>
                    <a:pt x="15314425" y="5272579"/>
                  </a:cubicBezTo>
                  <a:cubicBezTo>
                    <a:pt x="15314425" y="5385550"/>
                    <a:pt x="15500333" y="5477181"/>
                    <a:pt x="15729534" y="5477181"/>
                  </a:cubicBezTo>
                  <a:cubicBezTo>
                    <a:pt x="15958734" y="5477181"/>
                    <a:pt x="16144641" y="5385550"/>
                    <a:pt x="16144641" y="5272579"/>
                  </a:cubicBezTo>
                  <a:cubicBezTo>
                    <a:pt x="16144642" y="5159609"/>
                    <a:pt x="15958734" y="5067977"/>
                    <a:pt x="15729534" y="5067977"/>
                  </a:cubicBezTo>
                  <a:close/>
                  <a:moveTo>
                    <a:pt x="415108" y="7601652"/>
                  </a:moveTo>
                  <a:cubicBezTo>
                    <a:pt x="185907" y="7601652"/>
                    <a:pt x="0" y="7693284"/>
                    <a:pt x="0" y="7806255"/>
                  </a:cubicBezTo>
                  <a:cubicBezTo>
                    <a:pt x="0" y="7919225"/>
                    <a:pt x="185907" y="8010856"/>
                    <a:pt x="415108" y="8010856"/>
                  </a:cubicBezTo>
                  <a:cubicBezTo>
                    <a:pt x="644309" y="8010856"/>
                    <a:pt x="830216" y="7919225"/>
                    <a:pt x="830216" y="7806255"/>
                  </a:cubicBezTo>
                  <a:cubicBezTo>
                    <a:pt x="830216" y="7693284"/>
                    <a:pt x="644309" y="7601652"/>
                    <a:pt x="415108" y="7601652"/>
                  </a:cubicBezTo>
                  <a:close/>
                  <a:moveTo>
                    <a:pt x="5519916" y="7601652"/>
                  </a:moveTo>
                  <a:cubicBezTo>
                    <a:pt x="5290716" y="7601652"/>
                    <a:pt x="5104809" y="7693284"/>
                    <a:pt x="5104809" y="7806255"/>
                  </a:cubicBezTo>
                  <a:cubicBezTo>
                    <a:pt x="5104809" y="7919225"/>
                    <a:pt x="5290716" y="8010856"/>
                    <a:pt x="5519916" y="8010856"/>
                  </a:cubicBezTo>
                  <a:cubicBezTo>
                    <a:pt x="5749117" y="8010856"/>
                    <a:pt x="5935024" y="7919225"/>
                    <a:pt x="5935024" y="7806255"/>
                  </a:cubicBezTo>
                  <a:cubicBezTo>
                    <a:pt x="5935025" y="7693284"/>
                    <a:pt x="5749117" y="7601652"/>
                    <a:pt x="5519916" y="7601652"/>
                  </a:cubicBezTo>
                  <a:close/>
                  <a:moveTo>
                    <a:pt x="10624725" y="7601652"/>
                  </a:moveTo>
                  <a:cubicBezTo>
                    <a:pt x="10395524" y="7601652"/>
                    <a:pt x="10209618" y="7693284"/>
                    <a:pt x="10209618" y="7806255"/>
                  </a:cubicBezTo>
                  <a:cubicBezTo>
                    <a:pt x="10209618" y="7919225"/>
                    <a:pt x="10395524" y="8010856"/>
                    <a:pt x="10624725" y="8010856"/>
                  </a:cubicBezTo>
                  <a:cubicBezTo>
                    <a:pt x="10853926" y="8010856"/>
                    <a:pt x="11039833" y="7919225"/>
                    <a:pt x="11039833" y="7806255"/>
                  </a:cubicBezTo>
                  <a:cubicBezTo>
                    <a:pt x="11039832" y="7693284"/>
                    <a:pt x="10853926" y="7601652"/>
                    <a:pt x="10624725" y="7601652"/>
                  </a:cubicBezTo>
                  <a:close/>
                  <a:moveTo>
                    <a:pt x="15729534" y="7601652"/>
                  </a:moveTo>
                  <a:cubicBezTo>
                    <a:pt x="15500333" y="7601652"/>
                    <a:pt x="15314425" y="7693284"/>
                    <a:pt x="15314425" y="7806255"/>
                  </a:cubicBezTo>
                  <a:cubicBezTo>
                    <a:pt x="15314425" y="7919225"/>
                    <a:pt x="15500333" y="8010856"/>
                    <a:pt x="15729534" y="8010856"/>
                  </a:cubicBezTo>
                  <a:cubicBezTo>
                    <a:pt x="15958734" y="8010856"/>
                    <a:pt x="16144641" y="7919225"/>
                    <a:pt x="16144641" y="7806255"/>
                  </a:cubicBezTo>
                  <a:cubicBezTo>
                    <a:pt x="16144642" y="7693284"/>
                    <a:pt x="15958734" y="7601652"/>
                    <a:pt x="15729534" y="76016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  <p:extLst>
      <p:ext uri="{BB962C8B-B14F-4D97-AF65-F5344CB8AC3E}">
        <p14:creationId xmlns:p14="http://schemas.microsoft.com/office/powerpoint/2010/main" val="210084530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5" y="457200"/>
            <a:ext cx="11387667" cy="1143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2169" y="1749426"/>
            <a:ext cx="5592233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2" y="1749426"/>
            <a:ext cx="5592233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Google Shape;127;p16">
            <a:extLst>
              <a:ext uri="{FF2B5EF4-FFF2-40B4-BE49-F238E27FC236}">
                <a16:creationId xmlns:a16="http://schemas.microsoft.com/office/drawing/2014/main" id="{E498C889-31A7-4BB4-8459-887CAFC8A347}"/>
              </a:ext>
            </a:extLst>
          </p:cNvPr>
          <p:cNvSpPr/>
          <p:nvPr userDrawn="1"/>
        </p:nvSpPr>
        <p:spPr>
          <a:xfrm rot="16200000">
            <a:off x="7556692" y="-4356290"/>
            <a:ext cx="279019" cy="8991601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86202591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96001"/>
            <a:ext cx="53904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600" y="2178000"/>
            <a:ext cx="53904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0" y="1490400"/>
            <a:ext cx="53904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0" y="1490400"/>
            <a:ext cx="53904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1003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82200" y="6375645"/>
            <a:ext cx="1676400" cy="406155"/>
          </a:xfrm>
          <a:prstGeom prst="rect">
            <a:avLst/>
          </a:prstGeom>
        </p:spPr>
        <p:txBody>
          <a:bodyPr/>
          <a:lstStyle/>
          <a:p>
            <a:fld id="{300CD961-1678-4F71-88D2-FF49F969FA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88924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Google Shape;127;p16">
            <a:extLst>
              <a:ext uri="{FF2B5EF4-FFF2-40B4-BE49-F238E27FC236}">
                <a16:creationId xmlns:a16="http://schemas.microsoft.com/office/drawing/2014/main" id="{47639198-98D0-41D5-9C7B-84A6B7B3DD9E}"/>
              </a:ext>
            </a:extLst>
          </p:cNvPr>
          <p:cNvSpPr/>
          <p:nvPr userDrawn="1"/>
        </p:nvSpPr>
        <p:spPr>
          <a:xfrm>
            <a:off x="-4909" y="-152400"/>
            <a:ext cx="245269" cy="5562600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7" name="Google Shape;127;p16">
            <a:extLst>
              <a:ext uri="{FF2B5EF4-FFF2-40B4-BE49-F238E27FC236}">
                <a16:creationId xmlns:a16="http://schemas.microsoft.com/office/drawing/2014/main" id="{00A9292A-0299-4159-849C-A060681CFD45}"/>
              </a:ext>
            </a:extLst>
          </p:cNvPr>
          <p:cNvSpPr/>
          <p:nvPr userDrawn="1"/>
        </p:nvSpPr>
        <p:spPr>
          <a:xfrm>
            <a:off x="11935044" y="1295400"/>
            <a:ext cx="245269" cy="5562600"/>
          </a:xfrm>
          <a:prstGeom prst="rect">
            <a:avLst/>
          </a:prstGeom>
          <a:solidFill>
            <a:srgbClr val="E370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C78529-D8F0-49D9-BA40-8966BF63FA00}"/>
              </a:ext>
            </a:extLst>
          </p:cNvPr>
          <p:cNvSpPr/>
          <p:nvPr userDrawn="1"/>
        </p:nvSpPr>
        <p:spPr bwMode="auto">
          <a:xfrm>
            <a:off x="-142596" y="6477000"/>
            <a:ext cx="11801195" cy="533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88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9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67.xml"/><Relationship Id="rId42" Type="http://schemas.openxmlformats.org/officeDocument/2006/relationships/slideLayout" Target="../slideLayouts/slideLayout75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37" Type="http://schemas.openxmlformats.org/officeDocument/2006/relationships/slideLayout" Target="../slideLayouts/slideLayout70.xml"/><Relationship Id="rId40" Type="http://schemas.openxmlformats.org/officeDocument/2006/relationships/slideLayout" Target="../slideLayouts/slideLayout73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36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4" Type="http://schemas.openxmlformats.org/officeDocument/2006/relationships/slideLayout" Target="../slideLayouts/slideLayout77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8.xml"/><Relationship Id="rId43" Type="http://schemas.openxmlformats.org/officeDocument/2006/relationships/slideLayout" Target="../slideLayouts/slideLayout76.xml"/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38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7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08.xml"/><Relationship Id="rId34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33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32" Type="http://schemas.openxmlformats.org/officeDocument/2006/relationships/slideLayout" Target="../slideLayouts/slideLayout119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36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31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30" Type="http://schemas.openxmlformats.org/officeDocument/2006/relationships/slideLayout" Target="../slideLayouts/slideLayout117.xml"/><Relationship Id="rId35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66550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799" r:id="rId1"/>
    <p:sldLayoutId id="2147484802" r:id="rId2"/>
    <p:sldLayoutId id="2147484795" r:id="rId3"/>
    <p:sldLayoutId id="2147484730" r:id="rId4"/>
    <p:sldLayoutId id="2147484731" r:id="rId5"/>
    <p:sldLayoutId id="2147484798" r:id="rId6"/>
    <p:sldLayoutId id="2147484732" r:id="rId7"/>
    <p:sldLayoutId id="2147484741" r:id="rId8"/>
    <p:sldLayoutId id="2147484733" r:id="rId9"/>
    <p:sldLayoutId id="2147484734" r:id="rId10"/>
    <p:sldLayoutId id="2147484735" r:id="rId11"/>
    <p:sldLayoutId id="2147484736" r:id="rId12"/>
    <p:sldLayoutId id="2147484737" r:id="rId13"/>
    <p:sldLayoutId id="2147484738" r:id="rId14"/>
    <p:sldLayoutId id="2147484744" r:id="rId15"/>
    <p:sldLayoutId id="2147484801" r:id="rId16"/>
    <p:sldLayoutId id="2147484739" r:id="rId17"/>
    <p:sldLayoutId id="2147484797" r:id="rId18"/>
    <p:sldLayoutId id="2147484708" r:id="rId19"/>
    <p:sldLayoutId id="2147484707" r:id="rId20"/>
    <p:sldLayoutId id="2147484709" r:id="rId21"/>
    <p:sldLayoutId id="2147484715" r:id="rId22"/>
    <p:sldLayoutId id="2147484716" r:id="rId23"/>
    <p:sldLayoutId id="2147484722" r:id="rId24"/>
    <p:sldLayoutId id="2147484726" r:id="rId25"/>
    <p:sldLayoutId id="2147484740" r:id="rId26"/>
    <p:sldLayoutId id="2147484792" r:id="rId27"/>
    <p:sldLayoutId id="2147484793" r:id="rId28"/>
    <p:sldLayoutId id="2147484794" r:id="rId29"/>
    <p:sldLayoutId id="2147484796" r:id="rId30"/>
    <p:sldLayoutId id="2147484803" r:id="rId31"/>
    <p:sldLayoutId id="2147484865" r:id="rId32"/>
    <p:sldLayoutId id="2147484866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84294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  <p:sldLayoutId id="2147484816" r:id="rId12"/>
    <p:sldLayoutId id="2147484817" r:id="rId13"/>
    <p:sldLayoutId id="2147484818" r:id="rId14"/>
    <p:sldLayoutId id="2147484819" r:id="rId15"/>
    <p:sldLayoutId id="2147484820" r:id="rId16"/>
    <p:sldLayoutId id="2147484821" r:id="rId17"/>
    <p:sldLayoutId id="2147484822" r:id="rId18"/>
    <p:sldLayoutId id="2147484823" r:id="rId19"/>
    <p:sldLayoutId id="2147484824" r:id="rId20"/>
    <p:sldLayoutId id="2147484825" r:id="rId21"/>
    <p:sldLayoutId id="2147484826" r:id="rId22"/>
    <p:sldLayoutId id="2147484827" r:id="rId23"/>
    <p:sldLayoutId id="2147484828" r:id="rId24"/>
    <p:sldLayoutId id="2147484829" r:id="rId25"/>
    <p:sldLayoutId id="2147484830" r:id="rId26"/>
    <p:sldLayoutId id="2147484831" r:id="rId27"/>
    <p:sldLayoutId id="2147484832" r:id="rId28"/>
    <p:sldLayoutId id="2147484833" r:id="rId29"/>
    <p:sldLayoutId id="2147484834" r:id="rId30"/>
    <p:sldLayoutId id="2147484835" r:id="rId31"/>
    <p:sldLayoutId id="2147484836" r:id="rId32"/>
    <p:sldLayoutId id="2147484837" r:id="rId33"/>
    <p:sldLayoutId id="2147484838" r:id="rId34"/>
    <p:sldLayoutId id="2147484839" r:id="rId35"/>
    <p:sldLayoutId id="2147484840" r:id="rId36"/>
    <p:sldLayoutId id="2147484842" r:id="rId37"/>
    <p:sldLayoutId id="2147484843" r:id="rId38"/>
    <p:sldLayoutId id="2147484845" r:id="rId39"/>
    <p:sldLayoutId id="2147484847" r:id="rId40"/>
    <p:sldLayoutId id="2147484848" r:id="rId41"/>
    <p:sldLayoutId id="2147484849" r:id="rId42"/>
    <p:sldLayoutId id="2147484850" r:id="rId43"/>
    <p:sldLayoutId id="2147484906" r:id="rId4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3F8CCD-6C09-4E2A-956A-A1AAA9ED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F82BE-F4C3-4E66-8DF2-75A97FDB6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3943B-845F-4506-8C8B-653660ECC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956E6-B6D6-41D9-AC09-C282D7DCE4DD}" type="datetimeFigureOut">
              <a:rPr lang="id-ID" smtClean="0"/>
              <a:t>04/06/2024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EC713-966A-4E80-9428-84DAF39E0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EF4B4-94B5-46CA-BB7A-A0226FD5E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88F91-CDDE-42AD-805A-11559A96FBB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919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2" r:id="rId1"/>
    <p:sldLayoutId id="2147484853" r:id="rId2"/>
    <p:sldLayoutId id="2147484854" r:id="rId3"/>
    <p:sldLayoutId id="2147484855" r:id="rId4"/>
    <p:sldLayoutId id="2147484856" r:id="rId5"/>
    <p:sldLayoutId id="2147484857" r:id="rId6"/>
    <p:sldLayoutId id="2147484858" r:id="rId7"/>
    <p:sldLayoutId id="2147484859" r:id="rId8"/>
    <p:sldLayoutId id="2147484860" r:id="rId9"/>
    <p:sldLayoutId id="21474848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jalla One" panose="0200050604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0AC660-D559-4C5E-817F-F7ABB198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3DFBE-45AC-4F70-9FB1-8E2F8FBA7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A11C1-7362-4C5A-A1EE-69C016C89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3E5AC-E070-4DAE-A138-80DFD456A259}" type="datetimeFigureOut">
              <a:rPr lang="en-ID" smtClean="0"/>
              <a:t>04/06/2024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1E585-27CD-4177-BB08-25E8F498B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B51D9-1AC3-4B05-9E4F-E52F16951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BBCBE-93A4-46D6-AD39-69F8A5611F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048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0" r:id="rId1"/>
    <p:sldLayoutId id="2147484871" r:id="rId2"/>
    <p:sldLayoutId id="2147484872" r:id="rId3"/>
    <p:sldLayoutId id="2147484873" r:id="rId4"/>
    <p:sldLayoutId id="2147484874" r:id="rId5"/>
    <p:sldLayoutId id="2147484875" r:id="rId6"/>
    <p:sldLayoutId id="2147484876" r:id="rId7"/>
    <p:sldLayoutId id="2147484877" r:id="rId8"/>
    <p:sldLayoutId id="2147484878" r:id="rId9"/>
    <p:sldLayoutId id="2147484879" r:id="rId10"/>
    <p:sldLayoutId id="2147484880" r:id="rId11"/>
    <p:sldLayoutId id="2147484881" r:id="rId12"/>
    <p:sldLayoutId id="2147484882" r:id="rId13"/>
    <p:sldLayoutId id="2147484883" r:id="rId14"/>
    <p:sldLayoutId id="2147484884" r:id="rId15"/>
    <p:sldLayoutId id="2147484885" r:id="rId16"/>
    <p:sldLayoutId id="2147484886" r:id="rId17"/>
    <p:sldLayoutId id="2147484887" r:id="rId18"/>
    <p:sldLayoutId id="2147484888" r:id="rId19"/>
    <p:sldLayoutId id="2147484889" r:id="rId20"/>
    <p:sldLayoutId id="2147484890" r:id="rId21"/>
    <p:sldLayoutId id="2147484891" r:id="rId22"/>
    <p:sldLayoutId id="2147484892" r:id="rId23"/>
    <p:sldLayoutId id="2147484893" r:id="rId24"/>
    <p:sldLayoutId id="2147484894" r:id="rId25"/>
    <p:sldLayoutId id="2147484895" r:id="rId26"/>
    <p:sldLayoutId id="2147484896" r:id="rId27"/>
    <p:sldLayoutId id="2147484897" r:id="rId28"/>
    <p:sldLayoutId id="2147484898" r:id="rId29"/>
    <p:sldLayoutId id="2147484899" r:id="rId30"/>
    <p:sldLayoutId id="2147484900" r:id="rId31"/>
    <p:sldLayoutId id="2147484901" r:id="rId32"/>
    <p:sldLayoutId id="2147484902" r:id="rId33"/>
    <p:sldLayoutId id="2147484903" r:id="rId34"/>
    <p:sldLayoutId id="2147484904" r:id="rId35"/>
    <p:sldLayoutId id="2147484905" r:id="rId3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jalla One" panose="02000506040000020004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frs.org/content/dam/ifrs/project/climate-related-disclosures/issb-exposure-draft-2022-2-climate-related-disclosures.pdf" TargetMode="External"/><Relationship Id="rId2" Type="http://schemas.openxmlformats.org/officeDocument/2006/relationships/hyperlink" Target="https://www.ifrs.org/content/dam/ifrs/project/general-sustainability-related-disclosures/exposure-draft-ifrs-s1-general-requirements-for-disclosure-of-sustainability-related-financial-information.pdf" TargetMode="External"/><Relationship Id="rId1" Type="http://schemas.openxmlformats.org/officeDocument/2006/relationships/slideLayout" Target="../slideLayouts/slideLayout1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27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8DB519-DEE9-4F3B-BEAB-4504900AD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969936"/>
            <a:ext cx="8382000" cy="4876800"/>
          </a:xfrm>
          <a:prstGeom prst="rect">
            <a:avLst/>
          </a:prstGeom>
        </p:spPr>
      </p:pic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4853551" y="3449664"/>
            <a:ext cx="6740610" cy="243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9213" indent="-49213">
              <a:spcBef>
                <a:spcPct val="0"/>
              </a:spcBef>
              <a:defRPr/>
            </a:pPr>
            <a:r>
              <a:rPr lang="en-US" sz="4000" dirty="0">
                <a:solidFill>
                  <a:schemeClr val="tx1"/>
                </a:solidFill>
              </a:rPr>
              <a:t>KERANGKA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STANDAR PELAPORAN KEUANGAN INDONESIA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21  Mei 2024</a:t>
            </a:r>
            <a:endParaRPr lang="en-US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title"/>
          </p:nvPr>
        </p:nvSpPr>
        <p:spPr>
          <a:xfrm>
            <a:off x="1223993" y="668979"/>
            <a:ext cx="3598806" cy="768000"/>
          </a:xfrm>
        </p:spPr>
        <p:txBody>
          <a:bodyPr/>
          <a:lstStyle/>
          <a:p>
            <a:r>
              <a:rPr lang="en-GB" altLang="en-US" sz="4800" dirty="0">
                <a:latin typeface="Fjalla One" panose="02000506040000020004" pitchFamily="2" charset="0"/>
              </a:rPr>
              <a:t>Agenda</a:t>
            </a:r>
          </a:p>
        </p:txBody>
      </p:sp>
      <p:grpSp>
        <p:nvGrpSpPr>
          <p:cNvPr id="215" name="Google Shape;2106;p37">
            <a:extLst>
              <a:ext uri="{FF2B5EF4-FFF2-40B4-BE49-F238E27FC236}">
                <a16:creationId xmlns:a16="http://schemas.microsoft.com/office/drawing/2014/main" id="{579FB832-15FB-8642-B77E-5540332A6248}"/>
              </a:ext>
            </a:extLst>
          </p:cNvPr>
          <p:cNvGrpSpPr/>
          <p:nvPr/>
        </p:nvGrpSpPr>
        <p:grpSpPr>
          <a:xfrm>
            <a:off x="1141824" y="2042337"/>
            <a:ext cx="635100" cy="734640"/>
            <a:chOff x="731647" y="573573"/>
            <a:chExt cx="635100" cy="734640"/>
          </a:xfrm>
        </p:grpSpPr>
        <p:grpSp>
          <p:nvGrpSpPr>
            <p:cNvPr id="216" name="Google Shape;2107;p37">
              <a:extLst>
                <a:ext uri="{FF2B5EF4-FFF2-40B4-BE49-F238E27FC236}">
                  <a16:creationId xmlns:a16="http://schemas.microsoft.com/office/drawing/2014/main" id="{2B7AB811-1105-CA45-9D7C-74BF7C13C258}"/>
                </a:ext>
              </a:extLst>
            </p:cNvPr>
            <p:cNvGrpSpPr/>
            <p:nvPr/>
          </p:nvGrpSpPr>
          <p:grpSpPr>
            <a:xfrm>
              <a:off x="731647" y="573573"/>
              <a:ext cx="635100" cy="635100"/>
              <a:chOff x="917231" y="750460"/>
              <a:chExt cx="635100" cy="635100"/>
            </a:xfrm>
          </p:grpSpPr>
          <p:sp>
            <p:nvSpPr>
              <p:cNvPr id="221" name="Google Shape;2108;p37">
                <a:extLst>
                  <a:ext uri="{FF2B5EF4-FFF2-40B4-BE49-F238E27FC236}">
                    <a16:creationId xmlns:a16="http://schemas.microsoft.com/office/drawing/2014/main" id="{8A97B909-53B6-CA4B-959E-706086AB29EF}"/>
                  </a:ext>
                </a:extLst>
              </p:cNvPr>
              <p:cNvSpPr/>
              <p:nvPr/>
            </p:nvSpPr>
            <p:spPr>
              <a:xfrm>
                <a:off x="917231" y="750460"/>
                <a:ext cx="635100" cy="6351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22" name="Google Shape;2109;p37">
                <a:extLst>
                  <a:ext uri="{FF2B5EF4-FFF2-40B4-BE49-F238E27FC236}">
                    <a16:creationId xmlns:a16="http://schemas.microsoft.com/office/drawing/2014/main" id="{1CA2FF0A-63F9-F345-A121-C0BADCB4598B}"/>
                  </a:ext>
                </a:extLst>
              </p:cNvPr>
              <p:cNvSpPr/>
              <p:nvPr/>
            </p:nvSpPr>
            <p:spPr>
              <a:xfrm>
                <a:off x="1001943" y="835185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17" name="Google Shape;2110;p37">
              <a:extLst>
                <a:ext uri="{FF2B5EF4-FFF2-40B4-BE49-F238E27FC236}">
                  <a16:creationId xmlns:a16="http://schemas.microsoft.com/office/drawing/2014/main" id="{56DBF46A-F668-4A42-8524-B9FB80305C3F}"/>
                </a:ext>
              </a:extLst>
            </p:cNvPr>
            <p:cNvGrpSpPr/>
            <p:nvPr/>
          </p:nvGrpSpPr>
          <p:grpSpPr>
            <a:xfrm>
              <a:off x="961679" y="1281213"/>
              <a:ext cx="175013" cy="27000"/>
              <a:chOff x="5662375" y="212375"/>
              <a:chExt cx="175013" cy="27000"/>
            </a:xfrm>
          </p:grpSpPr>
          <p:sp>
            <p:nvSpPr>
              <p:cNvPr id="218" name="Google Shape;2111;p37">
                <a:extLst>
                  <a:ext uri="{FF2B5EF4-FFF2-40B4-BE49-F238E27FC236}">
                    <a16:creationId xmlns:a16="http://schemas.microsoft.com/office/drawing/2014/main" id="{91ECEB54-475D-6341-8EF5-60D9A3AC718D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19" name="Google Shape;2112;p37">
                <a:extLst>
                  <a:ext uri="{FF2B5EF4-FFF2-40B4-BE49-F238E27FC236}">
                    <a16:creationId xmlns:a16="http://schemas.microsoft.com/office/drawing/2014/main" id="{44240E18-3175-0140-B9E9-758FA83A37AE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0" name="Google Shape;2113;p37">
                <a:extLst>
                  <a:ext uri="{FF2B5EF4-FFF2-40B4-BE49-F238E27FC236}">
                    <a16:creationId xmlns:a16="http://schemas.microsoft.com/office/drawing/2014/main" id="{E9804FA2-F690-EC42-94D9-FD0EA8B05332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23" name="Google Shape;2114;p37">
            <a:extLst>
              <a:ext uri="{FF2B5EF4-FFF2-40B4-BE49-F238E27FC236}">
                <a16:creationId xmlns:a16="http://schemas.microsoft.com/office/drawing/2014/main" id="{4D71794C-C0B5-4B42-A7D9-C0371059BAD9}"/>
              </a:ext>
            </a:extLst>
          </p:cNvPr>
          <p:cNvGrpSpPr/>
          <p:nvPr/>
        </p:nvGrpSpPr>
        <p:grpSpPr>
          <a:xfrm>
            <a:off x="1141824" y="3119224"/>
            <a:ext cx="635100" cy="733490"/>
            <a:chOff x="731647" y="1650460"/>
            <a:chExt cx="635100" cy="733490"/>
          </a:xfrm>
        </p:grpSpPr>
        <p:grpSp>
          <p:nvGrpSpPr>
            <p:cNvPr id="224" name="Google Shape;2115;p37">
              <a:extLst>
                <a:ext uri="{FF2B5EF4-FFF2-40B4-BE49-F238E27FC236}">
                  <a16:creationId xmlns:a16="http://schemas.microsoft.com/office/drawing/2014/main" id="{46061FB0-446D-DE41-8085-D4B97360733B}"/>
                </a:ext>
              </a:extLst>
            </p:cNvPr>
            <p:cNvGrpSpPr/>
            <p:nvPr/>
          </p:nvGrpSpPr>
          <p:grpSpPr>
            <a:xfrm>
              <a:off x="731647" y="1650460"/>
              <a:ext cx="635100" cy="635100"/>
              <a:chOff x="917231" y="1827973"/>
              <a:chExt cx="635100" cy="635100"/>
            </a:xfrm>
          </p:grpSpPr>
          <p:sp>
            <p:nvSpPr>
              <p:cNvPr id="229" name="Google Shape;2116;p37">
                <a:extLst>
                  <a:ext uri="{FF2B5EF4-FFF2-40B4-BE49-F238E27FC236}">
                    <a16:creationId xmlns:a16="http://schemas.microsoft.com/office/drawing/2014/main" id="{AA96E4DB-0ACD-734A-A9B5-BD757A34326B}"/>
                  </a:ext>
                </a:extLst>
              </p:cNvPr>
              <p:cNvSpPr/>
              <p:nvPr/>
            </p:nvSpPr>
            <p:spPr>
              <a:xfrm>
                <a:off x="917231" y="1827973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0" name="Google Shape;2117;p37">
                <a:extLst>
                  <a:ext uri="{FF2B5EF4-FFF2-40B4-BE49-F238E27FC236}">
                    <a16:creationId xmlns:a16="http://schemas.microsoft.com/office/drawing/2014/main" id="{10EA8F76-A797-A54A-9C67-E64BC8916ABA}"/>
                  </a:ext>
                </a:extLst>
              </p:cNvPr>
              <p:cNvSpPr/>
              <p:nvPr/>
            </p:nvSpPr>
            <p:spPr>
              <a:xfrm>
                <a:off x="1001931" y="1912710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25" name="Google Shape;2118;p37">
              <a:extLst>
                <a:ext uri="{FF2B5EF4-FFF2-40B4-BE49-F238E27FC236}">
                  <a16:creationId xmlns:a16="http://schemas.microsoft.com/office/drawing/2014/main" id="{E5683668-6BE6-4C46-B453-2410C447FF12}"/>
                </a:ext>
              </a:extLst>
            </p:cNvPr>
            <p:cNvGrpSpPr/>
            <p:nvPr/>
          </p:nvGrpSpPr>
          <p:grpSpPr>
            <a:xfrm>
              <a:off x="961679" y="2356951"/>
              <a:ext cx="175013" cy="27000"/>
              <a:chOff x="5662375" y="212375"/>
              <a:chExt cx="175013" cy="27000"/>
            </a:xfrm>
          </p:grpSpPr>
          <p:sp>
            <p:nvSpPr>
              <p:cNvPr id="226" name="Google Shape;2119;p37">
                <a:extLst>
                  <a:ext uri="{FF2B5EF4-FFF2-40B4-BE49-F238E27FC236}">
                    <a16:creationId xmlns:a16="http://schemas.microsoft.com/office/drawing/2014/main" id="{3345814D-1106-5046-8742-AF4899F7ADC3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7" name="Google Shape;2120;p37">
                <a:extLst>
                  <a:ext uri="{FF2B5EF4-FFF2-40B4-BE49-F238E27FC236}">
                    <a16:creationId xmlns:a16="http://schemas.microsoft.com/office/drawing/2014/main" id="{59D47B8E-3A9B-EC41-99BE-FD7382782763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28" name="Google Shape;2121;p37">
                <a:extLst>
                  <a:ext uri="{FF2B5EF4-FFF2-40B4-BE49-F238E27FC236}">
                    <a16:creationId xmlns:a16="http://schemas.microsoft.com/office/drawing/2014/main" id="{7706D9C7-BE10-9742-8A5A-9C6FAA91C36E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grpSp>
        <p:nvGrpSpPr>
          <p:cNvPr id="231" name="Google Shape;2122;p37">
            <a:extLst>
              <a:ext uri="{FF2B5EF4-FFF2-40B4-BE49-F238E27FC236}">
                <a16:creationId xmlns:a16="http://schemas.microsoft.com/office/drawing/2014/main" id="{62A42152-EE8B-6B4C-8D51-C7006A245995}"/>
              </a:ext>
            </a:extLst>
          </p:cNvPr>
          <p:cNvGrpSpPr/>
          <p:nvPr/>
        </p:nvGrpSpPr>
        <p:grpSpPr>
          <a:xfrm>
            <a:off x="1141824" y="4197041"/>
            <a:ext cx="635100" cy="734984"/>
            <a:chOff x="731647" y="2728277"/>
            <a:chExt cx="635100" cy="734984"/>
          </a:xfrm>
        </p:grpSpPr>
        <p:grpSp>
          <p:nvGrpSpPr>
            <p:cNvPr id="232" name="Google Shape;2123;p37">
              <a:extLst>
                <a:ext uri="{FF2B5EF4-FFF2-40B4-BE49-F238E27FC236}">
                  <a16:creationId xmlns:a16="http://schemas.microsoft.com/office/drawing/2014/main" id="{4722A255-4E77-DF4D-AE8F-EE8DB4F68FD3}"/>
                </a:ext>
              </a:extLst>
            </p:cNvPr>
            <p:cNvGrpSpPr/>
            <p:nvPr/>
          </p:nvGrpSpPr>
          <p:grpSpPr>
            <a:xfrm>
              <a:off x="731647" y="2728277"/>
              <a:ext cx="635100" cy="635100"/>
              <a:chOff x="917231" y="2905502"/>
              <a:chExt cx="635100" cy="635100"/>
            </a:xfrm>
          </p:grpSpPr>
          <p:sp>
            <p:nvSpPr>
              <p:cNvPr id="237" name="Google Shape;2124;p37">
                <a:extLst>
                  <a:ext uri="{FF2B5EF4-FFF2-40B4-BE49-F238E27FC236}">
                    <a16:creationId xmlns:a16="http://schemas.microsoft.com/office/drawing/2014/main" id="{080D1C47-6AC3-834E-88EA-F9A27FF90A11}"/>
                  </a:ext>
                </a:extLst>
              </p:cNvPr>
              <p:cNvSpPr/>
              <p:nvPr/>
            </p:nvSpPr>
            <p:spPr>
              <a:xfrm>
                <a:off x="917231" y="2905502"/>
                <a:ext cx="635100" cy="6351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  <p:sp>
            <p:nvSpPr>
              <p:cNvPr id="238" name="Google Shape;2125;p37">
                <a:extLst>
                  <a:ext uri="{FF2B5EF4-FFF2-40B4-BE49-F238E27FC236}">
                    <a16:creationId xmlns:a16="http://schemas.microsoft.com/office/drawing/2014/main" id="{C438AC90-1EB5-A14C-8313-AE04C6A3A659}"/>
                  </a:ext>
                </a:extLst>
              </p:cNvPr>
              <p:cNvSpPr/>
              <p:nvPr/>
            </p:nvSpPr>
            <p:spPr>
              <a:xfrm>
                <a:off x="1001931" y="2990252"/>
                <a:ext cx="465600" cy="4656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Barlow" pitchFamily="2" charset="77"/>
                </a:endParaRPr>
              </a:p>
            </p:txBody>
          </p:sp>
        </p:grpSp>
        <p:grpSp>
          <p:nvGrpSpPr>
            <p:cNvPr id="233" name="Google Shape;2126;p37">
              <a:extLst>
                <a:ext uri="{FF2B5EF4-FFF2-40B4-BE49-F238E27FC236}">
                  <a16:creationId xmlns:a16="http://schemas.microsoft.com/office/drawing/2014/main" id="{63741856-76BF-7842-8C1D-890C6381B4BA}"/>
                </a:ext>
              </a:extLst>
            </p:cNvPr>
            <p:cNvGrpSpPr/>
            <p:nvPr/>
          </p:nvGrpSpPr>
          <p:grpSpPr>
            <a:xfrm>
              <a:off x="961679" y="3436260"/>
              <a:ext cx="175013" cy="27000"/>
              <a:chOff x="5662375" y="212375"/>
              <a:chExt cx="175013" cy="27000"/>
            </a:xfrm>
          </p:grpSpPr>
          <p:sp>
            <p:nvSpPr>
              <p:cNvPr id="234" name="Google Shape;2127;p37">
                <a:extLst>
                  <a:ext uri="{FF2B5EF4-FFF2-40B4-BE49-F238E27FC236}">
                    <a16:creationId xmlns:a16="http://schemas.microsoft.com/office/drawing/2014/main" id="{CE432EDE-9D53-834E-BCEC-A054B06132A0}"/>
                  </a:ext>
                </a:extLst>
              </p:cNvPr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5" name="Google Shape;2128;p37">
                <a:extLst>
                  <a:ext uri="{FF2B5EF4-FFF2-40B4-BE49-F238E27FC236}">
                    <a16:creationId xmlns:a16="http://schemas.microsoft.com/office/drawing/2014/main" id="{F290AA0C-8B65-3F48-8A22-B16FBA11CFEA}"/>
                  </a:ext>
                </a:extLst>
              </p:cNvPr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  <p:sp>
            <p:nvSpPr>
              <p:cNvPr id="236" name="Google Shape;2129;p37">
                <a:extLst>
                  <a:ext uri="{FF2B5EF4-FFF2-40B4-BE49-F238E27FC236}">
                    <a16:creationId xmlns:a16="http://schemas.microsoft.com/office/drawing/2014/main" id="{385D0234-6694-C849-8874-1CD1366AC6C6}"/>
                  </a:ext>
                </a:extLst>
              </p:cNvPr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rgbClr val="595959"/>
                  </a:solidFill>
                  <a:latin typeface="Barlow" pitchFamily="2" charset="77"/>
                </a:endParaRPr>
              </a:p>
            </p:txBody>
          </p:sp>
        </p:grpSp>
      </p:grpSp>
      <p:sp>
        <p:nvSpPr>
          <p:cNvPr id="247" name="Google Shape;2147;p37">
            <a:extLst>
              <a:ext uri="{FF2B5EF4-FFF2-40B4-BE49-F238E27FC236}">
                <a16:creationId xmlns:a16="http://schemas.microsoft.com/office/drawing/2014/main" id="{0AABE5F4-3996-9742-A196-099EB623ACF0}"/>
              </a:ext>
            </a:extLst>
          </p:cNvPr>
          <p:cNvSpPr txBox="1">
            <a:spLocks/>
          </p:cNvSpPr>
          <p:nvPr/>
        </p:nvSpPr>
        <p:spPr>
          <a:xfrm>
            <a:off x="1223993" y="2191140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 dirty="0">
                <a:latin typeface="Barlow" pitchFamily="2" charset="77"/>
              </a:rPr>
              <a:t>01</a:t>
            </a:r>
          </a:p>
        </p:txBody>
      </p:sp>
      <p:sp>
        <p:nvSpPr>
          <p:cNvPr id="248" name="Google Shape;2148;p37">
            <a:extLst>
              <a:ext uri="{FF2B5EF4-FFF2-40B4-BE49-F238E27FC236}">
                <a16:creationId xmlns:a16="http://schemas.microsoft.com/office/drawing/2014/main" id="{72669750-4AC6-574D-8871-B3C4A2FA2031}"/>
              </a:ext>
            </a:extLst>
          </p:cNvPr>
          <p:cNvSpPr txBox="1">
            <a:spLocks/>
          </p:cNvSpPr>
          <p:nvPr/>
        </p:nvSpPr>
        <p:spPr>
          <a:xfrm>
            <a:off x="1223993" y="3270132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02</a:t>
            </a:r>
          </a:p>
        </p:txBody>
      </p:sp>
      <p:sp>
        <p:nvSpPr>
          <p:cNvPr id="249" name="Google Shape;2149;p37">
            <a:extLst>
              <a:ext uri="{FF2B5EF4-FFF2-40B4-BE49-F238E27FC236}">
                <a16:creationId xmlns:a16="http://schemas.microsoft.com/office/drawing/2014/main" id="{78307245-E1F1-5F41-9288-F1A52260651B}"/>
              </a:ext>
            </a:extLst>
          </p:cNvPr>
          <p:cNvSpPr txBox="1">
            <a:spLocks/>
          </p:cNvSpPr>
          <p:nvPr/>
        </p:nvSpPr>
        <p:spPr>
          <a:xfrm>
            <a:off x="1223993" y="4349124"/>
            <a:ext cx="4572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en" b="1" kern="0">
                <a:latin typeface="Barlow" pitchFamily="2" charset="77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97FE1-26E0-8A41-88E5-FD0EA08DEE1A}"/>
              </a:ext>
            </a:extLst>
          </p:cNvPr>
          <p:cNvSpPr txBox="1"/>
          <p:nvPr/>
        </p:nvSpPr>
        <p:spPr>
          <a:xfrm>
            <a:off x="1980024" y="1966183"/>
            <a:ext cx="379630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Pilar </a:t>
            </a:r>
            <a:r>
              <a:rPr lang="en-US" sz="2400" b="1" dirty="0" err="1"/>
              <a:t>Standar</a:t>
            </a:r>
            <a:r>
              <a:rPr lang="en-US" sz="2400" b="1" dirty="0"/>
              <a:t> </a:t>
            </a:r>
            <a:r>
              <a:rPr lang="en-US" sz="2400" b="1" dirty="0" err="1"/>
              <a:t>Akuntansi</a:t>
            </a:r>
            <a:r>
              <a:rPr lang="en-US" sz="2400" b="1" dirty="0"/>
              <a:t> </a:t>
            </a:r>
            <a:r>
              <a:rPr lang="en-US" sz="2400" b="1" dirty="0" err="1"/>
              <a:t>Keuangan</a:t>
            </a:r>
            <a:endParaRPr lang="en-US" sz="2400" b="1" dirty="0"/>
          </a:p>
          <a:p>
            <a:pPr lvl="0">
              <a:lnSpc>
                <a:spcPct val="150000"/>
              </a:lnSpc>
            </a:pPr>
            <a:endParaRPr lang="en-US" sz="1600" b="1" dirty="0"/>
          </a:p>
          <a:p>
            <a:pPr lvl="0"/>
            <a:r>
              <a:rPr lang="en-US" sz="2400" b="1" dirty="0" err="1"/>
              <a:t>Perbedaan</a:t>
            </a:r>
            <a:r>
              <a:rPr lang="en-US" sz="2400" b="1" dirty="0"/>
              <a:t> </a:t>
            </a:r>
            <a:r>
              <a:rPr lang="en-US" sz="2400" b="1" dirty="0" err="1"/>
              <a:t>antar</a:t>
            </a:r>
            <a:r>
              <a:rPr lang="en-US" sz="2400" b="1" dirty="0"/>
              <a:t> </a:t>
            </a:r>
            <a:r>
              <a:rPr lang="en-US" sz="2400" b="1" dirty="0" err="1"/>
              <a:t>Standar</a:t>
            </a:r>
            <a:r>
              <a:rPr lang="en-US" sz="2400" b="1" dirty="0"/>
              <a:t> </a:t>
            </a:r>
            <a:r>
              <a:rPr lang="en-US" sz="2400" b="1" dirty="0" err="1"/>
              <a:t>Akuntansi</a:t>
            </a:r>
            <a:r>
              <a:rPr lang="en-US" sz="2400" b="1" dirty="0"/>
              <a:t> </a:t>
            </a:r>
            <a:r>
              <a:rPr lang="en-US" sz="2400" b="1" dirty="0" err="1"/>
              <a:t>Keuangan</a:t>
            </a:r>
            <a:endParaRPr lang="en-US" sz="2400" b="1" dirty="0"/>
          </a:p>
          <a:p>
            <a:pPr lvl="0">
              <a:lnSpc>
                <a:spcPct val="150000"/>
              </a:lnSpc>
            </a:pPr>
            <a:endParaRPr lang="en-US" sz="1800" b="1" dirty="0"/>
          </a:p>
          <a:p>
            <a:pPr lvl="0"/>
            <a:r>
              <a:rPr lang="en-GB" altLang="en-US" sz="2400" b="1" dirty="0"/>
              <a:t>ESG - Environment </a:t>
            </a:r>
            <a:r>
              <a:rPr lang="en-GB" altLang="en-US" sz="2400" b="1" dirty="0" err="1"/>
              <a:t>Sustainaibility</a:t>
            </a:r>
            <a:r>
              <a:rPr lang="en-GB" altLang="en-US" sz="2400" b="1" dirty="0"/>
              <a:t> Governance</a:t>
            </a:r>
          </a:p>
          <a:p>
            <a:pPr lvl="0">
              <a:lnSpc>
                <a:spcPct val="150000"/>
              </a:lnSpc>
            </a:pPr>
            <a:endParaRPr lang="en-GB" altLang="en-US" sz="2400" b="1" dirty="0">
              <a:latin typeface="Barlow" pitchFamily="2" charset="77"/>
            </a:endParaRPr>
          </a:p>
          <a:p>
            <a:endParaRPr lang="en-US" sz="2400" dirty="0"/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CE6E7D0-CF9D-0E49-BF66-2DCCABB52A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68" y="1417044"/>
            <a:ext cx="6098494" cy="44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16322"/>
      </p:ext>
    </p:extLst>
  </p:cSld>
  <p:clrMapOvr>
    <a:masterClrMapping/>
  </p:clrMapOvr>
  <p:transition spd="slow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536408"/>
            <a:ext cx="8941000" cy="763600"/>
          </a:xfrm>
        </p:spPr>
        <p:txBody>
          <a:bodyPr/>
          <a:lstStyle/>
          <a:p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Pelaporan</a:t>
            </a:r>
            <a:endParaRPr lang="en-ID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994E241-02C8-4F08-939C-1AFF06AEE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846564"/>
              </p:ext>
            </p:extLst>
          </p:nvPr>
        </p:nvGraphicFramePr>
        <p:xfrm>
          <a:off x="1549600" y="1466167"/>
          <a:ext cx="9677400" cy="4091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861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702567"/>
            <a:ext cx="8941000" cy="763600"/>
          </a:xfrm>
        </p:spPr>
        <p:txBody>
          <a:bodyPr/>
          <a:lstStyle/>
          <a:p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Pelaporan</a:t>
            </a:r>
            <a:endParaRPr lang="en-ID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994E241-02C8-4F08-939C-1AFF06AEE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4111791"/>
              </p:ext>
            </p:extLst>
          </p:nvPr>
        </p:nvGraphicFramePr>
        <p:xfrm>
          <a:off x="1549600" y="1828800"/>
          <a:ext cx="9677400" cy="3729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3687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5C15B9-6DC5-4EED-9001-AB67661A025D}"/>
              </a:ext>
            </a:extLst>
          </p:cNvPr>
          <p:cNvSpPr txBox="1">
            <a:spLocks/>
          </p:cNvSpPr>
          <p:nvPr/>
        </p:nvSpPr>
        <p:spPr>
          <a:xfrm>
            <a:off x="1219200" y="218157"/>
            <a:ext cx="9849909" cy="46764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54" fontAlgn="base"/>
            <a:r>
              <a:rPr lang="en-US" sz="3200" b="1" dirty="0" err="1">
                <a:latin typeface="Fjalla One" panose="02000506040000020004" pitchFamily="2" charset="0"/>
                <a:cs typeface="Calibri" panose="020F0502020204030204" pitchFamily="34" charset="0"/>
              </a:rPr>
              <a:t>Standar</a:t>
            </a:r>
            <a:r>
              <a:rPr lang="en-US" sz="3200" b="1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Fjalla One" panose="02000506040000020004" pitchFamily="2" charset="0"/>
                <a:cs typeface="Calibri" panose="020F0502020204030204" pitchFamily="34" charset="0"/>
              </a:rPr>
              <a:t>Akuntansi</a:t>
            </a:r>
            <a:r>
              <a:rPr lang="en-US" sz="3200" b="1" dirty="0">
                <a:latin typeface="Fjalla One" panose="02000506040000020004" pitchFamily="2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Fjalla One" panose="02000506040000020004" pitchFamily="2" charset="0"/>
                <a:cs typeface="Calibri" panose="020F0502020204030204" pitchFamily="34" charset="0"/>
              </a:rPr>
              <a:t>Keuangan</a:t>
            </a:r>
            <a:r>
              <a:rPr lang="en-US" sz="3200" b="1" dirty="0">
                <a:latin typeface="Fjalla One" panose="02000506040000020004" pitchFamily="2" charset="0"/>
                <a:cs typeface="Calibri" panose="020F0502020204030204" pitchFamily="34" charset="0"/>
              </a:rPr>
              <a:t> yang Berlaku di Indonesia</a:t>
            </a:r>
            <a:endParaRPr lang="en-SG" sz="3200" b="1" dirty="0">
              <a:latin typeface="Fjalla One" panose="02000506040000020004" pitchFamily="2" charset="0"/>
              <a:cs typeface="Calibri" panose="020F050202020403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B212483-A6C2-4946-96D3-1E9FBD72F3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115822"/>
              </p:ext>
            </p:extLst>
          </p:nvPr>
        </p:nvGraphicFramePr>
        <p:xfrm>
          <a:off x="1403499" y="1542338"/>
          <a:ext cx="9416901" cy="2722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D6835EC-86D2-49A3-814B-E418AA9D5D49}"/>
              </a:ext>
            </a:extLst>
          </p:cNvPr>
          <p:cNvSpPr/>
          <p:nvPr/>
        </p:nvSpPr>
        <p:spPr bwMode="auto">
          <a:xfrm>
            <a:off x="6037599" y="4675076"/>
            <a:ext cx="5154647" cy="1820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defTabSz="9143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Penyajian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Berorientasi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nonlaba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ISAK 35 (PPSAK 2013 – PSAK 45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Dicabut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</a:t>
            </a:r>
          </a:p>
          <a:p>
            <a:pPr marL="285730" indent="-285730" defTabSz="914354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Nama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berbeda</a:t>
            </a:r>
            <a:endParaRPr lang="en-US" sz="18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30" indent="-285730" defTabSz="914354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Komponen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berbeda</a:t>
            </a:r>
            <a:endParaRPr lang="en-US" sz="18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30" indent="-285730" defTabSz="914354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Memperhatikan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PSAK 201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Penyajian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endParaRPr lang="en-US" sz="18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774974-7557-43E8-9C55-885E9A244160}"/>
              </a:ext>
            </a:extLst>
          </p:cNvPr>
          <p:cNvSpPr/>
          <p:nvPr/>
        </p:nvSpPr>
        <p:spPr bwMode="auto">
          <a:xfrm>
            <a:off x="1151021" y="4699845"/>
            <a:ext cx="4719960" cy="1790411"/>
          </a:xfrm>
          <a:prstGeom prst="roundRect">
            <a:avLst/>
          </a:prstGeom>
          <a:solidFill>
            <a:srgbClr val="FED6D7"/>
          </a:solidFill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0" rIns="91440" bIns="36000" numCol="1" rtlCol="0" anchor="t" anchorCtr="0" compatLnSpc="1">
            <a:prstTxWarp prst="textNoShape">
              <a:avLst/>
            </a:prstTxWarp>
          </a:bodyPr>
          <a:lstStyle/>
          <a:p>
            <a:pPr defTabSz="9143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Standar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Syariah</a:t>
            </a:r>
          </a:p>
          <a:p>
            <a:pPr marL="285730" indent="-285730" defTabSz="914354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Mengatur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transaksi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Syariah</a:t>
            </a:r>
          </a:p>
          <a:p>
            <a:pPr marL="285730" indent="-285730" defTabSz="914354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Pelaporan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organisasi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Syariah</a:t>
            </a:r>
          </a:p>
          <a:p>
            <a:pPr marL="285730" indent="-285730" defTabSz="914354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Diterapkan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bersamaan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dengan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PSAK / SAK ETAP / EMKM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tergantung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entitasnya</a:t>
            </a:r>
            <a:r>
              <a:rPr lang="en-US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pPr defTabSz="91433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480BC1-E70F-4EEC-9587-B696E5BB3F10}"/>
              </a:ext>
            </a:extLst>
          </p:cNvPr>
          <p:cNvSpPr txBox="1"/>
          <p:nvPr/>
        </p:nvSpPr>
        <p:spPr>
          <a:xfrm>
            <a:off x="1403499" y="1008938"/>
            <a:ext cx="5107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f-ZA" sz="2400" b="1" i="1" dirty="0">
                <a:solidFill>
                  <a:srgbClr val="FF0000"/>
                </a:solidFill>
                <a:latin typeface="Calibri" panose="020F0502020204030204"/>
                <a:cs typeface="Arial"/>
                <a:sym typeface="Arial"/>
              </a:rPr>
              <a:t>Pilar Standar Akuntansi Keuangan</a:t>
            </a:r>
            <a:endParaRPr lang="en-ID" sz="2400" b="1" i="1" dirty="0">
              <a:solidFill>
                <a:srgbClr val="FF0000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9B86EF-68CE-48C6-80FC-0A6AB3B4FFC9}"/>
              </a:ext>
            </a:extLst>
          </p:cNvPr>
          <p:cNvSpPr/>
          <p:nvPr/>
        </p:nvSpPr>
        <p:spPr>
          <a:xfrm>
            <a:off x="990601" y="990600"/>
            <a:ext cx="10363199" cy="35320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</a:pPr>
            <a:endParaRPr lang="en-ID" sz="280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C65C18E-8B2F-4A16-A946-F0F4B29B69A9}"/>
              </a:ext>
            </a:extLst>
          </p:cNvPr>
          <p:cNvSpPr txBox="1">
            <a:spLocks/>
          </p:cNvSpPr>
          <p:nvPr/>
        </p:nvSpPr>
        <p:spPr>
          <a:xfrm>
            <a:off x="11525841" y="6477001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defTabSz="914377"/>
            <a:fld id="{C8917DDB-6779-4320-89F1-0A441ABEDE43}" type="slidenum">
              <a:rPr lang="en-US" sz="1600"/>
              <a:pPr algn="r" defTabSz="914377"/>
              <a:t>5</a:t>
            </a:fld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05B456-FCAF-450B-85D8-F326B16BD202}"/>
              </a:ext>
            </a:extLst>
          </p:cNvPr>
          <p:cNvSpPr/>
          <p:nvPr/>
        </p:nvSpPr>
        <p:spPr>
          <a:xfrm>
            <a:off x="1219200" y="1488400"/>
            <a:ext cx="9864315" cy="1498748"/>
          </a:xfrm>
          <a:prstGeom prst="rect">
            <a:avLst/>
          </a:prstGeom>
          <a:noFill/>
          <a:ln w="38100" cmpd="thickThin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637A19-D1C8-4874-B59B-7047A1F55B26}"/>
              </a:ext>
            </a:extLst>
          </p:cNvPr>
          <p:cNvSpPr/>
          <p:nvPr/>
        </p:nvSpPr>
        <p:spPr>
          <a:xfrm>
            <a:off x="1163842" y="3164316"/>
            <a:ext cx="9905266" cy="1197422"/>
          </a:xfrm>
          <a:prstGeom prst="rect">
            <a:avLst/>
          </a:prstGeom>
          <a:noFill/>
          <a:ln w="38100" cmpd="thickThin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CA2619-6AE2-4169-90AE-665EB3E4C391}"/>
              </a:ext>
            </a:extLst>
          </p:cNvPr>
          <p:cNvSpPr/>
          <p:nvPr/>
        </p:nvSpPr>
        <p:spPr>
          <a:xfrm>
            <a:off x="9992254" y="2133600"/>
            <a:ext cx="9525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EAP</a:t>
            </a:r>
            <a:endParaRPr lang="en-ID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2AE18-FD0D-4B9C-A156-BC28683C7FD0}"/>
              </a:ext>
            </a:extLst>
          </p:cNvPr>
          <p:cNvSpPr/>
          <p:nvPr/>
        </p:nvSpPr>
        <p:spPr>
          <a:xfrm>
            <a:off x="9987227" y="3657600"/>
            <a:ext cx="9525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ETAP</a:t>
            </a: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46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Ruang </a:t>
            </a:r>
            <a:r>
              <a:rPr lang="en-US" dirty="0" err="1"/>
              <a:t>Lingkup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BEADA-780C-49A9-BCA6-8091C0CA877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2600" y="1752600"/>
            <a:ext cx="10251300" cy="473643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pilar SAK yang </a:t>
            </a:r>
            <a:r>
              <a:rPr lang="en-US" dirty="0" err="1"/>
              <a:t>sesuai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LK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SAK</a:t>
            </a:r>
          </a:p>
          <a:p>
            <a:pPr>
              <a:spcBef>
                <a:spcPts val="600"/>
              </a:spcBef>
            </a:pP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akuntabilitas</a:t>
            </a:r>
            <a:r>
              <a:rPr lang="en-US" dirty="0"/>
              <a:t> public</a:t>
            </a:r>
          </a:p>
          <a:p>
            <a:pPr marL="622300" lvl="1" indent="-347663">
              <a:spcBef>
                <a:spcPts val="600"/>
              </a:spcBef>
            </a:pPr>
            <a:r>
              <a:rPr lang="en-US" dirty="0"/>
              <a:t>Jika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akuntabilitas</a:t>
            </a:r>
            <a:r>
              <a:rPr lang="en-US" dirty="0"/>
              <a:t> public, </a:t>
            </a:r>
            <a:r>
              <a:rPr lang="en-US" dirty="0" err="1"/>
              <a:t>menggunakan</a:t>
            </a:r>
            <a:r>
              <a:rPr lang="en-US" dirty="0"/>
              <a:t> pilar 2,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Pilar 1</a:t>
            </a:r>
          </a:p>
          <a:p>
            <a:pPr marL="622300" lvl="1" indent="-347663">
              <a:spcBef>
                <a:spcPts val="600"/>
              </a:spcBef>
            </a:pPr>
            <a:r>
              <a:rPr lang="en-US" dirty="0"/>
              <a:t>Jika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akuntabilitas</a:t>
            </a:r>
            <a:r>
              <a:rPr lang="en-US" dirty="0"/>
              <a:t> public, </a:t>
            </a:r>
            <a:r>
              <a:rPr lang="en-US" dirty="0" err="1"/>
              <a:t>menggunakan</a:t>
            </a:r>
            <a:r>
              <a:rPr lang="en-US" dirty="0"/>
              <a:t> SAK EP </a:t>
            </a:r>
            <a:r>
              <a:rPr lang="en-US" dirty="0" err="1"/>
              <a:t>untuk</a:t>
            </a:r>
            <a:r>
              <a:rPr lang="en-US" dirty="0"/>
              <a:t> ETAP </a:t>
            </a:r>
            <a:r>
              <a:rPr lang="en-US" dirty="0" err="1"/>
              <a:t>kecuali</a:t>
            </a:r>
            <a:r>
              <a:rPr lang="en-US" dirty="0"/>
              <a:t>:</a:t>
            </a:r>
          </a:p>
          <a:p>
            <a:pPr marL="901700" lvl="2" indent="-279400">
              <a:spcBef>
                <a:spcPts val="600"/>
              </a:spcBef>
            </a:pP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Pilar 4 SAK Indonesia </a:t>
            </a:r>
            <a:r>
              <a:rPr lang="en-US" dirty="0" err="1"/>
              <a:t>untuk</a:t>
            </a:r>
            <a:r>
              <a:rPr lang="en-US" dirty="0"/>
              <a:t> EMKM</a:t>
            </a:r>
          </a:p>
          <a:p>
            <a:pPr marL="901700" lvl="2" indent="-279400">
              <a:spcBef>
                <a:spcPts val="600"/>
              </a:spcBef>
            </a:pP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Pilar 2 SAK Indonesia</a:t>
            </a:r>
          </a:p>
          <a:p>
            <a:pPr>
              <a:spcBef>
                <a:spcPts val="600"/>
              </a:spcBef>
            </a:pPr>
            <a:r>
              <a:rPr lang="en-ID" dirty="0"/>
              <a:t>SAK </a:t>
            </a:r>
            <a:r>
              <a:rPr lang="en-ID" dirty="0" err="1"/>
              <a:t>Internasional</a:t>
            </a:r>
            <a:r>
              <a:rPr lang="en-ID" dirty="0"/>
              <a:t>: </a:t>
            </a:r>
            <a:r>
              <a:rPr lang="en-ID" dirty="0" err="1"/>
              <a:t>mengadopsi</a:t>
            </a:r>
            <a:r>
              <a:rPr lang="en-ID" dirty="0"/>
              <a:t> </a:t>
            </a:r>
            <a:r>
              <a:rPr lang="en-ID" dirty="0" err="1"/>
              <a:t>penuh</a:t>
            </a:r>
            <a:r>
              <a:rPr lang="en-ID" dirty="0"/>
              <a:t> IFRS yang </a:t>
            </a:r>
            <a:r>
              <a:rPr lang="en-ID" dirty="0" err="1"/>
              <a:t>diterbitkan</a:t>
            </a:r>
            <a:r>
              <a:rPr lang="en-ID" dirty="0"/>
              <a:t> IASB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PSAK i1XX, i2XX, ISAK i1XX, ISAK i2XX.</a:t>
            </a:r>
          </a:p>
          <a:p>
            <a:r>
              <a:rPr lang="en-ID" dirty="0" err="1"/>
              <a:t>Transaksi</a:t>
            </a:r>
            <a:r>
              <a:rPr lang="en-ID" dirty="0"/>
              <a:t> syariah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yang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syariah (</a:t>
            </a:r>
            <a:r>
              <a:rPr lang="en-ID" dirty="0" err="1"/>
              <a:t>diatur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PSAK dan ISAK Syariah)</a:t>
            </a:r>
          </a:p>
        </p:txBody>
      </p:sp>
    </p:spTree>
    <p:extLst>
      <p:ext uri="{BB962C8B-B14F-4D97-AF65-F5344CB8AC3E}">
        <p14:creationId xmlns:p14="http://schemas.microsoft.com/office/powerpoint/2010/main" val="2699780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62000"/>
            <a:ext cx="10262000" cy="763600"/>
          </a:xfrm>
        </p:spPr>
        <p:txBody>
          <a:bodyPr/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Akuntabilitas</a:t>
            </a:r>
            <a:r>
              <a:rPr lang="en-US" dirty="0"/>
              <a:t> Publik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BEADA-780C-49A9-BCA6-8091C0CA877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00200" y="1981200"/>
            <a:ext cx="10251300" cy="4736434"/>
          </a:xfrm>
        </p:spPr>
        <p:txBody>
          <a:bodyPr/>
          <a:lstStyle/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Memiliki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akuntabilitas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publik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jika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:</a:t>
            </a:r>
          </a:p>
          <a:p>
            <a:pPr marL="542925" marR="0" lvl="0" indent="-357188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Instrumen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utang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atau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ekuitasnya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diperdagangnkan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di pasar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publik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atau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entitas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sedang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dalam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proses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menerbitkan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instrumen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tersebut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(bursa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domestik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asing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,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over the counter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, pasar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lokal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dan regional)</a:t>
            </a:r>
          </a:p>
          <a:p>
            <a:pPr marL="542925" marR="0" lvl="0" indent="-357188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Entitas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menguasai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aset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dalam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kapasitas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fidusia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bagi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suatu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kelompok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pihak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luar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yang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beragam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sebagai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usaha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utamanya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(bank, union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kredit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(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koperasi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simpan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pinjam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),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asuransi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, broker/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diler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sekuritas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reksa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dana dan bank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investasi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).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81642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Pilar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BEADA-780C-49A9-BCA6-8091C0CA877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250108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271463" marR="0" lvl="0" indent="-27146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Pilar 1 SAK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Internasional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B5ADD7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ヒラギノ角ゴ ProN W3" charset="0"/>
              <a:cs typeface="Calibri" panose="020F0502020204030204" pitchFamily="34" charset="0"/>
              <a:sym typeface="Lucida Grande" charset="0"/>
            </a:endParaRPr>
          </a:p>
          <a:p>
            <a:pPr marL="628650" marR="0" lvl="0" indent="-357188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Memiliki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akuntabilitas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publik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B5ADD7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ヒラギノ角ゴ ProN W3" charset="0"/>
              <a:cs typeface="Calibri" panose="020F0502020204030204" pitchFamily="34" charset="0"/>
              <a:sym typeface="Lucida Grande" charset="0"/>
            </a:endParaRPr>
          </a:p>
          <a:p>
            <a:pPr marL="628650" marR="0" lvl="0" indent="-357188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Berhak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melakukan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pelaporan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keuangan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sesuai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SAK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Internasional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berdasarkan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peraturan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regulator pasar modal dan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memilih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untuk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menerapkan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SAKI</a:t>
            </a:r>
          </a:p>
          <a:p>
            <a:pPr marL="271463" marR="0" lvl="0" indent="-27146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POJK 26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tahun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2023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Pasal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3 (ayat1) : Perusahaan Terbuka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Tercatat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di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Lebih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dari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1 (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satu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) Negara </a:t>
            </a:r>
            <a:r>
              <a:rPr lang="en-US" b="1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dapat</a:t>
            </a:r>
            <a:r>
              <a:rPr lang="en-US" b="1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b="1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memilih</a:t>
            </a:r>
            <a:r>
              <a:rPr lang="en-US" b="1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menerapkan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b="1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SAK </a:t>
            </a:r>
            <a:r>
              <a:rPr lang="en-US" b="1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Internasional</a:t>
            </a:r>
            <a:r>
              <a:rPr lang="en-US" b="1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sebagai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acuan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dalam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menyusun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laporan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keuangan</a:t>
            </a:r>
            <a:r>
              <a:rPr lang="en-US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.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B5ADD7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ヒラギノ角ゴ ProN W3" charset="0"/>
              <a:cs typeface="Calibri" panose="020F0502020204030204" pitchFamily="34" charset="0"/>
              <a:sym typeface="Lucida Grande" charset="0"/>
            </a:endParaRPr>
          </a:p>
          <a:p>
            <a:pPr>
              <a:spcBef>
                <a:spcPts val="600"/>
              </a:spcBef>
            </a:pPr>
            <a:endParaRPr lang="en-US" dirty="0"/>
          </a:p>
          <a:p>
            <a:endParaRPr lang="en-ID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F3642DA-29A1-45B0-B7E5-E9D7595FA617}"/>
              </a:ext>
            </a:extLst>
          </p:cNvPr>
          <p:cNvSpPr txBox="1">
            <a:spLocks/>
          </p:cNvSpPr>
          <p:nvPr/>
        </p:nvSpPr>
        <p:spPr>
          <a:xfrm>
            <a:off x="1232075" y="4191917"/>
            <a:ext cx="9645473" cy="1904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20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560388" marR="0" lvl="1" indent="-2857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20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738188" marR="0" lvl="2" indent="-2857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20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960438" marR="0" lvl="3" indent="-2857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20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1182687" marR="0" lvl="4" indent="-2857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20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1463" indent="-271463" defTabSz="914400" fontAlgn="base"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tabLst>
                <a:tab pos="914400" algn="l"/>
              </a:tabLst>
              <a:defRPr/>
            </a:pPr>
            <a:r>
              <a:rPr lang="en-US" b="1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Pilar 2 SAK Indonesia</a:t>
            </a:r>
          </a:p>
          <a:p>
            <a:pPr marL="628650" indent="-357188" defTabSz="914400" fontAlgn="base"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tabLst>
                <a:tab pos="914400" algn="l"/>
              </a:tabLst>
              <a:defRPr/>
            </a:pP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Memiliki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akuntabilitas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publik</a:t>
            </a:r>
            <a:endParaRPr lang="en-US" kern="0" dirty="0">
              <a:solidFill>
                <a:srgbClr val="B5ADD7">
                  <a:lumMod val="25000"/>
                </a:srgbClr>
              </a:solidFill>
              <a:ea typeface="ヒラギノ角ゴ ProN W3" charset="0"/>
              <a:sym typeface="Lucida Grande" charset="0"/>
            </a:endParaRPr>
          </a:p>
          <a:p>
            <a:pPr marL="628650" indent="-357188" defTabSz="914400" fontAlgn="base"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tabLst>
                <a:tab pos="914400" algn="l"/>
              </a:tabLst>
              <a:defRPr/>
            </a:pP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Tidak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Berhak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menerapkan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SAK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Internasional</a:t>
            </a:r>
            <a:endParaRPr lang="en-US" kern="0" dirty="0">
              <a:solidFill>
                <a:srgbClr val="B5ADD7">
                  <a:lumMod val="25000"/>
                </a:srgbClr>
              </a:solidFill>
              <a:ea typeface="ヒラギノ角ゴ ProN W3" charset="0"/>
              <a:sym typeface="Lucida Grande" charset="0"/>
            </a:endParaRPr>
          </a:p>
          <a:p>
            <a:pPr marL="628650" indent="-357188" defTabSz="914400" fontAlgn="base"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tabLst>
                <a:tab pos="914400" algn="l"/>
              </a:tabLst>
              <a:defRPr/>
            </a:pP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Tidak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memiliki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akuntabilitas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public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namun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memilih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pelaporan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keuangan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</a:t>
            </a:r>
            <a:r>
              <a:rPr lang="en-US" kern="0" dirty="0" err="1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berdasarkan</a:t>
            </a:r>
            <a:r>
              <a:rPr lang="en-US" kern="0" dirty="0">
                <a:solidFill>
                  <a:srgbClr val="B5ADD7">
                    <a:lumMod val="25000"/>
                  </a:srgbClr>
                </a:solidFill>
                <a:ea typeface="ヒラギノ角ゴ ProN W3" charset="0"/>
                <a:sym typeface="Lucida Grande" charset="0"/>
              </a:rPr>
              <a:t> SAK Indonesia</a:t>
            </a:r>
          </a:p>
        </p:txBody>
      </p:sp>
    </p:spTree>
    <p:extLst>
      <p:ext uri="{BB962C8B-B14F-4D97-AF65-F5344CB8AC3E}">
        <p14:creationId xmlns:p14="http://schemas.microsoft.com/office/powerpoint/2010/main" val="421597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30400" y="762000"/>
            <a:ext cx="8737600" cy="763588"/>
          </a:xfrm>
        </p:spPr>
        <p:txBody>
          <a:bodyPr/>
          <a:lstStyle/>
          <a:p>
            <a:pPr algn="ctr"/>
            <a:r>
              <a:rPr lang="en-US" sz="3200" dirty="0" err="1"/>
              <a:t>Entitas</a:t>
            </a:r>
            <a:r>
              <a:rPr lang="en-US" sz="3200" dirty="0"/>
              <a:t> </a:t>
            </a:r>
            <a:r>
              <a:rPr lang="en-US" sz="3200" dirty="0" err="1"/>
              <a:t>Tanpa</a:t>
            </a:r>
            <a:r>
              <a:rPr lang="en-US" sz="3200" dirty="0"/>
              <a:t> </a:t>
            </a:r>
            <a:r>
              <a:rPr lang="en-US" sz="3200" dirty="0" err="1"/>
              <a:t>Akuntabilitas</a:t>
            </a:r>
            <a:r>
              <a:rPr lang="en-US" sz="3200" dirty="0"/>
              <a:t> Publik (ETAP)</a:t>
            </a:r>
            <a:endParaRPr lang="en-ID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BEADA-780C-49A9-BCA6-8091C0CA877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173162" y="1676400"/>
            <a:ext cx="10252075" cy="4737100"/>
          </a:xfrm>
          <a:prstGeom prst="rect">
            <a:avLst/>
          </a:prstGeom>
        </p:spPr>
        <p:txBody>
          <a:bodyPr/>
          <a:lstStyle/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Dapat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menggunakan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tiga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pilar (2,3,4)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ETAP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menggunakan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Pilar 3, SAK EP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mulai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1/1/2025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atau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SAK ETAP.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SAK EMKM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digunakan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oleh ETAP yang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memenuhi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UMKM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sesuai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peraturan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perundang-undangan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,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selama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dua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tahun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berturut-turut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ETAP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dapat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memilih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menggunakan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Pilar 2, SAK Indonesia.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SAK EP / ETAP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dapat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digunakan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entitas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yang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memiliki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akuntanbilitas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public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namun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diijinkan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oleh regulator (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contoh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BPR)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B5ADD7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ヒラギノ角ゴ ProN W3" charset="0"/>
              <a:cs typeface="Calibri" panose="020F0502020204030204" pitchFamily="34" charset="0"/>
              <a:sym typeface="Lucida Grande" charset="0"/>
            </a:endParaRPr>
          </a:p>
          <a:p>
            <a:pPr marL="442913" indent="-442913">
              <a:spcBef>
                <a:spcPts val="600"/>
              </a:spcBef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402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27200" y="444500"/>
            <a:ext cx="8737600" cy="763588"/>
          </a:xfrm>
        </p:spPr>
        <p:txBody>
          <a:bodyPr/>
          <a:lstStyle/>
          <a:p>
            <a:pPr algn="ctr"/>
            <a:r>
              <a:rPr lang="en-US" sz="3200" dirty="0" err="1"/>
              <a:t>Perpindahan</a:t>
            </a:r>
            <a:r>
              <a:rPr lang="en-US" sz="3200" dirty="0"/>
              <a:t> </a:t>
            </a:r>
            <a:r>
              <a:rPr lang="en-US" sz="3200" dirty="0" err="1"/>
              <a:t>antar</a:t>
            </a:r>
            <a:r>
              <a:rPr lang="en-US" sz="3200" dirty="0"/>
              <a:t> Pilar</a:t>
            </a:r>
            <a:endParaRPr lang="en-ID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BEADA-780C-49A9-BCA6-8091C0CA877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173162" y="1676400"/>
            <a:ext cx="10252075" cy="4737100"/>
          </a:xfrm>
          <a:prstGeom prst="rect">
            <a:avLst/>
          </a:prstGeom>
        </p:spPr>
        <p:txBody>
          <a:bodyPr/>
          <a:lstStyle/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Perpindahan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Pilar 2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ke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1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ketika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memiliki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hak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berdasarkan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peraturan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regulator dan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memilih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untuk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menerapkan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B5ADD7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Lucida Grande" charset="0"/>
              </a:rPr>
              <a:t> pilar 1.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Perpindahan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2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1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wajib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menerapkan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PSAK i101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Adopsi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Perdana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Standar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Akuntansi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Keuangan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Internasional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Perpindahan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3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2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mengikuti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ketentuan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transisi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,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mencatat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dampak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perubahannya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sesuai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dengan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PSAK 208.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Perpindahan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4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2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atau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3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mengikuti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ketentuan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transisi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, PSAK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atau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bab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yang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mengatur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perubahan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kebijakan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akuntansi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Perpindahan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dari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1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2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ketika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tidak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lagi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memiliki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hak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menerapkan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.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Perubahan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dilakukan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setelah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periode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hak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tidak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berlaku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,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mengikuti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PSAK 208.</a:t>
            </a:r>
          </a:p>
          <a:p>
            <a:pPr marL="442913" marR="0" lvl="0" indent="-442913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34817"/>
              </a:buClr>
              <a:buSzPct val="75000"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Perpindahan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dari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2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pilar 3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tidak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diatur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namun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diatur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dalam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SAK EP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ketentuan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 </a:t>
            </a:r>
            <a:r>
              <a:rPr lang="en-US" sz="2000" dirty="0" err="1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transisi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: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kompleks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SAK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Privat,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diperkenankan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menerapkan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000" dirty="0">
                <a:solidFill>
                  <a:srgbClr val="B5ADD7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Lucida Grande" charset="0"/>
              </a:rPr>
              <a:t>, </a:t>
            </a: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2599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66E1A-5DC1-472A-898E-DB0E6EC8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Syarian</a:t>
            </a:r>
            <a:r>
              <a:rPr lang="en-US" dirty="0"/>
              <a:t> dan </a:t>
            </a:r>
            <a:r>
              <a:rPr lang="en-US" dirty="0" err="1"/>
              <a:t>Transaksi</a:t>
            </a:r>
            <a:r>
              <a:rPr lang="en-US" dirty="0"/>
              <a:t> Syariah</a:t>
            </a:r>
            <a:endParaRPr lang="en-ID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20F9B4F-16C5-444E-BA08-36556C29EA2F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49998569"/>
              </p:ext>
            </p:extLst>
          </p:nvPr>
        </p:nvGraphicFramePr>
        <p:xfrm>
          <a:off x="1447800" y="1905000"/>
          <a:ext cx="99060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406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90501"/>
            <a:ext cx="12039600" cy="6477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/>
              <a:t>Pengaturan</a:t>
            </a:r>
            <a:r>
              <a:rPr lang="en-US" sz="4000" b="1" dirty="0"/>
              <a:t> PSAK</a:t>
            </a:r>
            <a:endParaRPr lang="id-ID" sz="4000" b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D6E4193-F8C2-4C4D-A714-BC706BF9CA7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82843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/>
            <a:fld id="{A7BBBCBE-93A4-46D6-AD39-69F8A5611FC3}" type="slidenum">
              <a:rPr lang="en-ID" smtClean="0"/>
              <a:pPr defTabSz="914377"/>
              <a:t>12</a:t>
            </a:fld>
            <a:endParaRPr lang="en-US" sz="1800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49F80FC-C68D-4435-8169-8A29EB1DDD86}"/>
              </a:ext>
            </a:extLst>
          </p:cNvPr>
          <p:cNvSpPr/>
          <p:nvPr/>
        </p:nvSpPr>
        <p:spPr>
          <a:xfrm>
            <a:off x="991798" y="1143001"/>
            <a:ext cx="3120903" cy="684447"/>
          </a:xfrm>
          <a:custGeom>
            <a:avLst/>
            <a:gdLst>
              <a:gd name="connsiteX0" fmla="*/ 0 w 2852256"/>
              <a:gd name="connsiteY0" fmla="*/ 0 h 734623"/>
              <a:gd name="connsiteX1" fmla="*/ 2852256 w 2852256"/>
              <a:gd name="connsiteY1" fmla="*/ 0 h 734623"/>
              <a:gd name="connsiteX2" fmla="*/ 2852256 w 2852256"/>
              <a:gd name="connsiteY2" fmla="*/ 734623 h 734623"/>
              <a:gd name="connsiteX3" fmla="*/ 0 w 2852256"/>
              <a:gd name="connsiteY3" fmla="*/ 734623 h 734623"/>
              <a:gd name="connsiteX4" fmla="*/ 0 w 2852256"/>
              <a:gd name="connsiteY4" fmla="*/ 0 h 73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256" h="734623">
                <a:moveTo>
                  <a:pt x="0" y="0"/>
                </a:moveTo>
                <a:lnTo>
                  <a:pt x="2852256" y="0"/>
                </a:lnTo>
                <a:lnTo>
                  <a:pt x="2852256" y="734623"/>
                </a:lnTo>
                <a:lnTo>
                  <a:pt x="0" y="734623"/>
                </a:lnTo>
                <a:lnTo>
                  <a:pt x="0" y="0"/>
                </a:lnTo>
                <a:close/>
              </a:path>
            </a:pathLst>
          </a:custGeom>
          <a:solidFill>
            <a:srgbClr val="E7BD6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terkait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Pelaporan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EA071F-6D40-4E6D-B71E-B4AB280FDDFC}"/>
              </a:ext>
            </a:extLst>
          </p:cNvPr>
          <p:cNvSpPr/>
          <p:nvPr/>
        </p:nvSpPr>
        <p:spPr>
          <a:xfrm>
            <a:off x="993898" y="1878078"/>
            <a:ext cx="3120903" cy="2461695"/>
          </a:xfrm>
          <a:custGeom>
            <a:avLst/>
            <a:gdLst>
              <a:gd name="connsiteX0" fmla="*/ 0 w 2852256"/>
              <a:gd name="connsiteY0" fmla="*/ 0 h 4707298"/>
              <a:gd name="connsiteX1" fmla="*/ 2852256 w 2852256"/>
              <a:gd name="connsiteY1" fmla="*/ 0 h 4707298"/>
              <a:gd name="connsiteX2" fmla="*/ 2852256 w 2852256"/>
              <a:gd name="connsiteY2" fmla="*/ 4707298 h 4707298"/>
              <a:gd name="connsiteX3" fmla="*/ 0 w 2852256"/>
              <a:gd name="connsiteY3" fmla="*/ 4707298 h 4707298"/>
              <a:gd name="connsiteX4" fmla="*/ 0 w 2852256"/>
              <a:gd name="connsiteY4" fmla="*/ 0 h 470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256" h="4707298">
                <a:moveTo>
                  <a:pt x="0" y="0"/>
                </a:moveTo>
                <a:lnTo>
                  <a:pt x="2852256" y="0"/>
                </a:lnTo>
                <a:lnTo>
                  <a:pt x="2852256" y="4707298"/>
                </a:lnTo>
                <a:lnTo>
                  <a:pt x="0" y="4707298"/>
                </a:lnTo>
                <a:lnTo>
                  <a:pt x="0" y="0"/>
                </a:lnTo>
                <a:close/>
              </a:path>
            </a:pathLst>
          </a:custGeom>
          <a:solidFill>
            <a:srgbClr val="DDD5C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5" numCol="1" spcCol="1270" anchor="t" anchorCtr="0">
            <a:noAutofit/>
          </a:bodyPr>
          <a:lstStyle/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Kerangka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Konseptual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Pelaporan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Keu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110 LK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Konsolidasian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108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Segmen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201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Penyajian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207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Arus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Kas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224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Pengungkapan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Pihak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Berela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226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Pelaporan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Program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Manfaat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Purnakarya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227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Tersendiri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229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Hiperinflasi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234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Laporan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Interim</a:t>
            </a:r>
          </a:p>
          <a:p>
            <a:pPr marL="0" lvl="1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EA940D-A731-4B27-8114-B8FD1765F342}"/>
              </a:ext>
            </a:extLst>
          </p:cNvPr>
          <p:cNvSpPr/>
          <p:nvPr/>
        </p:nvSpPr>
        <p:spPr>
          <a:xfrm>
            <a:off x="4393617" y="1148990"/>
            <a:ext cx="3378785" cy="684447"/>
          </a:xfrm>
          <a:custGeom>
            <a:avLst/>
            <a:gdLst>
              <a:gd name="connsiteX0" fmla="*/ 0 w 3032832"/>
              <a:gd name="connsiteY0" fmla="*/ 0 h 734623"/>
              <a:gd name="connsiteX1" fmla="*/ 3032832 w 3032832"/>
              <a:gd name="connsiteY1" fmla="*/ 0 h 734623"/>
              <a:gd name="connsiteX2" fmla="*/ 3032832 w 3032832"/>
              <a:gd name="connsiteY2" fmla="*/ 734623 h 734623"/>
              <a:gd name="connsiteX3" fmla="*/ 0 w 3032832"/>
              <a:gd name="connsiteY3" fmla="*/ 734623 h 734623"/>
              <a:gd name="connsiteX4" fmla="*/ 0 w 3032832"/>
              <a:gd name="connsiteY4" fmla="*/ 0 h 73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2832" h="734623">
                <a:moveTo>
                  <a:pt x="0" y="0"/>
                </a:moveTo>
                <a:lnTo>
                  <a:pt x="3032832" y="0"/>
                </a:lnTo>
                <a:lnTo>
                  <a:pt x="3032832" y="734623"/>
                </a:lnTo>
                <a:lnTo>
                  <a:pt x="0" y="734623"/>
                </a:lnTo>
                <a:lnTo>
                  <a:pt x="0" y="0"/>
                </a:lnTo>
                <a:close/>
              </a:path>
            </a:pathLst>
          </a:custGeom>
          <a:solidFill>
            <a:srgbClr val="E7BD6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terkait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Pengaturan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Transaksi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Konsep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9569F9-1817-4AC2-85AA-F729FE9923EE}"/>
              </a:ext>
            </a:extLst>
          </p:cNvPr>
          <p:cNvSpPr/>
          <p:nvPr/>
        </p:nvSpPr>
        <p:spPr>
          <a:xfrm>
            <a:off x="4383550" y="1878076"/>
            <a:ext cx="3373831" cy="2057400"/>
          </a:xfrm>
          <a:custGeom>
            <a:avLst/>
            <a:gdLst>
              <a:gd name="connsiteX0" fmla="*/ 0 w 3057418"/>
              <a:gd name="connsiteY0" fmla="*/ 0 h 4594690"/>
              <a:gd name="connsiteX1" fmla="*/ 3057418 w 3057418"/>
              <a:gd name="connsiteY1" fmla="*/ 0 h 4594690"/>
              <a:gd name="connsiteX2" fmla="*/ 3057418 w 3057418"/>
              <a:gd name="connsiteY2" fmla="*/ 4594690 h 4594690"/>
              <a:gd name="connsiteX3" fmla="*/ 0 w 3057418"/>
              <a:gd name="connsiteY3" fmla="*/ 4594690 h 4594690"/>
              <a:gd name="connsiteX4" fmla="*/ 0 w 3057418"/>
              <a:gd name="connsiteY4" fmla="*/ 0 h 459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418" h="4594690">
                <a:moveTo>
                  <a:pt x="0" y="0"/>
                </a:moveTo>
                <a:lnTo>
                  <a:pt x="3057418" y="0"/>
                </a:lnTo>
                <a:lnTo>
                  <a:pt x="3057418" y="4594690"/>
                </a:lnTo>
                <a:lnTo>
                  <a:pt x="0" y="4594690"/>
                </a:lnTo>
                <a:lnTo>
                  <a:pt x="0" y="0"/>
                </a:lnTo>
                <a:close/>
              </a:path>
            </a:pathLst>
          </a:custGeom>
          <a:solidFill>
            <a:srgbClr val="DDD5C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5" numCol="1" spcCol="1270" anchor="t" anchorCtr="0">
            <a:noAutofit/>
          </a:bodyPr>
          <a:lstStyle/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221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Pengaruh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Kurs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208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Kebijakan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Perubahan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Estimasi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Kesalahan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233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Laba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per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lembar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saham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236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Penurunan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Nilai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338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Kombinasi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Bisnis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Sepengendali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370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Liabilitas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Pengampunan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Pajak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9432F34-0FB0-4DDF-B810-AAE58F6CDE4B}"/>
              </a:ext>
            </a:extLst>
          </p:cNvPr>
          <p:cNvSpPr/>
          <p:nvPr/>
        </p:nvSpPr>
        <p:spPr>
          <a:xfrm>
            <a:off x="8069390" y="1148991"/>
            <a:ext cx="3281113" cy="684447"/>
          </a:xfrm>
          <a:custGeom>
            <a:avLst/>
            <a:gdLst>
              <a:gd name="connsiteX0" fmla="*/ 0 w 4464066"/>
              <a:gd name="connsiteY0" fmla="*/ 0 h 734623"/>
              <a:gd name="connsiteX1" fmla="*/ 4464066 w 4464066"/>
              <a:gd name="connsiteY1" fmla="*/ 0 h 734623"/>
              <a:gd name="connsiteX2" fmla="*/ 4464066 w 4464066"/>
              <a:gd name="connsiteY2" fmla="*/ 734623 h 734623"/>
              <a:gd name="connsiteX3" fmla="*/ 0 w 4464066"/>
              <a:gd name="connsiteY3" fmla="*/ 734623 h 734623"/>
              <a:gd name="connsiteX4" fmla="*/ 0 w 4464066"/>
              <a:gd name="connsiteY4" fmla="*/ 0 h 73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4066" h="734623">
                <a:moveTo>
                  <a:pt x="0" y="0"/>
                </a:moveTo>
                <a:lnTo>
                  <a:pt x="4464066" y="0"/>
                </a:lnTo>
                <a:lnTo>
                  <a:pt x="4464066" y="734623"/>
                </a:lnTo>
                <a:lnTo>
                  <a:pt x="0" y="734623"/>
                </a:lnTo>
                <a:lnTo>
                  <a:pt x="0" y="0"/>
                </a:lnTo>
                <a:close/>
              </a:path>
            </a:pathLst>
          </a:custGeom>
          <a:solidFill>
            <a:srgbClr val="E7BD6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Pengaturan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komponen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LK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00381F4-103C-454F-AA59-BCDB1BE46B4D}"/>
              </a:ext>
            </a:extLst>
          </p:cNvPr>
          <p:cNvSpPr/>
          <p:nvPr/>
        </p:nvSpPr>
        <p:spPr>
          <a:xfrm>
            <a:off x="8077201" y="1878077"/>
            <a:ext cx="3281113" cy="4832351"/>
          </a:xfrm>
          <a:custGeom>
            <a:avLst/>
            <a:gdLst>
              <a:gd name="connsiteX0" fmla="*/ 0 w 4464066"/>
              <a:gd name="connsiteY0" fmla="*/ 0 h 4630114"/>
              <a:gd name="connsiteX1" fmla="*/ 4464066 w 4464066"/>
              <a:gd name="connsiteY1" fmla="*/ 0 h 4630114"/>
              <a:gd name="connsiteX2" fmla="*/ 4464066 w 4464066"/>
              <a:gd name="connsiteY2" fmla="*/ 4630114 h 4630114"/>
              <a:gd name="connsiteX3" fmla="*/ 0 w 4464066"/>
              <a:gd name="connsiteY3" fmla="*/ 4630114 h 4630114"/>
              <a:gd name="connsiteX4" fmla="*/ 0 w 4464066"/>
              <a:gd name="connsiteY4" fmla="*/ 0 h 463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4066" h="4630114">
                <a:moveTo>
                  <a:pt x="0" y="0"/>
                </a:moveTo>
                <a:lnTo>
                  <a:pt x="4464066" y="0"/>
                </a:lnTo>
                <a:lnTo>
                  <a:pt x="4464066" y="4630114"/>
                </a:lnTo>
                <a:lnTo>
                  <a:pt x="0" y="4630114"/>
                </a:lnTo>
                <a:lnTo>
                  <a:pt x="0" y="0"/>
                </a:lnTo>
                <a:close/>
              </a:path>
            </a:pathLst>
          </a:custGeom>
          <a:solidFill>
            <a:srgbClr val="DDD5C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5" numCol="1" spcCol="1270" anchor="t" anchorCtr="0">
            <a:noAutofit/>
          </a:bodyPr>
          <a:lstStyle/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111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Pengaturan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Bersama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115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Pendapatan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dari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Kontrak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Pelanggan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116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Sewa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202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Persediaan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212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Pajak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Penghasilan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216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Tetap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219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Imbalan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Kerja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223 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Biaya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Pinjaman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228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Investasi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pada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Entitas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Asosiasi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dan Ventura Bersama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232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Instrumen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Penyajian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237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Provisi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Kontijensi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Kontijensi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238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Berwujud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239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Instrumen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Pengakuan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Pengukuran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240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Properti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Investasi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241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Agrikultur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336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Kotrak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Asuransi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Jiwa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8018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328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Kotrak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Asuransi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Kerugian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EF74F1D-B924-48B4-AEDE-3E6B9EC19C84}"/>
              </a:ext>
            </a:extLst>
          </p:cNvPr>
          <p:cNvSpPr/>
          <p:nvPr/>
        </p:nvSpPr>
        <p:spPr>
          <a:xfrm>
            <a:off x="991798" y="4319936"/>
            <a:ext cx="3120903" cy="731035"/>
          </a:xfrm>
          <a:custGeom>
            <a:avLst/>
            <a:gdLst>
              <a:gd name="connsiteX0" fmla="*/ 0 w 2852256"/>
              <a:gd name="connsiteY0" fmla="*/ 0 h 734623"/>
              <a:gd name="connsiteX1" fmla="*/ 2852256 w 2852256"/>
              <a:gd name="connsiteY1" fmla="*/ 0 h 734623"/>
              <a:gd name="connsiteX2" fmla="*/ 2852256 w 2852256"/>
              <a:gd name="connsiteY2" fmla="*/ 734623 h 734623"/>
              <a:gd name="connsiteX3" fmla="*/ 0 w 2852256"/>
              <a:gd name="connsiteY3" fmla="*/ 734623 h 734623"/>
              <a:gd name="connsiteX4" fmla="*/ 0 w 2852256"/>
              <a:gd name="connsiteY4" fmla="*/ 0 h 73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256" h="734623">
                <a:moveTo>
                  <a:pt x="0" y="0"/>
                </a:moveTo>
                <a:lnTo>
                  <a:pt x="2852256" y="0"/>
                </a:lnTo>
                <a:lnTo>
                  <a:pt x="2852256" y="734623"/>
                </a:lnTo>
                <a:lnTo>
                  <a:pt x="0" y="734623"/>
                </a:lnTo>
                <a:lnTo>
                  <a:pt x="0" y="0"/>
                </a:lnTo>
                <a:close/>
              </a:path>
            </a:pathLst>
          </a:custGeom>
          <a:solidFill>
            <a:srgbClr val="E7BD6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terkait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Pengaturan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Transaksi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Konsep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A8475B4-679A-47BF-87E6-13A217CE00C4}"/>
              </a:ext>
            </a:extLst>
          </p:cNvPr>
          <p:cNvSpPr/>
          <p:nvPr/>
        </p:nvSpPr>
        <p:spPr>
          <a:xfrm>
            <a:off x="993570" y="5027646"/>
            <a:ext cx="3120903" cy="1682780"/>
          </a:xfrm>
          <a:custGeom>
            <a:avLst/>
            <a:gdLst>
              <a:gd name="connsiteX0" fmla="*/ 0 w 2852256"/>
              <a:gd name="connsiteY0" fmla="*/ 0 h 4707298"/>
              <a:gd name="connsiteX1" fmla="*/ 2852256 w 2852256"/>
              <a:gd name="connsiteY1" fmla="*/ 0 h 4707298"/>
              <a:gd name="connsiteX2" fmla="*/ 2852256 w 2852256"/>
              <a:gd name="connsiteY2" fmla="*/ 4707298 h 4707298"/>
              <a:gd name="connsiteX3" fmla="*/ 0 w 2852256"/>
              <a:gd name="connsiteY3" fmla="*/ 4707298 h 4707298"/>
              <a:gd name="connsiteX4" fmla="*/ 0 w 2852256"/>
              <a:gd name="connsiteY4" fmla="*/ 0 h 470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256" h="4707298">
                <a:moveTo>
                  <a:pt x="0" y="0"/>
                </a:moveTo>
                <a:lnTo>
                  <a:pt x="2852256" y="0"/>
                </a:lnTo>
                <a:lnTo>
                  <a:pt x="2852256" y="4707298"/>
                </a:lnTo>
                <a:lnTo>
                  <a:pt x="0" y="4707298"/>
                </a:lnTo>
                <a:lnTo>
                  <a:pt x="0" y="0"/>
                </a:lnTo>
                <a:close/>
              </a:path>
            </a:pathLst>
          </a:custGeom>
          <a:solidFill>
            <a:srgbClr val="DDD5C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5" numCol="1" spcCol="1270" anchor="t" anchorCtr="0">
            <a:noAutofit/>
          </a:bodyPr>
          <a:lstStyle/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103 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Kombinasi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Bisnis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901677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113 	Nilai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Wajar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901677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210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Peristiwa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setelah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Tanggal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Neraca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901677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220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Akuntansi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Hibah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Pemerintah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dan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Pengungkapan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Bantuan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Pemerintah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CF7509-4DD1-403A-AEBA-6FE45A56DF73}"/>
              </a:ext>
            </a:extLst>
          </p:cNvPr>
          <p:cNvSpPr/>
          <p:nvPr/>
        </p:nvSpPr>
        <p:spPr>
          <a:xfrm>
            <a:off x="4363865" y="4013030"/>
            <a:ext cx="3408031" cy="684447"/>
          </a:xfrm>
          <a:custGeom>
            <a:avLst/>
            <a:gdLst>
              <a:gd name="connsiteX0" fmla="*/ 0 w 2852256"/>
              <a:gd name="connsiteY0" fmla="*/ 0 h 734623"/>
              <a:gd name="connsiteX1" fmla="*/ 2852256 w 2852256"/>
              <a:gd name="connsiteY1" fmla="*/ 0 h 734623"/>
              <a:gd name="connsiteX2" fmla="*/ 2852256 w 2852256"/>
              <a:gd name="connsiteY2" fmla="*/ 734623 h 734623"/>
              <a:gd name="connsiteX3" fmla="*/ 0 w 2852256"/>
              <a:gd name="connsiteY3" fmla="*/ 734623 h 734623"/>
              <a:gd name="connsiteX4" fmla="*/ 0 w 2852256"/>
              <a:gd name="connsiteY4" fmla="*/ 0 h 73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256" h="734623">
                <a:moveTo>
                  <a:pt x="0" y="0"/>
                </a:moveTo>
                <a:lnTo>
                  <a:pt x="2852256" y="0"/>
                </a:lnTo>
                <a:lnTo>
                  <a:pt x="2852256" y="734623"/>
                </a:lnTo>
                <a:lnTo>
                  <a:pt x="0" y="734623"/>
                </a:lnTo>
                <a:lnTo>
                  <a:pt x="0" y="0"/>
                </a:lnTo>
                <a:close/>
              </a:path>
            </a:pathLst>
          </a:custGeom>
          <a:solidFill>
            <a:srgbClr val="E7BD6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</a:t>
            </a: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Pengaturan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ctr" defTabSz="888978">
              <a:lnSpc>
                <a:spcPct val="90000"/>
              </a:lnSpc>
              <a:spcBef>
                <a:spcPct val="0"/>
              </a:spcBef>
            </a:pPr>
            <a:r>
              <a:rPr lang="en-US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Komponen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LK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495FC5F-EE60-4319-92C6-EF3A3FDC1AE6}"/>
              </a:ext>
            </a:extLst>
          </p:cNvPr>
          <p:cNvSpPr/>
          <p:nvPr/>
        </p:nvSpPr>
        <p:spPr>
          <a:xfrm>
            <a:off x="4393615" y="4775031"/>
            <a:ext cx="3344080" cy="1935395"/>
          </a:xfrm>
          <a:custGeom>
            <a:avLst/>
            <a:gdLst>
              <a:gd name="connsiteX0" fmla="*/ 0 w 2852256"/>
              <a:gd name="connsiteY0" fmla="*/ 0 h 4707298"/>
              <a:gd name="connsiteX1" fmla="*/ 2852256 w 2852256"/>
              <a:gd name="connsiteY1" fmla="*/ 0 h 4707298"/>
              <a:gd name="connsiteX2" fmla="*/ 2852256 w 2852256"/>
              <a:gd name="connsiteY2" fmla="*/ 4707298 h 4707298"/>
              <a:gd name="connsiteX3" fmla="*/ 0 w 2852256"/>
              <a:gd name="connsiteY3" fmla="*/ 4707298 h 4707298"/>
              <a:gd name="connsiteX4" fmla="*/ 0 w 2852256"/>
              <a:gd name="connsiteY4" fmla="*/ 0 h 470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256" h="4707298">
                <a:moveTo>
                  <a:pt x="0" y="0"/>
                </a:moveTo>
                <a:lnTo>
                  <a:pt x="2852256" y="0"/>
                </a:lnTo>
                <a:lnTo>
                  <a:pt x="2852256" y="4707298"/>
                </a:lnTo>
                <a:lnTo>
                  <a:pt x="0" y="4707298"/>
                </a:lnTo>
                <a:lnTo>
                  <a:pt x="0" y="0"/>
                </a:lnTo>
                <a:close/>
              </a:path>
            </a:pathLst>
          </a:custGeom>
          <a:solidFill>
            <a:srgbClr val="DDD5C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5" numCol="1" spcCol="1270" anchor="t" anchorCtr="0">
            <a:noAutofit/>
          </a:bodyPr>
          <a:lstStyle/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102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Imbalan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Berbasis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Saham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106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Evaluasi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Explorasi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Sumber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Daya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Mineral</a:t>
            </a: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104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Kontrak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Asuransi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107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Pengungkapan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Instrumen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105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Aset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Tidak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Lancar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Dimiliki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untuk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	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Dijual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14297" lvl="1" indent="-114297" defTabSz="62228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  <a:tabLst>
                <a:tab pos="803255" algn="l"/>
              </a:tabLst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PSAK 109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Instrumen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Keuangan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67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0BE58C-6D63-47FE-8140-AD04509DF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33400"/>
            <a:ext cx="10058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21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2">
            <a:extLst>
              <a:ext uri="{FF2B5EF4-FFF2-40B4-BE49-F238E27FC236}">
                <a16:creationId xmlns:a16="http://schemas.microsoft.com/office/drawing/2014/main" id="{6F6062E6-B423-42DB-94FD-9A7DC74C5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8530" y="2830421"/>
            <a:ext cx="4615921" cy="25243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en-US" sz="3200" dirty="0" err="1"/>
              <a:t>Pengungkapan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Informasi</a:t>
            </a:r>
            <a:r>
              <a:rPr lang="en-US" altLang="en-US" sz="3200" dirty="0"/>
              <a:t> </a:t>
            </a:r>
            <a:r>
              <a:rPr lang="en-US" altLang="en-US" sz="3200" dirty="0" err="1"/>
              <a:t>Keberlanjutan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dalam</a:t>
            </a:r>
            <a:r>
              <a:rPr lang="en-US" altLang="en-US" sz="3200" dirty="0"/>
              <a:t> </a:t>
            </a:r>
            <a:r>
              <a:rPr lang="en-US" altLang="en-US" sz="3200" dirty="0" err="1"/>
              <a:t>Laporan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Keuangan</a:t>
            </a:r>
            <a:endParaRPr lang="en-US" altLang="en-US" sz="3200" dirty="0"/>
          </a:p>
        </p:txBody>
      </p:sp>
      <p:sp>
        <p:nvSpPr>
          <p:cNvPr id="1423363" name="Rectangle 3">
            <a:extLst>
              <a:ext uri="{FF2B5EF4-FFF2-40B4-BE49-F238E27FC236}">
                <a16:creationId xmlns:a16="http://schemas.microsoft.com/office/drawing/2014/main" id="{65EEE6AE-7117-4F12-BA8F-41FD31D6E0E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638729" y="686255"/>
            <a:ext cx="7239000" cy="4933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80972" indent="-380972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</a:pPr>
            <a:r>
              <a:rPr lang="en-ID" sz="2000" i="1" dirty="0">
                <a:solidFill>
                  <a:srgbClr val="212529"/>
                </a:solidFill>
                <a:cs typeface="Calibri" panose="020F0502020204030204" pitchFamily="34" charset="0"/>
              </a:rPr>
              <a:t>International Sustainability Standards Board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 (ISSB) Dewan yang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dibentuk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oleh IFAC,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mengeluarkan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panduan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komprehensif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b="1" dirty="0" err="1">
                <a:solidFill>
                  <a:srgbClr val="212529"/>
                </a:solidFill>
                <a:cs typeface="Calibri" panose="020F0502020204030204" pitchFamily="34" charset="0"/>
              </a:rPr>
              <a:t>standar</a:t>
            </a:r>
            <a:r>
              <a:rPr lang="en-ID" sz="2000" b="1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b="1" dirty="0" err="1">
                <a:solidFill>
                  <a:srgbClr val="212529"/>
                </a:solidFill>
                <a:cs typeface="Calibri" panose="020F0502020204030204" pitchFamily="34" charset="0"/>
              </a:rPr>
              <a:t>pengungkapan</a:t>
            </a:r>
            <a:r>
              <a:rPr lang="en-ID" sz="2000" b="1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terkait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keberlanjutan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, yang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memberikan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suatu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informasi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bagi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investor dan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pelaku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pasar modal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tentang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b="1" dirty="0" err="1">
                <a:solidFill>
                  <a:srgbClr val="212529"/>
                </a:solidFill>
                <a:cs typeface="Calibri" panose="020F0502020204030204" pitchFamily="34" charset="0"/>
              </a:rPr>
              <a:t>risiko</a:t>
            </a:r>
            <a:r>
              <a:rPr lang="en-ID" sz="2000" b="1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dan </a:t>
            </a:r>
            <a:r>
              <a:rPr lang="en-ID" sz="2000" b="1" dirty="0" err="1">
                <a:solidFill>
                  <a:srgbClr val="212529"/>
                </a:solidFill>
                <a:cs typeface="Calibri" panose="020F0502020204030204" pitchFamily="34" charset="0"/>
              </a:rPr>
              <a:t>peluang</a:t>
            </a:r>
            <a:r>
              <a:rPr lang="en-ID" sz="2000" b="1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terkait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b="1" dirty="0" err="1">
                <a:solidFill>
                  <a:srgbClr val="212529"/>
                </a:solidFill>
                <a:cs typeface="Calibri" panose="020F0502020204030204" pitchFamily="34" charset="0"/>
              </a:rPr>
              <a:t>keberlanjutan</a:t>
            </a:r>
            <a:r>
              <a:rPr lang="en-ID" sz="2000" b="1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b="1" dirty="0" err="1">
                <a:solidFill>
                  <a:srgbClr val="212529"/>
                </a:solidFill>
                <a:cs typeface="Calibri" panose="020F0502020204030204" pitchFamily="34" charset="0"/>
              </a:rPr>
              <a:t>perusahaan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.</a:t>
            </a:r>
            <a:endParaRPr lang="en-US" altLang="en-US" sz="2000" dirty="0">
              <a:solidFill>
                <a:srgbClr val="003300"/>
              </a:solidFill>
              <a:cs typeface="Calibri" panose="020F0502020204030204" pitchFamily="34" charset="0"/>
            </a:endParaRPr>
          </a:p>
          <a:p>
            <a:pPr marL="380972" indent="-380972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</a:pP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Pada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tanggal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26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Juni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 2023, </a:t>
            </a:r>
            <a:r>
              <a:rPr lang="en-ID" sz="2000" i="1" dirty="0">
                <a:solidFill>
                  <a:srgbClr val="212529"/>
                </a:solidFill>
                <a:cs typeface="Calibri" panose="020F0502020204030204" pitchFamily="34" charset="0"/>
              </a:rPr>
              <a:t> 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ISSB </a:t>
            </a:r>
            <a:r>
              <a:rPr lang="en-ID" sz="2000" dirty="0" err="1">
                <a:solidFill>
                  <a:srgbClr val="212529"/>
                </a:solidFill>
                <a:cs typeface="Calibri" panose="020F0502020204030204" pitchFamily="34" charset="0"/>
              </a:rPr>
              <a:t>menerbitkan</a:t>
            </a:r>
            <a:r>
              <a:rPr lang="en-ID" sz="2000" dirty="0">
                <a:solidFill>
                  <a:srgbClr val="212529"/>
                </a:solidFill>
                <a:cs typeface="Calibri" panose="020F0502020204030204" pitchFamily="34" charset="0"/>
              </a:rPr>
              <a:t>:</a:t>
            </a:r>
          </a:p>
          <a:p>
            <a:pPr marL="712753" indent="-361934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B050"/>
                </a:solidFill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IFRS S1 General Requirements for Disclosure of Sustainability-related Financial Information</a:t>
            </a:r>
            <a:endParaRPr lang="en-US" sz="200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marL="712753" indent="-361934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B050"/>
                </a:solidFill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IFRS S2 Climate-related Disclosures</a:t>
            </a:r>
            <a:endParaRPr lang="en-US" sz="200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marL="380972" indent="-380972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IAI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sedang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proses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untuk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mengadopsi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Standar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tersebut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.</a:t>
            </a:r>
          </a:p>
          <a:p>
            <a:pPr marL="380972" lvl="1" indent="-380972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Isi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standar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:</a:t>
            </a:r>
          </a:p>
          <a:p>
            <a:pPr marL="719121" lvl="3" indent="-360354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  <a:tabLst>
                <a:tab pos="719121" algn="l"/>
              </a:tabLst>
            </a:pP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keberlanjutan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bersama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dengan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laporan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keuangan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.</a:t>
            </a:r>
          </a:p>
          <a:p>
            <a:pPr marL="719121" lvl="3" indent="-360354">
              <a:lnSpc>
                <a:spcPct val="105000"/>
              </a:lnSpc>
              <a:spcBef>
                <a:spcPts val="533"/>
              </a:spcBef>
              <a:buFont typeface="Wingdings" panose="05000000000000000000" pitchFamily="2" charset="2"/>
              <a:buChar char="§"/>
              <a:tabLst>
                <a:tab pos="719121" algn="l"/>
              </a:tabLst>
            </a:pP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keberlanjutan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yang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telah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dilakukan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003300"/>
                </a:solidFill>
                <a:cs typeface="Calibri" panose="020F0502020204030204" pitchFamily="34" charset="0"/>
              </a:rPr>
              <a:t>entitas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: </a:t>
            </a:r>
            <a:r>
              <a:rPr lang="en-US" altLang="en-US" sz="2000" b="1" i="1" dirty="0">
                <a:solidFill>
                  <a:srgbClr val="003300"/>
                </a:solidFill>
                <a:cs typeface="Calibri" panose="020F0502020204030204" pitchFamily="34" charset="0"/>
              </a:rPr>
              <a:t>robust, comparable dan verifiable</a:t>
            </a:r>
            <a:r>
              <a:rPr lang="en-US" altLang="en-US" sz="2000" dirty="0">
                <a:solidFill>
                  <a:srgbClr val="003300"/>
                </a:solidFill>
                <a:cs typeface="Calibri" panose="020F0502020204030204" pitchFamily="34" charset="0"/>
              </a:rPr>
              <a:t>.</a:t>
            </a:r>
          </a:p>
          <a:p>
            <a:pPr marL="380972" indent="-380972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kumimoji="1" lang="en-US" altLang="zh-TW" sz="2000" dirty="0">
              <a:solidFill>
                <a:srgbClr val="003300"/>
              </a:solidFill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endParaRPr lang="en-US" altLang="en-US" sz="2000" dirty="0">
              <a:solidFill>
                <a:srgbClr val="003300"/>
              </a:solidFill>
              <a:cs typeface="Calibri" panose="020F0502020204030204" pitchFamily="34" charset="0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8BBCEC2-27BB-4A04-BB7C-3F0F8BBA9A0A}"/>
              </a:ext>
            </a:extLst>
          </p:cNvPr>
          <p:cNvSpPr txBox="1">
            <a:spLocks/>
          </p:cNvSpPr>
          <p:nvPr/>
        </p:nvSpPr>
        <p:spPr>
          <a:xfrm>
            <a:off x="11525841" y="6477001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8917DDB-6779-4320-89F1-0A441ABEDE4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1788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8B640-7F08-46BB-991A-3E039933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00" y="284564"/>
            <a:ext cx="7437200" cy="792400"/>
          </a:xfrm>
        </p:spPr>
        <p:txBody>
          <a:bodyPr/>
          <a:lstStyle/>
          <a:p>
            <a:pPr algn="ctr"/>
            <a:r>
              <a:rPr lang="en-US" dirty="0"/>
              <a:t>Pilar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(SAK)</a:t>
            </a:r>
            <a:endParaRPr lang="en-ID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C79EA1-7EFC-4884-8117-A6952E38EC44}"/>
              </a:ext>
            </a:extLst>
          </p:cNvPr>
          <p:cNvGrpSpPr/>
          <p:nvPr/>
        </p:nvGrpSpPr>
        <p:grpSpPr>
          <a:xfrm>
            <a:off x="1324091" y="1155656"/>
            <a:ext cx="5188708" cy="4406944"/>
            <a:chOff x="978656" y="735724"/>
            <a:chExt cx="5726946" cy="48409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F21FF49-F0BC-4179-84D4-751E2B73B0FD}"/>
                </a:ext>
              </a:extLst>
            </p:cNvPr>
            <p:cNvSpPr/>
            <p:nvPr/>
          </p:nvSpPr>
          <p:spPr bwMode="auto">
            <a:xfrm>
              <a:off x="990599" y="2203175"/>
              <a:ext cx="1321905" cy="23244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fontAlgn="base">
                <a:spcAft>
                  <a:spcPct val="0"/>
                </a:spcAft>
              </a:pPr>
              <a:r>
                <a:rPr lang="en-US" sz="20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TIER 1</a:t>
              </a:r>
            </a:p>
            <a:p>
              <a:pPr algn="ctr" defTabSz="914377" fontAlgn="base">
                <a:spcAft>
                  <a:spcPct val="0"/>
                </a:spcAft>
              </a:pPr>
              <a:r>
                <a:rPr lang="en-US" sz="14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SAK</a:t>
              </a:r>
              <a:endParaRPr lang="en-ID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88D882-AFDC-4D69-9671-3A1BDDB5B45E}"/>
                </a:ext>
              </a:extLst>
            </p:cNvPr>
            <p:cNvSpPr/>
            <p:nvPr/>
          </p:nvSpPr>
          <p:spPr bwMode="auto">
            <a:xfrm>
              <a:off x="2451721" y="2129457"/>
              <a:ext cx="1459810" cy="2344349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isometricOffAxis2Left"/>
              <a:lightRig rig="threePt" dir="t"/>
            </a:scene3d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fontAlgn="base">
                <a:spcAft>
                  <a:spcPct val="0"/>
                </a:spcAft>
              </a:pPr>
              <a:r>
                <a:rPr lang="en-US" sz="20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TIER 2</a:t>
              </a:r>
            </a:p>
            <a:p>
              <a:pPr algn="ctr" defTabSz="914377" fontAlgn="base">
                <a:spcAft>
                  <a:spcPct val="0"/>
                </a:spcAft>
              </a:pPr>
              <a:r>
                <a:rPr lang="en-US" sz="14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SAK ENTITAS PRIVAT</a:t>
              </a:r>
              <a:endParaRPr lang="en-ID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BBAA09-4D77-493C-8B32-A7F084A9D5B8}"/>
                </a:ext>
              </a:extLst>
            </p:cNvPr>
            <p:cNvSpPr/>
            <p:nvPr/>
          </p:nvSpPr>
          <p:spPr bwMode="auto">
            <a:xfrm>
              <a:off x="3959679" y="2203175"/>
              <a:ext cx="1196361" cy="232447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TIER 2 </a:t>
              </a:r>
            </a:p>
            <a:p>
              <a:pPr algn="ctr" defTabSz="914377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SAK ETAP</a:t>
              </a:r>
              <a:endParaRPr lang="en-ID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D4928E-0E53-48C5-A7FD-7C12E4355CCC}"/>
                </a:ext>
              </a:extLst>
            </p:cNvPr>
            <p:cNvSpPr/>
            <p:nvPr/>
          </p:nvSpPr>
          <p:spPr bwMode="auto">
            <a:xfrm>
              <a:off x="5337315" y="2203175"/>
              <a:ext cx="1340211" cy="23244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TIER 3 SAK EMKM</a:t>
              </a:r>
              <a:endParaRPr lang="en-ID" sz="1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ECC696DD-F69B-410A-9C0C-A49CD0E47EAF}"/>
                </a:ext>
              </a:extLst>
            </p:cNvPr>
            <p:cNvSpPr/>
            <p:nvPr/>
          </p:nvSpPr>
          <p:spPr bwMode="auto">
            <a:xfrm rot="16200000">
              <a:off x="3222052" y="-1495726"/>
              <a:ext cx="1252099" cy="5715000"/>
            </a:xfrm>
            <a:prstGeom prst="homePlate">
              <a:avLst>
                <a:gd name="adj" fmla="val 80662"/>
              </a:avLst>
            </a:prstGeom>
            <a:solidFill>
              <a:schemeClr val="accent3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914377" fontAlgn="base">
                <a:spcBef>
                  <a:spcPct val="20000"/>
                </a:spcBef>
                <a:spcAft>
                  <a:spcPct val="0"/>
                </a:spcAft>
              </a:pPr>
              <a:endParaRPr lang="en-ID" sz="2000" dirty="0"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1DBBF1-255C-4322-816E-B56D7C396183}"/>
                </a:ext>
              </a:extLst>
            </p:cNvPr>
            <p:cNvSpPr/>
            <p:nvPr/>
          </p:nvSpPr>
          <p:spPr bwMode="auto">
            <a:xfrm>
              <a:off x="978656" y="4629936"/>
              <a:ext cx="5715000" cy="31593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914377" fontAlgn="base">
                <a:spcBef>
                  <a:spcPct val="20000"/>
                </a:spcBef>
                <a:spcAft>
                  <a:spcPct val="0"/>
                </a:spcAft>
              </a:pPr>
              <a:endParaRPr lang="en-ID" sz="2000" dirty="0"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B8A8D9D-DB18-49FE-AF28-2AF8AF21DD63}"/>
                </a:ext>
              </a:extLst>
            </p:cNvPr>
            <p:cNvSpPr/>
            <p:nvPr/>
          </p:nvSpPr>
          <p:spPr bwMode="auto">
            <a:xfrm>
              <a:off x="986502" y="5076783"/>
              <a:ext cx="5707155" cy="49987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vert="horz" wrap="squar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377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KERANGKA KONSEPTUAL</a:t>
              </a:r>
              <a:endParaRPr lang="en-ID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object 38">
            <a:extLst>
              <a:ext uri="{FF2B5EF4-FFF2-40B4-BE49-F238E27FC236}">
                <a16:creationId xmlns:a16="http://schemas.microsoft.com/office/drawing/2014/main" id="{FE01A276-A73F-4341-8C4D-DB5CE7B96811}"/>
              </a:ext>
            </a:extLst>
          </p:cNvPr>
          <p:cNvSpPr txBox="1"/>
          <p:nvPr/>
        </p:nvSpPr>
        <p:spPr>
          <a:xfrm>
            <a:off x="7239002" y="2057401"/>
            <a:ext cx="4034503" cy="28296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2400" b="1" u="sng" spc="-5" dirty="0">
                <a:latin typeface="Calibri" panose="020F0502020204030204" pitchFamily="34" charset="0"/>
                <a:cs typeface="Calibri" panose="020F0502020204030204" pitchFamily="34" charset="0"/>
              </a:rPr>
              <a:t>SAK </a:t>
            </a:r>
            <a:r>
              <a:rPr sz="2400" b="1" u="sng" spc="-11" dirty="0">
                <a:latin typeface="Calibri" panose="020F0502020204030204" pitchFamily="34" charset="0"/>
                <a:cs typeface="Calibri" panose="020F0502020204030204" pitchFamily="34" charset="0"/>
              </a:rPr>
              <a:t>Entitas </a:t>
            </a:r>
            <a:r>
              <a:rPr sz="2400" b="1" u="sng" spc="-15" dirty="0">
                <a:latin typeface="Calibri" panose="020F0502020204030204" pitchFamily="34" charset="0"/>
                <a:cs typeface="Calibri" panose="020F0502020204030204" pitchFamily="34" charset="0"/>
              </a:rPr>
              <a:t>Privat</a:t>
            </a:r>
            <a:endParaRPr sz="2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056" marR="403215" indent="-38099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55591" algn="l"/>
                <a:tab pos="356226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Men</a:t>
            </a:r>
            <a:r>
              <a:rPr sz="2400" spc="31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sz="2400" spc="-35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ti</a:t>
            </a:r>
            <a:r>
              <a:rPr sz="2400" spc="-4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an 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SAK</a:t>
            </a:r>
            <a:r>
              <a:rPr sz="24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40" dirty="0">
                <a:latin typeface="Calibri" panose="020F0502020204030204" pitchFamily="34" charset="0"/>
                <a:cs typeface="Calibri" panose="020F0502020204030204" pitchFamily="34" charset="0"/>
              </a:rPr>
              <a:t>ETAP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056" indent="-38099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55591" algn="l"/>
                <a:tab pos="356226" algn="l"/>
              </a:tabLst>
            </a:pP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Adopsi </a:t>
            </a:r>
            <a:r>
              <a:rPr sz="24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sz="24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IFRS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i="1" spc="-11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sz="2400" i="1" dirty="0">
                <a:latin typeface="Calibri" panose="020F0502020204030204" pitchFamily="34" charset="0"/>
                <a:cs typeface="Calibri" panose="020F0502020204030204" pitchFamily="34" charset="0"/>
              </a:rPr>
              <a:t>SMEs</a:t>
            </a:r>
            <a:r>
              <a:rPr sz="2400" i="1" spc="-5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(2015)</a:t>
            </a:r>
          </a:p>
          <a:p>
            <a:pPr marL="393056" marR="5080" indent="-38099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55591" algn="l"/>
                <a:tab pos="356226" algn="l"/>
              </a:tabLst>
            </a:pPr>
            <a:r>
              <a:rPr lang="en-ID" sz="24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sederhana</a:t>
            </a:r>
            <a:r>
              <a:rPr lang="en-ID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SAK, </a:t>
            </a:r>
            <a:r>
              <a:rPr lang="en-ID" sz="24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spc="-11" dirty="0" err="1">
                <a:latin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ID" sz="2400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 SAK </a:t>
            </a:r>
            <a:r>
              <a:rPr lang="en-ID" sz="2400" spc="-40" dirty="0">
                <a:latin typeface="Calibri" panose="020F0502020204030204" pitchFamily="34" charset="0"/>
                <a:cs typeface="Calibri" panose="020F0502020204030204" pitchFamily="34" charset="0"/>
              </a:rPr>
              <a:t>ETAP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lus Sign 15">
            <a:extLst>
              <a:ext uri="{FF2B5EF4-FFF2-40B4-BE49-F238E27FC236}">
                <a16:creationId xmlns:a16="http://schemas.microsoft.com/office/drawing/2014/main" id="{BA3750B4-8A5D-4FA6-9902-5990BDEED05C}"/>
              </a:ext>
            </a:extLst>
          </p:cNvPr>
          <p:cNvSpPr/>
          <p:nvPr/>
        </p:nvSpPr>
        <p:spPr bwMode="auto">
          <a:xfrm>
            <a:off x="619667" y="5767464"/>
            <a:ext cx="726200" cy="656153"/>
          </a:xfrm>
          <a:prstGeom prst="mathPlus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20000"/>
              </a:spcBef>
              <a:spcAft>
                <a:spcPct val="0"/>
              </a:spcAft>
            </a:pPr>
            <a:endParaRPr lang="en-ID" sz="2000" dirty="0">
              <a:latin typeface="Arial" charset="0"/>
            </a:endParaRPr>
          </a:p>
        </p:txBody>
      </p:sp>
      <p:sp>
        <p:nvSpPr>
          <p:cNvPr id="3" name="Cross 2">
            <a:extLst>
              <a:ext uri="{FF2B5EF4-FFF2-40B4-BE49-F238E27FC236}">
                <a16:creationId xmlns:a16="http://schemas.microsoft.com/office/drawing/2014/main" id="{EF1DCB7D-FD2D-467E-88EE-CA354298F03B}"/>
              </a:ext>
            </a:extLst>
          </p:cNvPr>
          <p:cNvSpPr/>
          <p:nvPr/>
        </p:nvSpPr>
        <p:spPr bwMode="auto">
          <a:xfrm rot="19074375">
            <a:off x="4149161" y="2358786"/>
            <a:ext cx="901691" cy="765079"/>
          </a:xfrm>
          <a:prstGeom prst="plus">
            <a:avLst>
              <a:gd name="adj" fmla="val 35458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chemeClr val="bg2"/>
            </a:outerShdw>
          </a:effec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20000"/>
              </a:spcBef>
              <a:spcAft>
                <a:spcPct val="0"/>
              </a:spcAft>
            </a:pPr>
            <a:endParaRPr lang="en-ID" sz="2000" dirty="0"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B5650C-3E75-4CD9-8B71-D64B5236DCC1}"/>
              </a:ext>
            </a:extLst>
          </p:cNvPr>
          <p:cNvSpPr/>
          <p:nvPr/>
        </p:nvSpPr>
        <p:spPr>
          <a:xfrm>
            <a:off x="-76200" y="6581002"/>
            <a:ext cx="69114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bg1"/>
                </a:solidFill>
                <a:sym typeface="Wingdings" pitchFamily="2" charset="2"/>
              </a:rPr>
              <a:t>Referensi</a:t>
            </a:r>
            <a:r>
              <a:rPr lang="en-US" sz="1200" i="1" dirty="0">
                <a:solidFill>
                  <a:schemeClr val="bg1"/>
                </a:solidFill>
                <a:sym typeface="Wingdings" pitchFamily="2" charset="2"/>
              </a:rPr>
              <a:t>: </a:t>
            </a:r>
            <a:r>
              <a:rPr lang="en-US" sz="1200" i="1" dirty="0" err="1">
                <a:solidFill>
                  <a:schemeClr val="bg1"/>
                </a:solidFill>
                <a:sym typeface="Wingdings" pitchFamily="2" charset="2"/>
              </a:rPr>
              <a:t>Materi</a:t>
            </a:r>
            <a:r>
              <a:rPr lang="en-US" sz="1200" i="1" dirty="0">
                <a:solidFill>
                  <a:schemeClr val="bg1"/>
                </a:solidFill>
                <a:sym typeface="Wingdings" pitchFamily="2" charset="2"/>
              </a:rPr>
              <a:t> Webinar SAK for </a:t>
            </a:r>
            <a:r>
              <a:rPr lang="en-US" sz="1200" i="1" dirty="0" err="1">
                <a:solidFill>
                  <a:schemeClr val="bg1"/>
                </a:solidFill>
                <a:sym typeface="Wingdings" pitchFamily="2" charset="2"/>
              </a:rPr>
              <a:t>Academic,FEBUI</a:t>
            </a:r>
            <a:r>
              <a:rPr lang="en-US" sz="1200" i="1" dirty="0">
                <a:solidFill>
                  <a:schemeClr val="bg1"/>
                </a:solidFill>
                <a:sym typeface="Wingdings" pitchFamily="2" charset="2"/>
              </a:rPr>
              <a:t>, 27 </a:t>
            </a:r>
            <a:r>
              <a:rPr lang="en-US" sz="1200" i="1" dirty="0" err="1">
                <a:solidFill>
                  <a:schemeClr val="bg1"/>
                </a:solidFill>
                <a:sym typeface="Wingdings" pitchFamily="2" charset="2"/>
              </a:rPr>
              <a:t>Agustus</a:t>
            </a:r>
            <a:r>
              <a:rPr lang="en-US" sz="1200" i="1" dirty="0">
                <a:solidFill>
                  <a:schemeClr val="bg1"/>
                </a:solidFill>
                <a:sym typeface="Wingdings" pitchFamily="2" charset="2"/>
              </a:rPr>
              <a:t> 2021 </a:t>
            </a:r>
            <a:endParaRPr lang="en-ID" sz="1200" i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0E208D-9924-4371-8126-BC90B6E78F8B}"/>
              </a:ext>
            </a:extLst>
          </p:cNvPr>
          <p:cNvSpPr txBox="1"/>
          <p:nvPr/>
        </p:nvSpPr>
        <p:spPr>
          <a:xfrm>
            <a:off x="1324091" y="5802449"/>
            <a:ext cx="6131859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3056" marR="5080" indent="-38099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55591" algn="l"/>
                <a:tab pos="356226" algn="l"/>
              </a:tabLst>
            </a:pP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SAK Syariah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 syariah</a:t>
            </a:r>
          </a:p>
          <a:p>
            <a:pPr marL="393056" marR="5080" indent="-38099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55591" algn="l"/>
                <a:tab pos="356226" algn="l"/>
              </a:tabLst>
            </a:pP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ISAK 35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Berorientasi</a:t>
            </a:r>
            <a:r>
              <a:rPr lang="en-ID" sz="1800" spc="-5" dirty="0">
                <a:latin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ID" sz="1800" spc="-5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endParaRPr lang="en-ID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C98CB8B-1FD5-4F28-B2D9-5C456AE8FBF1}"/>
              </a:ext>
            </a:extLst>
          </p:cNvPr>
          <p:cNvSpPr txBox="1">
            <a:spLocks/>
          </p:cNvSpPr>
          <p:nvPr/>
        </p:nvSpPr>
        <p:spPr>
          <a:xfrm>
            <a:off x="11525839" y="6477000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C8917DDB-6779-4320-89F1-0A441ABEDE43}" type="slidenum">
              <a:rPr lang="en-US" sz="1600"/>
              <a:pPr algn="r"/>
              <a:t>15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46516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FCF11-BC32-3C46-84DB-AF5126E3F2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280879"/>
            <a:ext cx="5856287" cy="708025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ym typeface="Wingdings" pitchFamily="2" charset="2"/>
              </a:rPr>
              <a:t>JUDUL ENTITAS PRIVAT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58B76-5C48-6D45-98BC-255544BA891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20913" y="1968218"/>
            <a:ext cx="6553200" cy="70802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‘</a:t>
            </a:r>
            <a:r>
              <a:rPr lang="en-US" sz="2400" b="1" dirty="0" err="1">
                <a:solidFill>
                  <a:schemeClr val="tx1"/>
                </a:solidFill>
              </a:rPr>
              <a:t>Entitas</a:t>
            </a:r>
            <a:r>
              <a:rPr lang="en-US" sz="2400" b="1" dirty="0">
                <a:solidFill>
                  <a:schemeClr val="tx1"/>
                </a:solidFill>
              </a:rPr>
              <a:t> Privat’ </a:t>
            </a:r>
            <a:r>
              <a:rPr lang="en-US" sz="2400" b="1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2400" b="1" dirty="0" err="1">
                <a:solidFill>
                  <a:schemeClr val="tx1"/>
                </a:solidFill>
                <a:sym typeface="Wingdings" pitchFamily="2" charset="2"/>
              </a:rPr>
              <a:t>Negasi</a:t>
            </a:r>
            <a:r>
              <a:rPr lang="en-US" sz="2400" b="1" dirty="0">
                <a:solidFill>
                  <a:schemeClr val="tx1"/>
                </a:solidFill>
                <a:sym typeface="Wingdings" pitchFamily="2" charset="2"/>
              </a:rPr>
              <a:t> ‘</a:t>
            </a:r>
            <a:r>
              <a:rPr lang="en-US" sz="2400" b="1" dirty="0" err="1">
                <a:solidFill>
                  <a:schemeClr val="tx1"/>
                </a:solidFill>
                <a:sym typeface="Wingdings" pitchFamily="2" charset="2"/>
              </a:rPr>
              <a:t>Entitas</a:t>
            </a:r>
            <a:r>
              <a:rPr lang="en-US" sz="2400" b="1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sym typeface="Wingdings" pitchFamily="2" charset="2"/>
              </a:rPr>
              <a:t>Publik</a:t>
            </a:r>
            <a:r>
              <a:rPr lang="en-US" sz="2400" b="1" dirty="0">
                <a:solidFill>
                  <a:schemeClr val="tx1"/>
                </a:solidFill>
                <a:sym typeface="Wingdings" pitchFamily="2" charset="2"/>
              </a:rPr>
              <a:t>’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B37A11-31AE-8844-AD4B-4F5363544D15}"/>
              </a:ext>
            </a:extLst>
          </p:cNvPr>
          <p:cNvSpPr/>
          <p:nvPr/>
        </p:nvSpPr>
        <p:spPr bwMode="auto">
          <a:xfrm>
            <a:off x="4548919" y="3130569"/>
            <a:ext cx="6312323" cy="164373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91F5A2-0111-4F46-818A-1FD8BF22A24C}"/>
              </a:ext>
            </a:extLst>
          </p:cNvPr>
          <p:cNvSpPr txBox="1">
            <a:spLocks/>
          </p:cNvSpPr>
          <p:nvPr/>
        </p:nvSpPr>
        <p:spPr bwMode="auto">
          <a:xfrm>
            <a:off x="4548919" y="3169006"/>
            <a:ext cx="6096000" cy="4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30188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2813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365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 err="1"/>
              <a:t>Penggunakan</a:t>
            </a:r>
            <a:r>
              <a:rPr lang="en-US" kern="0" dirty="0"/>
              <a:t> kata ‘</a:t>
            </a:r>
            <a:r>
              <a:rPr lang="en-US" kern="0" dirty="0" err="1"/>
              <a:t>tanpa</a:t>
            </a:r>
            <a:r>
              <a:rPr lang="en-US" kern="0" dirty="0"/>
              <a:t> </a:t>
            </a:r>
            <a:r>
              <a:rPr lang="en-US" kern="0" dirty="0" err="1"/>
              <a:t>akuntabilitas</a:t>
            </a:r>
            <a:r>
              <a:rPr lang="en-US" kern="0" dirty="0"/>
              <a:t> </a:t>
            </a:r>
            <a:r>
              <a:rPr lang="en-US" kern="0" dirty="0" err="1"/>
              <a:t>publik</a:t>
            </a:r>
            <a:r>
              <a:rPr lang="en-US" kern="0" dirty="0"/>
              <a:t>’ </a:t>
            </a:r>
            <a:r>
              <a:rPr lang="en-US" kern="0" dirty="0" err="1"/>
              <a:t>dapat</a:t>
            </a:r>
            <a:r>
              <a:rPr lang="en-US" kern="0" dirty="0"/>
              <a:t> </a:t>
            </a:r>
            <a:r>
              <a:rPr lang="en-US" kern="0" dirty="0" err="1"/>
              <a:t>menimbulkan</a:t>
            </a:r>
            <a:r>
              <a:rPr lang="en-US" kern="0" dirty="0"/>
              <a:t> </a:t>
            </a:r>
            <a:r>
              <a:rPr lang="en-US" kern="0" dirty="0" err="1"/>
              <a:t>kesalah</a:t>
            </a:r>
            <a:r>
              <a:rPr lang="en-US" kern="0" dirty="0"/>
              <a:t> </a:t>
            </a:r>
            <a:r>
              <a:rPr lang="en-US" kern="0" dirty="0" err="1"/>
              <a:t>pahaman</a:t>
            </a:r>
            <a:r>
              <a:rPr lang="en-US" kern="0" dirty="0"/>
              <a:t> (</a:t>
            </a:r>
            <a:r>
              <a:rPr lang="en-US" kern="0" dirty="0" err="1"/>
              <a:t>yakni</a:t>
            </a:r>
            <a:r>
              <a:rPr lang="en-US" kern="0" dirty="0"/>
              <a:t> </a:t>
            </a:r>
            <a:r>
              <a:rPr lang="en-US" kern="0" dirty="0" err="1"/>
              <a:t>bahwa</a:t>
            </a:r>
            <a:r>
              <a:rPr lang="en-US" kern="0" dirty="0"/>
              <a:t> </a:t>
            </a:r>
            <a:r>
              <a:rPr lang="en-US" kern="0" dirty="0" err="1"/>
              <a:t>entitas</a:t>
            </a:r>
            <a:r>
              <a:rPr lang="en-US" kern="0" dirty="0"/>
              <a:t> </a:t>
            </a:r>
            <a:r>
              <a:rPr lang="en-US" kern="0" dirty="0" err="1"/>
              <a:t>dengan</a:t>
            </a:r>
            <a:r>
              <a:rPr lang="en-US" kern="0" dirty="0"/>
              <a:t> </a:t>
            </a:r>
            <a:r>
              <a:rPr lang="en-US" kern="0" dirty="0" err="1"/>
              <a:t>ukuran</a:t>
            </a:r>
            <a:r>
              <a:rPr lang="en-US" kern="0" dirty="0"/>
              <a:t> </a:t>
            </a:r>
            <a:r>
              <a:rPr lang="en-US" kern="0" dirty="0" err="1"/>
              <a:t>kecil</a:t>
            </a:r>
            <a:r>
              <a:rPr lang="en-US" kern="0" dirty="0"/>
              <a:t> </a:t>
            </a:r>
            <a:r>
              <a:rPr lang="en-US" kern="0" dirty="0" err="1"/>
              <a:t>pasti</a:t>
            </a:r>
            <a:r>
              <a:rPr lang="en-US" kern="0" dirty="0"/>
              <a:t> </a:t>
            </a:r>
            <a:r>
              <a:rPr lang="en-US" kern="0" dirty="0" err="1"/>
              <a:t>tidak</a:t>
            </a:r>
            <a:r>
              <a:rPr lang="en-US" kern="0" dirty="0"/>
              <a:t> </a:t>
            </a:r>
            <a:r>
              <a:rPr lang="en-US" kern="0" dirty="0" err="1"/>
              <a:t>memiliki</a:t>
            </a:r>
            <a:r>
              <a:rPr lang="en-US" kern="0" dirty="0"/>
              <a:t> </a:t>
            </a:r>
            <a:r>
              <a:rPr lang="en-US" kern="0" dirty="0" err="1"/>
              <a:t>akuntabilitas</a:t>
            </a:r>
            <a:r>
              <a:rPr lang="en-US" kern="0" dirty="0"/>
              <a:t> </a:t>
            </a:r>
            <a:r>
              <a:rPr lang="en-US" kern="0" dirty="0" err="1"/>
              <a:t>terhadap</a:t>
            </a:r>
            <a:r>
              <a:rPr lang="en-US" kern="0" dirty="0"/>
              <a:t> </a:t>
            </a:r>
            <a:r>
              <a:rPr lang="en-US" kern="0" dirty="0" err="1"/>
              <a:t>publik</a:t>
            </a:r>
            <a:r>
              <a:rPr lang="en-US" kern="0" dirty="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3A784F-0FCF-A34F-A6AA-8EE1A1D0B3F2}"/>
              </a:ext>
            </a:extLst>
          </p:cNvPr>
          <p:cNvSpPr/>
          <p:nvPr/>
        </p:nvSpPr>
        <p:spPr>
          <a:xfrm>
            <a:off x="990600" y="3254327"/>
            <a:ext cx="3558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 err="1">
                <a:sym typeface="Wingdings" pitchFamily="2" charset="2"/>
              </a:rPr>
              <a:t>Tidak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menggunakan</a:t>
            </a:r>
            <a:r>
              <a:rPr lang="en-US" sz="2400" b="1" dirty="0">
                <a:sym typeface="Wingdings" pitchFamily="2" charset="2"/>
              </a:rPr>
              <a:t> SAK ETAP (</a:t>
            </a:r>
            <a:r>
              <a:rPr lang="en-US" sz="2400" b="1" dirty="0" err="1">
                <a:sym typeface="Wingdings" pitchFamily="2" charset="2"/>
              </a:rPr>
              <a:t>Revisi</a:t>
            </a:r>
            <a:r>
              <a:rPr lang="en-US" sz="2400" b="1" dirty="0">
                <a:sym typeface="Wingdings" pitchFamily="2" charset="2"/>
              </a:rPr>
              <a:t>)  </a:t>
            </a:r>
            <a:endParaRPr lang="en-US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62EE36-646D-48AD-8AA4-B3E84FE268FC}"/>
              </a:ext>
            </a:extLst>
          </p:cNvPr>
          <p:cNvSpPr/>
          <p:nvPr/>
        </p:nvSpPr>
        <p:spPr>
          <a:xfrm>
            <a:off x="-76200" y="6581001"/>
            <a:ext cx="69114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Referensi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: </a:t>
            </a:r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Materi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 Webinar SAK for </a:t>
            </a:r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Academic,FEBUI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, 27 </a:t>
            </a:r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Agustus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 2021 </a:t>
            </a:r>
            <a:endParaRPr lang="en-ID" sz="12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504A34D-1291-44FD-91E6-D63D56168701}"/>
              </a:ext>
            </a:extLst>
          </p:cNvPr>
          <p:cNvSpPr txBox="1">
            <a:spLocks/>
          </p:cNvSpPr>
          <p:nvPr/>
        </p:nvSpPr>
        <p:spPr>
          <a:xfrm>
            <a:off x="11525839" y="6477000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C8917DDB-6779-4320-89F1-0A441ABEDE43}" type="slidenum">
              <a:rPr lang="en-US" sz="1600"/>
              <a:pPr algn="r"/>
              <a:t>16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31979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anda Seru (@Tandaseru_id) | Twitter">
            <a:extLst>
              <a:ext uri="{FF2B5EF4-FFF2-40B4-BE49-F238E27FC236}">
                <a16:creationId xmlns:a16="http://schemas.microsoft.com/office/drawing/2014/main" id="{5580B891-0778-4311-9589-90BD4A60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951" y="4328013"/>
            <a:ext cx="1968187" cy="196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F7BCD8-0EAC-AB41-9034-91850BC6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243" y="301244"/>
            <a:ext cx="10009744" cy="695727"/>
          </a:xfrm>
        </p:spPr>
        <p:txBody>
          <a:bodyPr/>
          <a:lstStyle/>
          <a:p>
            <a:pPr algn="ctr"/>
            <a:r>
              <a:rPr lang="en-US" sz="3600" dirty="0" err="1"/>
              <a:t>Pengguna</a:t>
            </a:r>
            <a:r>
              <a:rPr lang="en-US" sz="3600" dirty="0"/>
              <a:t> SAKEP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F1790A-7C2A-064D-B087-108FBA380785}"/>
              </a:ext>
            </a:extLst>
          </p:cNvPr>
          <p:cNvSpPr txBox="1">
            <a:spLocks/>
          </p:cNvSpPr>
          <p:nvPr/>
        </p:nvSpPr>
        <p:spPr bwMode="auto">
          <a:xfrm>
            <a:off x="6072809" y="1966722"/>
            <a:ext cx="4974261" cy="196818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79438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65238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200" kern="0" dirty="0" err="1"/>
              <a:t>Entitas</a:t>
            </a:r>
            <a:r>
              <a:rPr lang="en-US" sz="2200" kern="0" dirty="0"/>
              <a:t> yang </a:t>
            </a:r>
            <a:r>
              <a:rPr lang="en-US" sz="2200" kern="0" dirty="0" err="1"/>
              <a:t>memiliki</a:t>
            </a:r>
            <a:r>
              <a:rPr lang="en-US" sz="2200" kern="0" dirty="0"/>
              <a:t> </a:t>
            </a:r>
            <a:r>
              <a:rPr lang="en-US" sz="2200" kern="0" dirty="0" err="1"/>
              <a:t>akuntabilitas</a:t>
            </a:r>
            <a:r>
              <a:rPr lang="en-US" sz="2200" kern="0" dirty="0"/>
              <a:t> </a:t>
            </a:r>
            <a:r>
              <a:rPr lang="en-US" sz="2200" kern="0" dirty="0" err="1"/>
              <a:t>pubilk</a:t>
            </a:r>
            <a:r>
              <a:rPr lang="en-US" sz="2200" kern="0" dirty="0"/>
              <a:t> </a:t>
            </a:r>
            <a:r>
              <a:rPr lang="en-US" sz="2200" kern="0" dirty="0" err="1"/>
              <a:t>dapat</a:t>
            </a:r>
            <a:r>
              <a:rPr lang="en-US" sz="2200" kern="0" dirty="0"/>
              <a:t> </a:t>
            </a:r>
            <a:r>
              <a:rPr lang="en-US" sz="2200" kern="0" dirty="0" err="1"/>
              <a:t>menggunakan</a:t>
            </a:r>
            <a:r>
              <a:rPr lang="en-US" sz="2200" kern="0" dirty="0"/>
              <a:t> SAKEP </a:t>
            </a:r>
            <a:r>
              <a:rPr lang="en-US" sz="2200" kern="0" dirty="0" err="1"/>
              <a:t>jika</a:t>
            </a:r>
            <a:r>
              <a:rPr lang="en-US" sz="2200" kern="0" dirty="0"/>
              <a:t> </a:t>
            </a:r>
            <a:r>
              <a:rPr lang="en-US" sz="2200" kern="0" dirty="0" err="1"/>
              <a:t>mendapatkan</a:t>
            </a:r>
            <a:r>
              <a:rPr lang="en-US" sz="2200" kern="0" dirty="0"/>
              <a:t> </a:t>
            </a:r>
            <a:r>
              <a:rPr lang="en-US" sz="2200" kern="0" dirty="0" err="1"/>
              <a:t>otoritas</a:t>
            </a:r>
            <a:r>
              <a:rPr lang="en-US" sz="2200" kern="0" dirty="0"/>
              <a:t> </a:t>
            </a:r>
            <a:r>
              <a:rPr lang="en-US" sz="2200" kern="0" dirty="0" err="1"/>
              <a:t>berwenang</a:t>
            </a:r>
            <a:r>
              <a:rPr lang="en-US" sz="2200" kern="0" dirty="0"/>
              <a:t> </a:t>
            </a:r>
            <a:r>
              <a:rPr lang="en-US" sz="2200" kern="0" dirty="0" err="1"/>
              <a:t>membuat</a:t>
            </a:r>
            <a:r>
              <a:rPr lang="en-US" sz="2200" kern="0" dirty="0"/>
              <a:t> </a:t>
            </a:r>
            <a:r>
              <a:rPr lang="en-US" sz="2200" kern="0" dirty="0" err="1"/>
              <a:t>regulasi</a:t>
            </a:r>
            <a:r>
              <a:rPr lang="en-US" sz="2200" kern="0" dirty="0"/>
              <a:t> yang </a:t>
            </a:r>
            <a:r>
              <a:rPr lang="en-US" sz="2200" kern="0" dirty="0" err="1"/>
              <a:t>mengizinkan</a:t>
            </a:r>
            <a:r>
              <a:rPr lang="en-US" sz="2200" kern="0" dirty="0"/>
              <a:t> </a:t>
            </a:r>
            <a:r>
              <a:rPr lang="en-US" sz="2200" kern="0" dirty="0" err="1"/>
              <a:t>penggunakan</a:t>
            </a:r>
            <a:r>
              <a:rPr lang="en-US" sz="2200" kern="0" dirty="0"/>
              <a:t> SAKEP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637875-8675-B34F-B60F-2730AB51C9CD}"/>
              </a:ext>
            </a:extLst>
          </p:cNvPr>
          <p:cNvGrpSpPr/>
          <p:nvPr/>
        </p:nvGrpSpPr>
        <p:grpSpPr>
          <a:xfrm>
            <a:off x="1378399" y="1533913"/>
            <a:ext cx="3809628" cy="2047487"/>
            <a:chOff x="365608" y="2095500"/>
            <a:chExt cx="4434992" cy="250348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2CFC07D3-C1D6-EF4B-8C1E-49EA0F7CE7C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22554" y="2503519"/>
              <a:ext cx="3797300" cy="200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8600" indent="-228600" algn="l" rtl="0" eaLnBrk="0" fontAlgn="base" hangingPunct="0">
                <a:spcBef>
                  <a:spcPts val="6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 marL="579438" indent="-228600" algn="l" rtl="0" eaLnBrk="0" fontAlgn="base" hangingPunct="0">
                <a:spcBef>
                  <a:spcPts val="600"/>
                </a:spcBef>
                <a:spcAft>
                  <a:spcPct val="0"/>
                </a:spcAft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2pPr>
              <a:lvl3pPr marL="914400" indent="-228600" algn="l" rtl="0" eaLnBrk="0" fontAlgn="base" hangingPunct="0">
                <a:spcBef>
                  <a:spcPts val="6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3pPr>
              <a:lvl4pPr marL="1265238" indent="-228600" algn="l" rtl="0" eaLnBrk="0" fontAlgn="base" hangingPunct="0">
                <a:spcBef>
                  <a:spcPts val="600"/>
                </a:spcBef>
                <a:spcAft>
                  <a:spcPct val="0"/>
                </a:spcAft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4pPr>
              <a:lvl5pPr marL="1600200" indent="-228600" algn="l" rtl="0" eaLnBrk="0" fontAlgn="base" hangingPunct="0">
                <a:spcBef>
                  <a:spcPts val="6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algn="ctr">
                <a:buNone/>
              </a:pPr>
              <a:r>
                <a:rPr lang="en-US" sz="2800" b="1" kern="0" dirty="0"/>
                <a:t>SAK </a:t>
              </a:r>
              <a:r>
                <a:rPr lang="en-US" sz="2800" b="1" kern="0" dirty="0" err="1"/>
                <a:t>Entitas</a:t>
              </a:r>
              <a:r>
                <a:rPr lang="en-US" sz="2800" b="1" kern="0" dirty="0"/>
                <a:t> Privat </a:t>
              </a:r>
              <a:r>
                <a:rPr lang="en-US" sz="2800" kern="0" dirty="0" err="1"/>
                <a:t>diterapkan</a:t>
              </a:r>
              <a:r>
                <a:rPr lang="en-US" sz="2800" kern="0" dirty="0"/>
                <a:t> oleh </a:t>
              </a:r>
              <a:r>
                <a:rPr lang="en-US" sz="2800" kern="0" dirty="0" err="1"/>
                <a:t>seluruh</a:t>
              </a:r>
              <a:r>
                <a:rPr lang="en-US" sz="2800" kern="0" dirty="0"/>
                <a:t> </a:t>
              </a:r>
              <a:r>
                <a:rPr lang="en-US" sz="2800" kern="0" dirty="0" err="1"/>
                <a:t>Entitas</a:t>
              </a:r>
              <a:r>
                <a:rPr lang="en-US" sz="2800" kern="0" dirty="0"/>
                <a:t> Privat </a:t>
              </a:r>
            </a:p>
          </p:txBody>
        </p:sp>
        <p:sp>
          <p:nvSpPr>
            <p:cNvPr id="7" name="L-Shape 6">
              <a:extLst>
                <a:ext uri="{FF2B5EF4-FFF2-40B4-BE49-F238E27FC236}">
                  <a16:creationId xmlns:a16="http://schemas.microsoft.com/office/drawing/2014/main" id="{95F6C5B7-E7F3-4F4F-AD4A-22D89EE8F00E}"/>
                </a:ext>
              </a:extLst>
            </p:cNvPr>
            <p:cNvSpPr/>
            <p:nvPr/>
          </p:nvSpPr>
          <p:spPr bwMode="auto">
            <a:xfrm rot="10800000">
              <a:off x="3581400" y="2095500"/>
              <a:ext cx="1219200" cy="990600"/>
            </a:xfrm>
            <a:prstGeom prst="corner">
              <a:avLst>
                <a:gd name="adj1" fmla="val 21139"/>
                <a:gd name="adj2" fmla="val 19620"/>
              </a:avLst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L-Shape 7">
              <a:extLst>
                <a:ext uri="{FF2B5EF4-FFF2-40B4-BE49-F238E27FC236}">
                  <a16:creationId xmlns:a16="http://schemas.microsoft.com/office/drawing/2014/main" id="{F8B9C9D1-D771-2946-85A5-A624E4C075A9}"/>
                </a:ext>
              </a:extLst>
            </p:cNvPr>
            <p:cNvSpPr/>
            <p:nvPr/>
          </p:nvSpPr>
          <p:spPr bwMode="auto">
            <a:xfrm>
              <a:off x="365608" y="3608388"/>
              <a:ext cx="1219200" cy="990600"/>
            </a:xfrm>
            <a:prstGeom prst="corner">
              <a:avLst>
                <a:gd name="adj1" fmla="val 21139"/>
                <a:gd name="adj2" fmla="val 19620"/>
              </a:avLst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L-Shape 8">
              <a:extLst>
                <a:ext uri="{FF2B5EF4-FFF2-40B4-BE49-F238E27FC236}">
                  <a16:creationId xmlns:a16="http://schemas.microsoft.com/office/drawing/2014/main" id="{F518F10C-E6B4-364E-93DE-ABADD8BC70E5}"/>
                </a:ext>
              </a:extLst>
            </p:cNvPr>
            <p:cNvSpPr/>
            <p:nvPr/>
          </p:nvSpPr>
          <p:spPr bwMode="auto">
            <a:xfrm rot="10800000" flipV="1">
              <a:off x="3563471" y="3603906"/>
              <a:ext cx="1219200" cy="990600"/>
            </a:xfrm>
            <a:prstGeom prst="corner">
              <a:avLst>
                <a:gd name="adj1" fmla="val 21139"/>
                <a:gd name="adj2" fmla="val 19620"/>
              </a:avLst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L-Shape 9">
              <a:extLst>
                <a:ext uri="{FF2B5EF4-FFF2-40B4-BE49-F238E27FC236}">
                  <a16:creationId xmlns:a16="http://schemas.microsoft.com/office/drawing/2014/main" id="{29F316E4-6CE3-5148-B83F-86F80DD5765E}"/>
                </a:ext>
              </a:extLst>
            </p:cNvPr>
            <p:cNvSpPr/>
            <p:nvPr/>
          </p:nvSpPr>
          <p:spPr bwMode="auto">
            <a:xfrm flipV="1">
              <a:off x="365608" y="2095500"/>
              <a:ext cx="1219200" cy="990600"/>
            </a:xfrm>
            <a:prstGeom prst="corner">
              <a:avLst>
                <a:gd name="adj1" fmla="val 21139"/>
                <a:gd name="adj2" fmla="val 19620"/>
              </a:avLst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A68174-9F5B-F44E-ACDA-EEF1E467D9CF}"/>
              </a:ext>
            </a:extLst>
          </p:cNvPr>
          <p:cNvGrpSpPr/>
          <p:nvPr/>
        </p:nvGrpSpPr>
        <p:grpSpPr>
          <a:xfrm>
            <a:off x="10569975" y="1262351"/>
            <a:ext cx="689258" cy="584775"/>
            <a:chOff x="11089329" y="3386605"/>
            <a:chExt cx="689258" cy="58477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2FEFAAD-518D-B142-A4BF-CAB19C1625D3}"/>
                </a:ext>
              </a:extLst>
            </p:cNvPr>
            <p:cNvSpPr/>
            <p:nvPr/>
          </p:nvSpPr>
          <p:spPr bwMode="auto">
            <a:xfrm>
              <a:off x="11089329" y="3411352"/>
              <a:ext cx="533400" cy="5334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91440" rIns="9144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uhaus 93" panose="04030905020B02020C02" pitchFamily="82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FB6635-7FAF-B143-A73C-97F6C30C3BC6}"/>
                </a:ext>
              </a:extLst>
            </p:cNvPr>
            <p:cNvSpPr txBox="1"/>
            <p:nvPr/>
          </p:nvSpPr>
          <p:spPr>
            <a:xfrm>
              <a:off x="11092787" y="3386605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3200" b="1" dirty="0">
                  <a:latin typeface="Bauhaus 93" panose="04030905020B02020C02" pitchFamily="82" charset="0"/>
                  <a:cs typeface="Calibri" panose="020F0502020204030204" pitchFamily="34" charset="0"/>
                </a:rPr>
                <a:t>+</a:t>
              </a:r>
              <a:endParaRPr lang="en-US" b="1" dirty="0">
                <a:latin typeface="Bauhaus 93" panose="04030905020B02020C02" pitchFamily="82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0EF9DDE-4273-7A40-AE0A-305B6D7B22C0}"/>
              </a:ext>
            </a:extLst>
          </p:cNvPr>
          <p:cNvSpPr txBox="1"/>
          <p:nvPr/>
        </p:nvSpPr>
        <p:spPr>
          <a:xfrm>
            <a:off x="1378399" y="4308208"/>
            <a:ext cx="7156001" cy="1446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179388" indent="-166688" algn="ctr">
              <a:buNone/>
            </a:pPr>
            <a:r>
              <a:rPr lang="en-US" sz="2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menyusun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kerangka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pelaporan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kompleks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SAK </a:t>
            </a:r>
            <a:r>
              <a:rPr lang="en-US" sz="2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Privat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diperkenankan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SAKEP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D9DA26-88A4-4C61-8534-94044B7300BA}"/>
              </a:ext>
            </a:extLst>
          </p:cNvPr>
          <p:cNvSpPr/>
          <p:nvPr/>
        </p:nvSpPr>
        <p:spPr>
          <a:xfrm>
            <a:off x="1066800" y="6581001"/>
            <a:ext cx="69114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Referensi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: </a:t>
            </a:r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Materi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 Webinar SAK for </a:t>
            </a:r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Academic,FEBUI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, 27 </a:t>
            </a:r>
            <a:r>
              <a:rPr lang="en-US" sz="1200" i="1" dirty="0" err="1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Agustus</a:t>
            </a:r>
            <a:r>
              <a:rPr lang="en-US" sz="1200" i="1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 2021 </a:t>
            </a:r>
            <a:endParaRPr lang="en-ID" sz="12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E88C405-B065-4B06-A884-BD944F10E16C}"/>
              </a:ext>
            </a:extLst>
          </p:cNvPr>
          <p:cNvSpPr txBox="1">
            <a:spLocks/>
          </p:cNvSpPr>
          <p:nvPr/>
        </p:nvSpPr>
        <p:spPr>
          <a:xfrm>
            <a:off x="11525839" y="6477000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C8917DDB-6779-4320-89F1-0A441ABEDE43}" type="slidenum">
              <a:rPr lang="en-US" sz="1600"/>
              <a:pPr algn="r"/>
              <a:t>17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52749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E99E-D86A-46C9-B064-EE57BDA6D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/>
              <a:t>SIMPLIFIKASI SAKEP</a:t>
            </a:r>
            <a:endParaRPr lang="en-ID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986EC75-7D5E-48DC-833B-D15C0FF1095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1" y="1409617"/>
            <a:ext cx="9144000" cy="4858583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Simplifikasi</a:t>
            </a: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00100" lvl="1" indent="-4413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Menghilangkan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topik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privat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misalnya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interim, dan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segmen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4413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Menyederhanakan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entitas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privat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mengikuti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tunggal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peristiwa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Misalnya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properti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model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tanpa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upaya</a:t>
            </a:r>
            <a:r>
              <a:rPr lang="en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berlebihan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memerlukan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upaya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berlebihan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800100" lvl="1" indent="-4413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Penyederhanaan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prinsip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pengakuan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pengukuran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4413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Pengungkapan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sedikit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800100" lvl="1" indent="-4413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bahasa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sederhana</a:t>
            </a:r>
            <a:r>
              <a:rPr lang="en-ID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Merupakan standar yang berdiri sendiri secara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keseluruhan (</a:t>
            </a:r>
            <a:r>
              <a:rPr lang="id-ID" sz="2000" i="1" dirty="0">
                <a:latin typeface="Calibri" panose="020F0502020204030204" pitchFamily="34" charset="0"/>
                <a:cs typeface="Calibri" panose="020F0502020204030204" pitchFamily="34" charset="0"/>
              </a:rPr>
              <a:t>stand alone)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SAKEP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memerlukan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professional judgement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sebanyak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PSAK – IFRS.</a:t>
            </a:r>
          </a:p>
          <a:p>
            <a:pPr marL="90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A096BD5C-EF0B-CA4B-AC66-74FED0D3E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447800"/>
            <a:ext cx="2241028" cy="37553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10C485-CBB5-4BEE-A2DB-7E92ECAC69A0}"/>
              </a:ext>
            </a:extLst>
          </p:cNvPr>
          <p:cNvSpPr/>
          <p:nvPr/>
        </p:nvSpPr>
        <p:spPr>
          <a:xfrm>
            <a:off x="-76200" y="6581001"/>
            <a:ext cx="69114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Referensi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: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Dengar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Pendapat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SAK EP, 31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Agustus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2020</a:t>
            </a:r>
            <a:endParaRPr kumimoji="0" lang="en-ID" sz="1200" b="0" i="1" u="none" strike="noStrike" kern="1200" cap="none" spc="0" normalizeH="0" baseline="0" noProof="0" dirty="0">
              <a:ln>
                <a:noFill/>
              </a:ln>
              <a:solidFill>
                <a:srgbClr val="CDEAF1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703ADA9-AF88-4522-A242-1D76B4B4EF9E}"/>
              </a:ext>
            </a:extLst>
          </p:cNvPr>
          <p:cNvSpPr txBox="1">
            <a:spLocks/>
          </p:cNvSpPr>
          <p:nvPr/>
        </p:nvSpPr>
        <p:spPr>
          <a:xfrm>
            <a:off x="11525839" y="6477000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8917DDB-6779-4320-89F1-0A441ABEDE4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9298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7BCD8-0EAC-AB41-9034-91850BC603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331788"/>
            <a:ext cx="8585200" cy="763587"/>
          </a:xfrm>
        </p:spPr>
        <p:txBody>
          <a:bodyPr/>
          <a:lstStyle/>
          <a:p>
            <a:pPr algn="ctr"/>
            <a:r>
              <a:rPr lang="en-US" dirty="0"/>
              <a:t>SAK </a:t>
            </a:r>
            <a:r>
              <a:rPr lang="en-US" dirty="0" err="1"/>
              <a:t>Entitas</a:t>
            </a:r>
            <a:r>
              <a:rPr lang="en-US" dirty="0"/>
              <a:t> Privat - SAKEP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BC50043-2C30-034F-B1D8-D34B35B96A3C}"/>
              </a:ext>
            </a:extLst>
          </p:cNvPr>
          <p:cNvGraphicFramePr/>
          <p:nvPr/>
        </p:nvGraphicFramePr>
        <p:xfrm>
          <a:off x="1421864" y="1095376"/>
          <a:ext cx="9246136" cy="5172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686EC89-43C5-4C31-A8BE-AFFE5705FF8A}"/>
              </a:ext>
            </a:extLst>
          </p:cNvPr>
          <p:cNvSpPr/>
          <p:nvPr/>
        </p:nvSpPr>
        <p:spPr>
          <a:xfrm>
            <a:off x="-76200" y="6553200"/>
            <a:ext cx="69114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Referensi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: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Dengar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Pendapat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SAK EP, 31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Agustus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D7E5F3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 2020</a:t>
            </a:r>
            <a:endParaRPr kumimoji="0" lang="en-ID" sz="1400" b="0" i="1" u="none" strike="noStrike" kern="1200" cap="none" spc="0" normalizeH="0" baseline="0" noProof="0" dirty="0">
              <a:ln>
                <a:noFill/>
              </a:ln>
              <a:solidFill>
                <a:srgbClr val="D7E5F3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08DF94B-9BCF-472C-8181-EF5E0F27C684}"/>
              </a:ext>
            </a:extLst>
          </p:cNvPr>
          <p:cNvSpPr txBox="1">
            <a:spLocks/>
          </p:cNvSpPr>
          <p:nvPr/>
        </p:nvSpPr>
        <p:spPr>
          <a:xfrm>
            <a:off x="11525839" y="6477000"/>
            <a:ext cx="666161" cy="4248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8917DDB-6779-4320-89F1-0A441ABEDE4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290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0"/>
            <a:ext cx="10058400" cy="1122363"/>
          </a:xfrm>
          <a:ln/>
        </p:spPr>
        <p:txBody>
          <a:bodyPr anchor="ctr">
            <a:noAutofit/>
          </a:bodyPr>
          <a:lstStyle/>
          <a:p>
            <a:pPr algn="ctr"/>
            <a:r>
              <a:rPr lang="id-ID" sz="4400" dirty="0"/>
              <a:t>SAK ETAP</a:t>
            </a:r>
            <a:r>
              <a:rPr lang="en-US" sz="4400" dirty="0"/>
              <a:t>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B155BA5-3BE3-4C1B-BAA5-DBDAC7D639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82400" y="6483350"/>
            <a:ext cx="609600" cy="420688"/>
          </a:xfrm>
        </p:spPr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1081564"/>
          <a:ext cx="10058400" cy="5362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4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7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62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51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/>
                        <a:t>BAB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/>
                        <a:t>ISI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/>
                        <a:t>BAB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id-ID" sz="1500" dirty="0"/>
                        <a:t>ISI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Ruang Lingkup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16</a:t>
                      </a:r>
                      <a:r>
                        <a:rPr lang="en-US" sz="1500" dirty="0"/>
                        <a:t> 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Aset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Tak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Berwujud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Konsep dan Prinsip Pervasive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17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>
                          <a:solidFill>
                            <a:srgbClr val="9900FF"/>
                          </a:solidFill>
                        </a:rPr>
                        <a:t>Sewa</a:t>
                      </a:r>
                      <a:endParaRPr lang="id-ID" sz="15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3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Penyajian Laporan Keuangan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18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Kewajiban Diestimasi</a:t>
                      </a:r>
                      <a:r>
                        <a:rPr lang="id-ID" sz="1500" baseline="0" dirty="0"/>
                        <a:t> dan Kontijensi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4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Neraca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19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>
                          <a:solidFill>
                            <a:srgbClr val="FF0000"/>
                          </a:solidFill>
                        </a:rPr>
                        <a:t>Ekuitas</a:t>
                      </a:r>
                      <a:endParaRPr lang="id-ID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5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9900FF"/>
                          </a:solidFill>
                        </a:rPr>
                        <a:t>Laporan Laba</a:t>
                      </a:r>
                      <a:r>
                        <a:rPr lang="id-ID" sz="1500" baseline="0" dirty="0">
                          <a:solidFill>
                            <a:srgbClr val="9900FF"/>
                          </a:solidFill>
                        </a:rPr>
                        <a:t> Rugi</a:t>
                      </a:r>
                      <a:endParaRPr lang="id-ID" sz="15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20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>
                          <a:solidFill>
                            <a:srgbClr val="9900FF"/>
                          </a:solidFill>
                        </a:rPr>
                        <a:t>Pendapatan</a:t>
                      </a:r>
                      <a:endParaRPr lang="id-ID" sz="15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6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Laporan Perubahan Ekuitas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21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Biaya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Pinjaman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7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9900FF"/>
                          </a:solidFill>
                        </a:rPr>
                        <a:t>Laporan Arus 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22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>
                          <a:solidFill>
                            <a:srgbClr val="9900FF"/>
                          </a:solidFill>
                        </a:rPr>
                        <a:t>Penurunan</a:t>
                      </a:r>
                      <a:r>
                        <a:rPr lang="en-US" sz="1500" dirty="0">
                          <a:solidFill>
                            <a:srgbClr val="9900FF"/>
                          </a:solidFill>
                        </a:rPr>
                        <a:t> Nilai </a:t>
                      </a:r>
                      <a:r>
                        <a:rPr lang="en-US" sz="1500" dirty="0" err="1">
                          <a:solidFill>
                            <a:srgbClr val="9900FF"/>
                          </a:solidFill>
                        </a:rPr>
                        <a:t>Aset</a:t>
                      </a:r>
                      <a:endParaRPr lang="id-ID" sz="15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8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Catatan</a:t>
                      </a:r>
                      <a:r>
                        <a:rPr lang="id-ID" sz="1500" baseline="0" dirty="0"/>
                        <a:t> atas Laporan Keuangan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23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Imbalan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Kerja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6248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9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500" dirty="0"/>
                        <a:t>Kebijakan Akuntansi, Perubahan Kebijakan Akuntansi  dan Koreksi Kesalahan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24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>
                          <a:solidFill>
                            <a:srgbClr val="9900FF"/>
                          </a:solidFill>
                        </a:rPr>
                        <a:t>Pajak</a:t>
                      </a:r>
                      <a:r>
                        <a:rPr lang="en-US" sz="15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9900FF"/>
                          </a:solidFill>
                        </a:rPr>
                        <a:t>Penghasilan</a:t>
                      </a:r>
                      <a:endParaRPr lang="id-ID" sz="15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10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FF0000"/>
                          </a:solidFill>
                        </a:rPr>
                        <a:t>Investasi pada Efek Tertentu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25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/>
                        <a:t>Mata </a:t>
                      </a:r>
                      <a:r>
                        <a:rPr lang="en-US" sz="1500" dirty="0" err="1"/>
                        <a:t>Uang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Pelaporan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11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Persediaan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26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Transaksi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Mata </a:t>
                      </a:r>
                      <a:r>
                        <a:rPr lang="en-US" sz="1500" dirty="0" err="1"/>
                        <a:t>Uang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Asing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400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12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FF0000"/>
                          </a:solidFill>
                        </a:rPr>
                        <a:t>Investasi pada Entitas Asosiasi</a:t>
                      </a:r>
                      <a:r>
                        <a:rPr lang="id-ID" sz="1500" baseline="0" dirty="0">
                          <a:solidFill>
                            <a:srgbClr val="FF0000"/>
                          </a:solidFill>
                        </a:rPr>
                        <a:t> dan Entitas Anak</a:t>
                      </a:r>
                      <a:endParaRPr lang="id-ID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27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Peristiwa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setelah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Tanggal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Akhir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Pelaporan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6248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13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FF0000"/>
                          </a:solidFill>
                        </a:rPr>
                        <a:t>Investasi pada</a:t>
                      </a:r>
                      <a:r>
                        <a:rPr lang="id-ID" sz="1500" baseline="0" dirty="0">
                          <a:solidFill>
                            <a:srgbClr val="FF0000"/>
                          </a:solidFill>
                        </a:rPr>
                        <a:t> Joint Venture</a:t>
                      </a:r>
                      <a:endParaRPr lang="id-ID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28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Pengungkapan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Pihak-Pihak</a:t>
                      </a:r>
                      <a:r>
                        <a:rPr lang="en-US" sz="1500" dirty="0"/>
                        <a:t> yang </a:t>
                      </a:r>
                      <a:r>
                        <a:rPr lang="en-US" sz="1500" dirty="0" err="1"/>
                        <a:t>Mempunyai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Hubungan</a:t>
                      </a:r>
                      <a:r>
                        <a:rPr lang="en-US" sz="1500" dirty="0"/>
                        <a:t> Istimewa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14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9900FF"/>
                          </a:solidFill>
                        </a:rPr>
                        <a:t>Properti Investasi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29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Ketentuan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Transisi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15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>
                          <a:solidFill>
                            <a:srgbClr val="9900FF"/>
                          </a:solidFill>
                        </a:rPr>
                        <a:t>Aset Tetap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r>
                        <a:rPr lang="id-ID" sz="1500" dirty="0"/>
                        <a:t>30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en-US" sz="1500" dirty="0" err="1"/>
                        <a:t>Tanggal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Efektif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6000"/>
                        </a:lnSpc>
                      </a:pP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6000"/>
                        </a:lnSpc>
                      </a:pPr>
                      <a:r>
                        <a:rPr lang="id-ID" sz="1500" dirty="0"/>
                        <a:t>Daftar Istilah</a:t>
                      </a:r>
                      <a:endParaRPr lang="id-ID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C047F71-A935-496D-8ECB-ECC8803CEE96}"/>
              </a:ext>
            </a:extLst>
          </p:cNvPr>
          <p:cNvSpPr txBox="1"/>
          <p:nvPr/>
        </p:nvSpPr>
        <p:spPr>
          <a:xfrm>
            <a:off x="0" y="6564868"/>
            <a:ext cx="610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Ref: SAK ETAP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12602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id-ID" sz="3600" dirty="0"/>
              <a:t>ISI SAK E</a:t>
            </a:r>
            <a:r>
              <a:rPr lang="en-US" sz="3600" dirty="0"/>
              <a:t>NTITAS PRIVAT (SAKEP)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/>
        </p:nvGraphicFramePr>
        <p:xfrm>
          <a:off x="304799" y="685800"/>
          <a:ext cx="11582401" cy="5833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3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3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BAB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ISI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BAB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ISI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Privat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Kombinasi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Bisnis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dan Goodwill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Konsep dan Prinsip Pervasive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Sewa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Penyajian Laporan 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Provisi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Kontijensi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- 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lampiran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pedoman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dan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pengukuran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4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Posisi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Liabiltias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Ekuitas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- 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lampiran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contoh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akuntansi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penerbit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5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Laporan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Rugi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Pendapatan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- 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lampiran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contoh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pengakuan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FF0000"/>
                          </a:solidFill>
                        </a:rPr>
                        <a:t>pendapatan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0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6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Laporan Perubahan Ekuitas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rugi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Saldo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Laba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Hibah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Permerintah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Laporan Arus 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Pinjaman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Catatan</a:t>
                      </a:r>
                      <a:r>
                        <a:rPr lang="id-ID" sz="1400" baseline="0" dirty="0">
                          <a:solidFill>
                            <a:srgbClr val="9900FF"/>
                          </a:solidFill>
                        </a:rPr>
                        <a:t> atas Laporan Keuangan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Pembayaran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Berbasis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Saham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Konsolidasian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dan LK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Tersendiri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Nilai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Aset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Kebijakan Akuntansi,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Estimasi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Kesalahan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Imbalan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Kerja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11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Dasar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Penghasilan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Isu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terkait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Lain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Penjabaran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Valuta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Asing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Persediaan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Hiperinflasi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14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Investasi pada Entitas Asosiasi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Peristiwa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setelah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akhir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Periode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Pelaporan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15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Investasi pada</a:t>
                      </a:r>
                      <a:r>
                        <a:rPr lang="id-ID" sz="1400" baseline="0" dirty="0">
                          <a:solidFill>
                            <a:srgbClr val="9900FF"/>
                          </a:solidFill>
                        </a:rPr>
                        <a:t> Ventur</a:t>
                      </a:r>
                      <a:r>
                        <a:rPr lang="en-US" sz="1400" baseline="0" dirty="0">
                          <a:solidFill>
                            <a:srgbClr val="9900FF"/>
                          </a:solidFill>
                        </a:rPr>
                        <a:t>a Bersama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Pihak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Berelasi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16</a:t>
                      </a:r>
                      <a:r>
                        <a:rPr lang="en-US" sz="1400" dirty="0"/>
                        <a:t> 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Properti Investasi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Aktivitas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Khusus</a:t>
                      </a:r>
                      <a:endParaRPr lang="id-ID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rgbClr val="9900FF"/>
                          </a:solidFill>
                        </a:rPr>
                        <a:t>Aset Tetap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Ketentuan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Transisi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7420"/>
                  </a:ext>
                </a:extLst>
              </a:tr>
              <a:tr h="88860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Tak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Berwujud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selain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Goodwill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Lam A –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Tanggal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Efektif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Ketentuan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Transisi</a:t>
                      </a:r>
                      <a:endParaRPr lang="en-US" sz="1400" dirty="0">
                        <a:solidFill>
                          <a:srgbClr val="9900FF"/>
                        </a:solidFill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LAM B Daftar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Istilah</a:t>
                      </a:r>
                      <a:endParaRPr lang="en-US" sz="1400" dirty="0">
                        <a:solidFill>
                          <a:srgbClr val="9900FF"/>
                        </a:solidFill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Lam C –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Penyesuaian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terhadap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SAK dan SAK EMKM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Ilustrasi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, table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persyaratan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9900FF"/>
                          </a:solidFill>
                        </a:rPr>
                        <a:t>Perbedaan</a:t>
                      </a:r>
                      <a:r>
                        <a:rPr lang="en-US" sz="1400" dirty="0">
                          <a:solidFill>
                            <a:srgbClr val="9900FF"/>
                          </a:solidFill>
                        </a:rPr>
                        <a:t> IFRS dan IFRS for SME.</a:t>
                      </a:r>
                      <a:endParaRPr lang="id-ID" sz="1400" dirty="0">
                        <a:solidFill>
                          <a:srgbClr val="99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6495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0" i="1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Ref: SAK </a:t>
            </a:r>
            <a:r>
              <a:rPr kumimoji="0" lang="en-ID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Entitas</a:t>
            </a:r>
            <a:r>
              <a:rPr kumimoji="0" lang="en-ID" sz="1400" b="0" i="1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182843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82843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64496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E383-3B61-4689-947A-CEF24F8AD4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5650" y="58738"/>
            <a:ext cx="10577314" cy="1066800"/>
          </a:xfrm>
        </p:spPr>
        <p:txBody>
          <a:bodyPr/>
          <a:lstStyle/>
          <a:p>
            <a:pPr marL="0" indent="0" algn="ctr"/>
            <a:r>
              <a:rPr lang="en-US" sz="3200" dirty="0"/>
              <a:t>OVERVIEW PERUBAHAN SAKEP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32E00-7EDF-4EDE-9A84-E8B21815CA6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16149" y="1193948"/>
            <a:ext cx="9207254" cy="5071062"/>
          </a:xfrm>
        </p:spPr>
        <p:txBody>
          <a:bodyPr>
            <a:noAutofit/>
          </a:bodyPr>
          <a:lstStyle/>
          <a:p>
            <a:pPr marL="285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Penambahan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Konsolidasi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Tersendiri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Dasar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Isu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terkait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Instrumen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Lain – PSAK 55</a:t>
            </a: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Kombinasi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Goodwiil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Hibah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Pembayaran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Berbasis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Saham</a:t>
            </a: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Nilai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Hiperlinflasi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0713" lvl="2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Agrikultur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Eksplorasi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Daya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Mineral;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Perjanjian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Konsesi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Jasa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berubah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620713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komprehensif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lain</a:t>
            </a:r>
          </a:p>
          <a:p>
            <a:pPr marL="620713" indent="-2619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Aset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properti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sewa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Pajak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penghasilan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investasi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asosiasi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pengendalian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bersama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PSAK yang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SAK EP</a:t>
            </a:r>
          </a:p>
          <a:p>
            <a:pPr marL="620713" indent="-261938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Segmen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interim,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laba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lembar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saham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20713" indent="-261938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Slide Number Placeholder 3">
            <a:extLst>
              <a:ext uri="{FF2B5EF4-FFF2-40B4-BE49-F238E27FC236}">
                <a16:creationId xmlns:a16="http://schemas.microsoft.com/office/drawing/2014/main" id="{78A7F3B2-82A8-410E-8F74-17D8013B6A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400800"/>
            <a:ext cx="531812" cy="457200"/>
          </a:xfrm>
        </p:spPr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84E99-262A-48B6-A16F-DFEEEFEB0458}"/>
              </a:ext>
            </a:extLst>
          </p:cNvPr>
          <p:cNvSpPr txBox="1"/>
          <p:nvPr/>
        </p:nvSpPr>
        <p:spPr>
          <a:xfrm>
            <a:off x="0" y="6564868"/>
            <a:ext cx="610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1" u="none" strike="noStrike" kern="1200" cap="none" spc="0" normalizeH="0" baseline="0" noProof="0" dirty="0">
                <a:ln>
                  <a:noFill/>
                </a:ln>
                <a:solidFill>
                  <a:srgbClr val="B5ADD7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Ref: </a:t>
            </a:r>
            <a:r>
              <a:rPr kumimoji="0" lang="en-US" altLang="zh-TW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B5ADD7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Materi</a:t>
            </a:r>
            <a:r>
              <a:rPr kumimoji="0" lang="en-US" altLang="zh-TW" sz="1600" b="0" i="1" u="none" strike="noStrike" kern="1200" cap="none" spc="0" normalizeH="0" baseline="0" noProof="0" dirty="0">
                <a:ln>
                  <a:noFill/>
                </a:ln>
                <a:solidFill>
                  <a:srgbClr val="B5ADD7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 PPT Public Hearing SAK </a:t>
            </a:r>
            <a:r>
              <a:rPr kumimoji="0" lang="en-US" altLang="zh-TW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B5ADD7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Entitas</a:t>
            </a:r>
            <a:r>
              <a:rPr kumimoji="0" lang="en-US" altLang="zh-TW" sz="1600" b="0" i="1" u="none" strike="noStrike" kern="1200" cap="none" spc="0" normalizeH="0" baseline="0" noProof="0" dirty="0">
                <a:ln>
                  <a:noFill/>
                </a:ln>
                <a:solidFill>
                  <a:srgbClr val="B5ADD7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 Privat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B5ADD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" name="Google Shape;272;p31">
            <a:extLst>
              <a:ext uri="{FF2B5EF4-FFF2-40B4-BE49-F238E27FC236}">
                <a16:creationId xmlns:a16="http://schemas.microsoft.com/office/drawing/2014/main" id="{20D79F22-BE80-4E63-95CB-B4956AFA3C3A}"/>
              </a:ext>
            </a:extLst>
          </p:cNvPr>
          <p:cNvGrpSpPr/>
          <p:nvPr/>
        </p:nvGrpSpPr>
        <p:grpSpPr>
          <a:xfrm>
            <a:off x="10178992" y="54580"/>
            <a:ext cx="721868" cy="889459"/>
            <a:chOff x="3605950" y="3926100"/>
            <a:chExt cx="657375" cy="667000"/>
          </a:xfrm>
        </p:grpSpPr>
        <p:sp>
          <p:nvSpPr>
            <p:cNvPr id="7" name="Google Shape;273;p31">
              <a:extLst>
                <a:ext uri="{FF2B5EF4-FFF2-40B4-BE49-F238E27FC236}">
                  <a16:creationId xmlns:a16="http://schemas.microsoft.com/office/drawing/2014/main" id="{ACEBEB50-922D-4010-9069-920E96E463BF}"/>
                </a:ext>
              </a:extLst>
            </p:cNvPr>
            <p:cNvSpPr/>
            <p:nvPr/>
          </p:nvSpPr>
          <p:spPr>
            <a:xfrm>
              <a:off x="3911275" y="4247025"/>
              <a:ext cx="344325" cy="233925"/>
            </a:xfrm>
            <a:custGeom>
              <a:avLst/>
              <a:gdLst/>
              <a:ahLst/>
              <a:cxnLst/>
              <a:rect l="l" t="t" r="r" b="b"/>
              <a:pathLst>
                <a:path w="13773" h="9357" extrusionOk="0">
                  <a:moveTo>
                    <a:pt x="774" y="1"/>
                  </a:moveTo>
                  <a:lnTo>
                    <a:pt x="1" y="1366"/>
                  </a:lnTo>
                  <a:lnTo>
                    <a:pt x="6371" y="4993"/>
                  </a:lnTo>
                  <a:lnTo>
                    <a:pt x="6371" y="4993"/>
                  </a:lnTo>
                  <a:lnTo>
                    <a:pt x="6345" y="4522"/>
                  </a:lnTo>
                  <a:lnTo>
                    <a:pt x="6429" y="4561"/>
                  </a:lnTo>
                  <a:lnTo>
                    <a:pt x="10919" y="7041"/>
                  </a:lnTo>
                  <a:cubicBezTo>
                    <a:pt x="10919" y="7041"/>
                    <a:pt x="10236" y="8606"/>
                    <a:pt x="10841" y="9167"/>
                  </a:cubicBezTo>
                  <a:cubicBezTo>
                    <a:pt x="10983" y="9300"/>
                    <a:pt x="11139" y="9357"/>
                    <a:pt x="11302" y="9357"/>
                  </a:cubicBezTo>
                  <a:cubicBezTo>
                    <a:pt x="12184" y="9357"/>
                    <a:pt x="13267" y="7698"/>
                    <a:pt x="13321" y="7627"/>
                  </a:cubicBezTo>
                  <a:cubicBezTo>
                    <a:pt x="13457" y="7350"/>
                    <a:pt x="13560" y="7060"/>
                    <a:pt x="13637" y="6758"/>
                  </a:cubicBezTo>
                  <a:lnTo>
                    <a:pt x="13637" y="6751"/>
                  </a:lnTo>
                  <a:cubicBezTo>
                    <a:pt x="13669" y="6616"/>
                    <a:pt x="13695" y="6474"/>
                    <a:pt x="13708" y="6332"/>
                  </a:cubicBezTo>
                  <a:cubicBezTo>
                    <a:pt x="13772" y="5714"/>
                    <a:pt x="13630" y="5205"/>
                    <a:pt x="13270" y="5006"/>
                  </a:cubicBezTo>
                  <a:cubicBezTo>
                    <a:pt x="13153" y="4939"/>
                    <a:pt x="13021" y="4907"/>
                    <a:pt x="12879" y="4907"/>
                  </a:cubicBezTo>
                  <a:cubicBezTo>
                    <a:pt x="12381" y="4907"/>
                    <a:pt x="11761" y="5302"/>
                    <a:pt x="11234" y="5959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274;p31">
              <a:extLst>
                <a:ext uri="{FF2B5EF4-FFF2-40B4-BE49-F238E27FC236}">
                  <a16:creationId xmlns:a16="http://schemas.microsoft.com/office/drawing/2014/main" id="{410ACC92-0419-4544-9F8C-1A01799B99FC}"/>
                </a:ext>
              </a:extLst>
            </p:cNvPr>
            <p:cNvSpPr/>
            <p:nvPr/>
          </p:nvSpPr>
          <p:spPr>
            <a:xfrm>
              <a:off x="4205975" y="4437000"/>
              <a:ext cx="22550" cy="18000"/>
            </a:xfrm>
            <a:custGeom>
              <a:avLst/>
              <a:gdLst/>
              <a:ahLst/>
              <a:cxnLst/>
              <a:rect l="l" t="t" r="r" b="b"/>
              <a:pathLst>
                <a:path w="902" h="720" extrusionOk="0">
                  <a:moveTo>
                    <a:pt x="512" y="1"/>
                  </a:moveTo>
                  <a:cubicBezTo>
                    <a:pt x="439" y="1"/>
                    <a:pt x="361" y="20"/>
                    <a:pt x="290" y="60"/>
                  </a:cubicBezTo>
                  <a:cubicBezTo>
                    <a:pt x="90" y="170"/>
                    <a:pt x="0" y="389"/>
                    <a:pt x="90" y="556"/>
                  </a:cubicBezTo>
                  <a:cubicBezTo>
                    <a:pt x="147" y="662"/>
                    <a:pt x="263" y="719"/>
                    <a:pt x="390" y="719"/>
                  </a:cubicBezTo>
                  <a:cubicBezTo>
                    <a:pt x="464" y="719"/>
                    <a:pt x="541" y="700"/>
                    <a:pt x="612" y="659"/>
                  </a:cubicBezTo>
                  <a:cubicBezTo>
                    <a:pt x="812" y="556"/>
                    <a:pt x="902" y="331"/>
                    <a:pt x="812" y="163"/>
                  </a:cubicBezTo>
                  <a:cubicBezTo>
                    <a:pt x="755" y="58"/>
                    <a:pt x="639" y="1"/>
                    <a:pt x="5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275;p31">
              <a:extLst>
                <a:ext uri="{FF2B5EF4-FFF2-40B4-BE49-F238E27FC236}">
                  <a16:creationId xmlns:a16="http://schemas.microsoft.com/office/drawing/2014/main" id="{42D36D53-D4B0-4400-A4A2-BE8959CBE84F}"/>
                </a:ext>
              </a:extLst>
            </p:cNvPr>
            <p:cNvSpPr/>
            <p:nvPr/>
          </p:nvSpPr>
          <p:spPr>
            <a:xfrm>
              <a:off x="4060075" y="4338325"/>
              <a:ext cx="184575" cy="150325"/>
            </a:xfrm>
            <a:custGeom>
              <a:avLst/>
              <a:gdLst/>
              <a:ahLst/>
              <a:cxnLst/>
              <a:rect l="l" t="t" r="r" b="b"/>
              <a:pathLst>
                <a:path w="7383" h="6013" extrusionOk="0">
                  <a:moveTo>
                    <a:pt x="1224" y="1"/>
                  </a:moveTo>
                  <a:lnTo>
                    <a:pt x="1224" y="1"/>
                  </a:lnTo>
                  <a:cubicBezTo>
                    <a:pt x="0" y="297"/>
                    <a:pt x="426" y="1341"/>
                    <a:pt x="426" y="1341"/>
                  </a:cubicBezTo>
                  <a:lnTo>
                    <a:pt x="4503" y="3666"/>
                  </a:lnTo>
                  <a:cubicBezTo>
                    <a:pt x="4123" y="4684"/>
                    <a:pt x="4187" y="5611"/>
                    <a:pt x="4728" y="5914"/>
                  </a:cubicBezTo>
                  <a:cubicBezTo>
                    <a:pt x="4845" y="5981"/>
                    <a:pt x="4976" y="6013"/>
                    <a:pt x="5117" y="6013"/>
                  </a:cubicBezTo>
                  <a:cubicBezTo>
                    <a:pt x="5764" y="6013"/>
                    <a:pt x="6621" y="5341"/>
                    <a:pt x="7208" y="4304"/>
                  </a:cubicBezTo>
                  <a:cubicBezTo>
                    <a:pt x="7273" y="4194"/>
                    <a:pt x="7331" y="4085"/>
                    <a:pt x="7382" y="3975"/>
                  </a:cubicBezTo>
                  <a:lnTo>
                    <a:pt x="7382" y="3975"/>
                  </a:lnTo>
                  <a:cubicBezTo>
                    <a:pt x="7331" y="4027"/>
                    <a:pt x="6583" y="5128"/>
                    <a:pt x="5843" y="5540"/>
                  </a:cubicBezTo>
                  <a:cubicBezTo>
                    <a:pt x="5888" y="5476"/>
                    <a:pt x="5933" y="5399"/>
                    <a:pt x="5959" y="5321"/>
                  </a:cubicBezTo>
                  <a:cubicBezTo>
                    <a:pt x="6094" y="4954"/>
                    <a:pt x="5952" y="4561"/>
                    <a:pt x="5637" y="4445"/>
                  </a:cubicBezTo>
                  <a:cubicBezTo>
                    <a:pt x="5581" y="4426"/>
                    <a:pt x="5525" y="4417"/>
                    <a:pt x="5468" y="4417"/>
                  </a:cubicBezTo>
                  <a:cubicBezTo>
                    <a:pt x="5206" y="4417"/>
                    <a:pt x="4943" y="4614"/>
                    <a:pt x="4831" y="4916"/>
                  </a:cubicBezTo>
                  <a:cubicBezTo>
                    <a:pt x="4773" y="5083"/>
                    <a:pt x="4767" y="5257"/>
                    <a:pt x="4818" y="5425"/>
                  </a:cubicBezTo>
                  <a:cubicBezTo>
                    <a:pt x="4361" y="4793"/>
                    <a:pt x="4973" y="3383"/>
                    <a:pt x="4973" y="3383"/>
                  </a:cubicBezTo>
                  <a:lnTo>
                    <a:pt x="1469" y="1450"/>
                  </a:lnTo>
                  <a:lnTo>
                    <a:pt x="1276" y="1347"/>
                  </a:lnTo>
                  <a:cubicBezTo>
                    <a:pt x="509" y="838"/>
                    <a:pt x="1224" y="1"/>
                    <a:pt x="1224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276;p31">
              <a:extLst>
                <a:ext uri="{FF2B5EF4-FFF2-40B4-BE49-F238E27FC236}">
                  <a16:creationId xmlns:a16="http://schemas.microsoft.com/office/drawing/2014/main" id="{6F7DDCAC-6413-4935-9F1B-08C116451A84}"/>
                </a:ext>
              </a:extLst>
            </p:cNvPr>
            <p:cNvSpPr/>
            <p:nvPr/>
          </p:nvSpPr>
          <p:spPr>
            <a:xfrm>
              <a:off x="4192125" y="4369600"/>
              <a:ext cx="63625" cy="35750"/>
            </a:xfrm>
            <a:custGeom>
              <a:avLst/>
              <a:gdLst/>
              <a:ahLst/>
              <a:cxnLst/>
              <a:rect l="l" t="t" r="r" b="b"/>
              <a:pathLst>
                <a:path w="2545" h="1430" extrusionOk="0">
                  <a:moveTo>
                    <a:pt x="1654" y="0"/>
                  </a:moveTo>
                  <a:cubicBezTo>
                    <a:pt x="1158" y="0"/>
                    <a:pt x="534" y="395"/>
                    <a:pt x="0" y="1049"/>
                  </a:cubicBezTo>
                  <a:cubicBezTo>
                    <a:pt x="90" y="970"/>
                    <a:pt x="906" y="226"/>
                    <a:pt x="1559" y="226"/>
                  </a:cubicBezTo>
                  <a:cubicBezTo>
                    <a:pt x="1750" y="226"/>
                    <a:pt x="1927" y="289"/>
                    <a:pt x="2068" y="450"/>
                  </a:cubicBezTo>
                  <a:cubicBezTo>
                    <a:pt x="2390" y="824"/>
                    <a:pt x="2474" y="1172"/>
                    <a:pt x="2480" y="1429"/>
                  </a:cubicBezTo>
                  <a:cubicBezTo>
                    <a:pt x="2545" y="805"/>
                    <a:pt x="2396" y="302"/>
                    <a:pt x="2036" y="96"/>
                  </a:cubicBezTo>
                  <a:cubicBezTo>
                    <a:pt x="1922" y="31"/>
                    <a:pt x="1793" y="0"/>
                    <a:pt x="16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277;p31">
              <a:extLst>
                <a:ext uri="{FF2B5EF4-FFF2-40B4-BE49-F238E27FC236}">
                  <a16:creationId xmlns:a16="http://schemas.microsoft.com/office/drawing/2014/main" id="{B1FB7974-593A-443D-AC48-08AE06D0D6D7}"/>
                </a:ext>
              </a:extLst>
            </p:cNvPr>
            <p:cNvSpPr/>
            <p:nvPr/>
          </p:nvSpPr>
          <p:spPr>
            <a:xfrm>
              <a:off x="3938175" y="4030200"/>
              <a:ext cx="325150" cy="290125"/>
            </a:xfrm>
            <a:custGeom>
              <a:avLst/>
              <a:gdLst/>
              <a:ahLst/>
              <a:cxnLst/>
              <a:rect l="l" t="t" r="r" b="b"/>
              <a:pathLst>
                <a:path w="13006" h="11605" extrusionOk="0">
                  <a:moveTo>
                    <a:pt x="9324" y="0"/>
                  </a:moveTo>
                  <a:cubicBezTo>
                    <a:pt x="9095" y="0"/>
                    <a:pt x="8897" y="63"/>
                    <a:pt x="8748" y="197"/>
                  </a:cubicBezTo>
                  <a:cubicBezTo>
                    <a:pt x="8290" y="596"/>
                    <a:pt x="8419" y="1517"/>
                    <a:pt x="8992" y="2432"/>
                  </a:cubicBezTo>
                  <a:lnTo>
                    <a:pt x="8992" y="2438"/>
                  </a:lnTo>
                  <a:lnTo>
                    <a:pt x="0" y="10432"/>
                  </a:lnTo>
                  <a:lnTo>
                    <a:pt x="1044" y="11604"/>
                  </a:lnTo>
                  <a:lnTo>
                    <a:pt x="6525" y="6728"/>
                  </a:lnTo>
                  <a:lnTo>
                    <a:pt x="6068" y="6606"/>
                  </a:lnTo>
                  <a:lnTo>
                    <a:pt x="6132" y="6535"/>
                  </a:lnTo>
                  <a:lnTo>
                    <a:pt x="9913" y="3076"/>
                  </a:lnTo>
                  <a:cubicBezTo>
                    <a:pt x="9913" y="3076"/>
                    <a:pt x="10843" y="3916"/>
                    <a:pt x="11567" y="3916"/>
                  </a:cubicBezTo>
                  <a:cubicBezTo>
                    <a:pt x="11689" y="3916"/>
                    <a:pt x="11805" y="3892"/>
                    <a:pt x="11910" y="3836"/>
                  </a:cubicBezTo>
                  <a:cubicBezTo>
                    <a:pt x="13005" y="3244"/>
                    <a:pt x="11298" y="1079"/>
                    <a:pt x="11247" y="989"/>
                  </a:cubicBezTo>
                  <a:cubicBezTo>
                    <a:pt x="11028" y="770"/>
                    <a:pt x="10783" y="577"/>
                    <a:pt x="10525" y="409"/>
                  </a:cubicBezTo>
                  <a:lnTo>
                    <a:pt x="10519" y="409"/>
                  </a:lnTo>
                  <a:cubicBezTo>
                    <a:pt x="10397" y="339"/>
                    <a:pt x="10274" y="268"/>
                    <a:pt x="10145" y="210"/>
                  </a:cubicBezTo>
                  <a:cubicBezTo>
                    <a:pt x="9852" y="73"/>
                    <a:pt x="9570" y="0"/>
                    <a:pt x="932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278;p31">
              <a:extLst>
                <a:ext uri="{FF2B5EF4-FFF2-40B4-BE49-F238E27FC236}">
                  <a16:creationId xmlns:a16="http://schemas.microsoft.com/office/drawing/2014/main" id="{88A5E1E6-A1A3-420E-A6C6-1EA698F62E20}"/>
                </a:ext>
              </a:extLst>
            </p:cNvPr>
            <p:cNvSpPr/>
            <p:nvPr/>
          </p:nvSpPr>
          <p:spPr>
            <a:xfrm>
              <a:off x="4209200" y="4073000"/>
              <a:ext cx="18850" cy="20525"/>
            </a:xfrm>
            <a:custGeom>
              <a:avLst/>
              <a:gdLst/>
              <a:ahLst/>
              <a:cxnLst/>
              <a:rect l="l" t="t" r="r" b="b"/>
              <a:pathLst>
                <a:path w="754" h="821" extrusionOk="0">
                  <a:moveTo>
                    <a:pt x="359" y="1"/>
                  </a:moveTo>
                  <a:cubicBezTo>
                    <a:pt x="342" y="1"/>
                    <a:pt x="326" y="2"/>
                    <a:pt x="309" y="5"/>
                  </a:cubicBezTo>
                  <a:cubicBezTo>
                    <a:pt x="116" y="37"/>
                    <a:pt x="0" y="243"/>
                    <a:pt x="39" y="469"/>
                  </a:cubicBezTo>
                  <a:cubicBezTo>
                    <a:pt x="74" y="674"/>
                    <a:pt x="227" y="821"/>
                    <a:pt x="395" y="821"/>
                  </a:cubicBezTo>
                  <a:cubicBezTo>
                    <a:pt x="411" y="821"/>
                    <a:pt x="428" y="820"/>
                    <a:pt x="445" y="817"/>
                  </a:cubicBezTo>
                  <a:cubicBezTo>
                    <a:pt x="631" y="784"/>
                    <a:pt x="754" y="578"/>
                    <a:pt x="715" y="353"/>
                  </a:cubicBezTo>
                  <a:cubicBezTo>
                    <a:pt x="680" y="147"/>
                    <a:pt x="527" y="1"/>
                    <a:pt x="359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279;p31">
              <a:extLst>
                <a:ext uri="{FF2B5EF4-FFF2-40B4-BE49-F238E27FC236}">
                  <a16:creationId xmlns:a16="http://schemas.microsoft.com/office/drawing/2014/main" id="{42842539-11BA-43CC-866D-D0CF61E784DB}"/>
                </a:ext>
              </a:extLst>
            </p:cNvPr>
            <p:cNvSpPr/>
            <p:nvPr/>
          </p:nvSpPr>
          <p:spPr>
            <a:xfrm>
              <a:off x="4073375" y="4054925"/>
              <a:ext cx="184625" cy="143500"/>
            </a:xfrm>
            <a:custGeom>
              <a:avLst/>
              <a:gdLst/>
              <a:ahLst/>
              <a:cxnLst/>
              <a:rect l="l" t="t" r="r" b="b"/>
              <a:pathLst>
                <a:path w="7385" h="5740" extrusionOk="0">
                  <a:moveTo>
                    <a:pt x="5839" y="0"/>
                  </a:moveTo>
                  <a:lnTo>
                    <a:pt x="5839" y="0"/>
                  </a:lnTo>
                  <a:cubicBezTo>
                    <a:pt x="5878" y="65"/>
                    <a:pt x="6683" y="1127"/>
                    <a:pt x="6831" y="1965"/>
                  </a:cubicBezTo>
                  <a:cubicBezTo>
                    <a:pt x="6786" y="1894"/>
                    <a:pt x="6728" y="1830"/>
                    <a:pt x="6663" y="1778"/>
                  </a:cubicBezTo>
                  <a:cubicBezTo>
                    <a:pt x="6515" y="1660"/>
                    <a:pt x="6341" y="1602"/>
                    <a:pt x="6178" y="1602"/>
                  </a:cubicBezTo>
                  <a:cubicBezTo>
                    <a:pt x="6002" y="1602"/>
                    <a:pt x="5839" y="1670"/>
                    <a:pt x="5736" y="1804"/>
                  </a:cubicBezTo>
                  <a:cubicBezTo>
                    <a:pt x="5530" y="2061"/>
                    <a:pt x="5613" y="2474"/>
                    <a:pt x="5923" y="2712"/>
                  </a:cubicBezTo>
                  <a:cubicBezTo>
                    <a:pt x="6051" y="2821"/>
                    <a:pt x="6219" y="2879"/>
                    <a:pt x="6393" y="2886"/>
                  </a:cubicBezTo>
                  <a:cubicBezTo>
                    <a:pt x="6318" y="2909"/>
                    <a:pt x="6239" y="2920"/>
                    <a:pt x="6157" y="2920"/>
                  </a:cubicBezTo>
                  <a:cubicBezTo>
                    <a:pt x="5433" y="2920"/>
                    <a:pt x="4512" y="2087"/>
                    <a:pt x="4512" y="2087"/>
                  </a:cubicBezTo>
                  <a:lnTo>
                    <a:pt x="1555" y="4786"/>
                  </a:lnTo>
                  <a:lnTo>
                    <a:pt x="1394" y="4934"/>
                  </a:lnTo>
                  <a:cubicBezTo>
                    <a:pt x="1227" y="5063"/>
                    <a:pt x="1069" y="5112"/>
                    <a:pt x="923" y="5112"/>
                  </a:cubicBezTo>
                  <a:cubicBezTo>
                    <a:pt x="436" y="5112"/>
                    <a:pt x="100" y="4554"/>
                    <a:pt x="100" y="4554"/>
                  </a:cubicBezTo>
                  <a:lnTo>
                    <a:pt x="100" y="4554"/>
                  </a:lnTo>
                  <a:cubicBezTo>
                    <a:pt x="0" y="5687"/>
                    <a:pt x="917" y="5740"/>
                    <a:pt x="1090" y="5740"/>
                  </a:cubicBezTo>
                  <a:cubicBezTo>
                    <a:pt x="1108" y="5740"/>
                    <a:pt x="1117" y="5739"/>
                    <a:pt x="1117" y="5739"/>
                  </a:cubicBezTo>
                  <a:lnTo>
                    <a:pt x="4634" y="2615"/>
                  </a:lnTo>
                  <a:cubicBezTo>
                    <a:pt x="5194" y="3076"/>
                    <a:pt x="5783" y="3335"/>
                    <a:pt x="6248" y="3335"/>
                  </a:cubicBezTo>
                  <a:cubicBezTo>
                    <a:pt x="6479" y="3335"/>
                    <a:pt x="6679" y="3272"/>
                    <a:pt x="6831" y="3137"/>
                  </a:cubicBezTo>
                  <a:cubicBezTo>
                    <a:pt x="7385" y="2635"/>
                    <a:pt x="7063" y="1353"/>
                    <a:pt x="6097" y="271"/>
                  </a:cubicBezTo>
                  <a:cubicBezTo>
                    <a:pt x="6013" y="174"/>
                    <a:pt x="5929" y="84"/>
                    <a:pt x="583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280;p31">
              <a:extLst>
                <a:ext uri="{FF2B5EF4-FFF2-40B4-BE49-F238E27FC236}">
                  <a16:creationId xmlns:a16="http://schemas.microsoft.com/office/drawing/2014/main" id="{6116C1A1-3DED-44EC-926E-22B535375B0E}"/>
                </a:ext>
              </a:extLst>
            </p:cNvPr>
            <p:cNvSpPr/>
            <p:nvPr/>
          </p:nvSpPr>
          <p:spPr>
            <a:xfrm>
              <a:off x="4143475" y="4030025"/>
              <a:ext cx="48350" cy="60825"/>
            </a:xfrm>
            <a:custGeom>
              <a:avLst/>
              <a:gdLst/>
              <a:ahLst/>
              <a:cxnLst/>
              <a:rect l="l" t="t" r="r" b="b"/>
              <a:pathLst>
                <a:path w="1934" h="2433" extrusionOk="0">
                  <a:moveTo>
                    <a:pt x="1112" y="1"/>
                  </a:moveTo>
                  <a:cubicBezTo>
                    <a:pt x="883" y="1"/>
                    <a:pt x="685" y="64"/>
                    <a:pt x="536" y="197"/>
                  </a:cubicBezTo>
                  <a:cubicBezTo>
                    <a:pt x="78" y="603"/>
                    <a:pt x="207" y="1524"/>
                    <a:pt x="780" y="2433"/>
                  </a:cubicBezTo>
                  <a:cubicBezTo>
                    <a:pt x="722" y="2291"/>
                    <a:pt x="1" y="642"/>
                    <a:pt x="877" y="288"/>
                  </a:cubicBezTo>
                  <a:cubicBezTo>
                    <a:pt x="1126" y="186"/>
                    <a:pt x="1344" y="149"/>
                    <a:pt x="1531" y="149"/>
                  </a:cubicBezTo>
                  <a:cubicBezTo>
                    <a:pt x="1687" y="149"/>
                    <a:pt x="1822" y="175"/>
                    <a:pt x="1933" y="210"/>
                  </a:cubicBezTo>
                  <a:cubicBezTo>
                    <a:pt x="1640" y="74"/>
                    <a:pt x="1358" y="1"/>
                    <a:pt x="1112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281;p31">
              <a:extLst>
                <a:ext uri="{FF2B5EF4-FFF2-40B4-BE49-F238E27FC236}">
                  <a16:creationId xmlns:a16="http://schemas.microsoft.com/office/drawing/2014/main" id="{61DEB593-E006-42CB-A87B-D31823F1E7FA}"/>
                </a:ext>
              </a:extLst>
            </p:cNvPr>
            <p:cNvSpPr/>
            <p:nvPr/>
          </p:nvSpPr>
          <p:spPr>
            <a:xfrm>
              <a:off x="3816750" y="4293575"/>
              <a:ext cx="108075" cy="299525"/>
            </a:xfrm>
            <a:custGeom>
              <a:avLst/>
              <a:gdLst/>
              <a:ahLst/>
              <a:cxnLst/>
              <a:rect l="l" t="t" r="r" b="b"/>
              <a:pathLst>
                <a:path w="4323" h="11981" extrusionOk="0">
                  <a:moveTo>
                    <a:pt x="3028" y="0"/>
                  </a:moveTo>
                  <a:lnTo>
                    <a:pt x="2191" y="5920"/>
                  </a:lnTo>
                  <a:lnTo>
                    <a:pt x="2191" y="5920"/>
                  </a:lnTo>
                  <a:lnTo>
                    <a:pt x="2538" y="5759"/>
                  </a:lnTo>
                  <a:lnTo>
                    <a:pt x="2538" y="5836"/>
                  </a:lnTo>
                  <a:lnTo>
                    <a:pt x="2010" y="9978"/>
                  </a:lnTo>
                  <a:cubicBezTo>
                    <a:pt x="2010" y="9978"/>
                    <a:pt x="1983" y="9977"/>
                    <a:pt x="1935" y="9977"/>
                  </a:cubicBezTo>
                  <a:cubicBezTo>
                    <a:pt x="1642" y="9977"/>
                    <a:pt x="585" y="10015"/>
                    <a:pt x="374" y="10558"/>
                  </a:cubicBezTo>
                  <a:cubicBezTo>
                    <a:pt x="1" y="11498"/>
                    <a:pt x="2203" y="11942"/>
                    <a:pt x="2281" y="11975"/>
                  </a:cubicBezTo>
                  <a:cubicBezTo>
                    <a:pt x="2360" y="11979"/>
                    <a:pt x="2440" y="11981"/>
                    <a:pt x="2519" y="11981"/>
                  </a:cubicBezTo>
                  <a:cubicBezTo>
                    <a:pt x="2691" y="11981"/>
                    <a:pt x="2863" y="11971"/>
                    <a:pt x="3034" y="11949"/>
                  </a:cubicBezTo>
                  <a:cubicBezTo>
                    <a:pt x="3150" y="11930"/>
                    <a:pt x="3266" y="11910"/>
                    <a:pt x="3376" y="11878"/>
                  </a:cubicBezTo>
                  <a:cubicBezTo>
                    <a:pt x="3865" y="11743"/>
                    <a:pt x="4207" y="11485"/>
                    <a:pt x="4252" y="11150"/>
                  </a:cubicBezTo>
                  <a:cubicBezTo>
                    <a:pt x="4323" y="10661"/>
                    <a:pt x="3756" y="10152"/>
                    <a:pt x="2918" y="9894"/>
                  </a:cubicBezTo>
                  <a:lnTo>
                    <a:pt x="2912" y="9894"/>
                  </a:lnTo>
                  <a:lnTo>
                    <a:pt x="4290" y="187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282;p31">
              <a:extLst>
                <a:ext uri="{FF2B5EF4-FFF2-40B4-BE49-F238E27FC236}">
                  <a16:creationId xmlns:a16="http://schemas.microsoft.com/office/drawing/2014/main" id="{BCE309F6-5E2B-466C-A074-C98A35D6CA9A}"/>
                </a:ext>
              </a:extLst>
            </p:cNvPr>
            <p:cNvSpPr/>
            <p:nvPr/>
          </p:nvSpPr>
          <p:spPr>
            <a:xfrm>
              <a:off x="3850400" y="4567250"/>
              <a:ext cx="17750" cy="15150"/>
            </a:xfrm>
            <a:custGeom>
              <a:avLst/>
              <a:gdLst/>
              <a:ahLst/>
              <a:cxnLst/>
              <a:rect l="l" t="t" r="r" b="b"/>
              <a:pathLst>
                <a:path w="710" h="606" extrusionOk="0">
                  <a:moveTo>
                    <a:pt x="299" y="0"/>
                  </a:moveTo>
                  <a:cubicBezTo>
                    <a:pt x="220" y="0"/>
                    <a:pt x="146" y="29"/>
                    <a:pt x="97" y="87"/>
                  </a:cubicBezTo>
                  <a:cubicBezTo>
                    <a:pt x="1" y="210"/>
                    <a:pt x="39" y="396"/>
                    <a:pt x="181" y="519"/>
                  </a:cubicBezTo>
                  <a:cubicBezTo>
                    <a:pt x="252" y="577"/>
                    <a:pt x="336" y="606"/>
                    <a:pt x="414" y="606"/>
                  </a:cubicBezTo>
                  <a:cubicBezTo>
                    <a:pt x="492" y="606"/>
                    <a:pt x="564" y="577"/>
                    <a:pt x="613" y="519"/>
                  </a:cubicBezTo>
                  <a:cubicBezTo>
                    <a:pt x="709" y="396"/>
                    <a:pt x="677" y="210"/>
                    <a:pt x="535" y="87"/>
                  </a:cubicBezTo>
                  <a:cubicBezTo>
                    <a:pt x="465" y="29"/>
                    <a:pt x="379" y="0"/>
                    <a:pt x="29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283;p31">
              <a:extLst>
                <a:ext uri="{FF2B5EF4-FFF2-40B4-BE49-F238E27FC236}">
                  <a16:creationId xmlns:a16="http://schemas.microsoft.com/office/drawing/2014/main" id="{EBCE1088-66F5-486C-A849-6AA0EE20BB57}"/>
                </a:ext>
              </a:extLst>
            </p:cNvPr>
            <p:cNvSpPr/>
            <p:nvPr/>
          </p:nvSpPr>
          <p:spPr>
            <a:xfrm>
              <a:off x="3815150" y="4435825"/>
              <a:ext cx="87775" cy="156975"/>
            </a:xfrm>
            <a:custGeom>
              <a:avLst/>
              <a:gdLst/>
              <a:ahLst/>
              <a:cxnLst/>
              <a:rect l="l" t="t" r="r" b="b"/>
              <a:pathLst>
                <a:path w="3511" h="6279" extrusionOk="0">
                  <a:moveTo>
                    <a:pt x="2820" y="0"/>
                  </a:moveTo>
                  <a:cubicBezTo>
                    <a:pt x="2498" y="0"/>
                    <a:pt x="2255" y="230"/>
                    <a:pt x="2255" y="230"/>
                  </a:cubicBezTo>
                  <a:lnTo>
                    <a:pt x="1720" y="4017"/>
                  </a:lnTo>
                  <a:cubicBezTo>
                    <a:pt x="838" y="4037"/>
                    <a:pt x="148" y="4365"/>
                    <a:pt x="84" y="4855"/>
                  </a:cubicBezTo>
                  <a:cubicBezTo>
                    <a:pt x="0" y="5460"/>
                    <a:pt x="876" y="6085"/>
                    <a:pt x="2048" y="6252"/>
                  </a:cubicBezTo>
                  <a:cubicBezTo>
                    <a:pt x="2152" y="6265"/>
                    <a:pt x="2248" y="6272"/>
                    <a:pt x="2351" y="6278"/>
                  </a:cubicBezTo>
                  <a:cubicBezTo>
                    <a:pt x="2293" y="6259"/>
                    <a:pt x="1230" y="6027"/>
                    <a:pt x="696" y="5583"/>
                  </a:cubicBezTo>
                  <a:lnTo>
                    <a:pt x="696" y="5583"/>
                  </a:lnTo>
                  <a:cubicBezTo>
                    <a:pt x="754" y="5598"/>
                    <a:pt x="808" y="5610"/>
                    <a:pt x="865" y="5610"/>
                  </a:cubicBezTo>
                  <a:cubicBezTo>
                    <a:pt x="877" y="5610"/>
                    <a:pt x="889" y="5609"/>
                    <a:pt x="902" y="5608"/>
                  </a:cubicBezTo>
                  <a:cubicBezTo>
                    <a:pt x="1224" y="5602"/>
                    <a:pt x="1475" y="5376"/>
                    <a:pt x="1462" y="5106"/>
                  </a:cubicBezTo>
                  <a:cubicBezTo>
                    <a:pt x="1456" y="4843"/>
                    <a:pt x="1207" y="4642"/>
                    <a:pt x="898" y="4642"/>
                  </a:cubicBezTo>
                  <a:cubicBezTo>
                    <a:pt x="889" y="4642"/>
                    <a:pt x="879" y="4642"/>
                    <a:pt x="870" y="4642"/>
                  </a:cubicBezTo>
                  <a:cubicBezTo>
                    <a:pt x="728" y="4642"/>
                    <a:pt x="593" y="4694"/>
                    <a:pt x="483" y="4777"/>
                  </a:cubicBezTo>
                  <a:cubicBezTo>
                    <a:pt x="776" y="4310"/>
                    <a:pt x="1772" y="4281"/>
                    <a:pt x="2019" y="4281"/>
                  </a:cubicBezTo>
                  <a:cubicBezTo>
                    <a:pt x="2054" y="4281"/>
                    <a:pt x="2074" y="4281"/>
                    <a:pt x="2074" y="4281"/>
                  </a:cubicBezTo>
                  <a:lnTo>
                    <a:pt x="2486" y="1054"/>
                  </a:lnTo>
                  <a:lnTo>
                    <a:pt x="2512" y="874"/>
                  </a:lnTo>
                  <a:cubicBezTo>
                    <a:pt x="2595" y="464"/>
                    <a:pt x="2897" y="373"/>
                    <a:pt x="3147" y="373"/>
                  </a:cubicBezTo>
                  <a:cubicBezTo>
                    <a:pt x="3345" y="373"/>
                    <a:pt x="3511" y="429"/>
                    <a:pt x="3511" y="429"/>
                  </a:cubicBezTo>
                  <a:cubicBezTo>
                    <a:pt x="3278" y="100"/>
                    <a:pt x="3032" y="0"/>
                    <a:pt x="2820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284;p31">
              <a:extLst>
                <a:ext uri="{FF2B5EF4-FFF2-40B4-BE49-F238E27FC236}">
                  <a16:creationId xmlns:a16="http://schemas.microsoft.com/office/drawing/2014/main" id="{1FB1CC59-AE7D-4238-99C9-DBB0B8244168}"/>
                </a:ext>
              </a:extLst>
            </p:cNvPr>
            <p:cNvSpPr/>
            <p:nvPr/>
          </p:nvSpPr>
          <p:spPr>
            <a:xfrm>
              <a:off x="3889850" y="4540750"/>
              <a:ext cx="35775" cy="49800"/>
            </a:xfrm>
            <a:custGeom>
              <a:avLst/>
              <a:gdLst/>
              <a:ahLst/>
              <a:cxnLst/>
              <a:rect l="l" t="t" r="r" b="b"/>
              <a:pathLst>
                <a:path w="1431" h="1992" extrusionOk="0">
                  <a:moveTo>
                    <a:pt x="1" y="1"/>
                  </a:moveTo>
                  <a:cubicBezTo>
                    <a:pt x="110" y="59"/>
                    <a:pt x="1431" y="703"/>
                    <a:pt x="1070" y="1386"/>
                  </a:cubicBezTo>
                  <a:cubicBezTo>
                    <a:pt x="890" y="1740"/>
                    <a:pt x="651" y="1914"/>
                    <a:pt x="458" y="1991"/>
                  </a:cubicBezTo>
                  <a:cubicBezTo>
                    <a:pt x="948" y="1856"/>
                    <a:pt x="1283" y="1592"/>
                    <a:pt x="1328" y="1257"/>
                  </a:cubicBezTo>
                  <a:cubicBezTo>
                    <a:pt x="1399" y="767"/>
                    <a:pt x="838" y="265"/>
                    <a:pt x="1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285;p31">
              <a:extLst>
                <a:ext uri="{FF2B5EF4-FFF2-40B4-BE49-F238E27FC236}">
                  <a16:creationId xmlns:a16="http://schemas.microsoft.com/office/drawing/2014/main" id="{85E7E6FA-0FFF-43BF-8D23-35A4AF1C5C8C}"/>
                </a:ext>
              </a:extLst>
            </p:cNvPr>
            <p:cNvSpPr/>
            <p:nvPr/>
          </p:nvSpPr>
          <p:spPr>
            <a:xfrm>
              <a:off x="3950400" y="4358775"/>
              <a:ext cx="121300" cy="174050"/>
            </a:xfrm>
            <a:custGeom>
              <a:avLst/>
              <a:gdLst/>
              <a:ahLst/>
              <a:cxnLst/>
              <a:rect l="l" t="t" r="r" b="b"/>
              <a:pathLst>
                <a:path w="4852" h="6962" extrusionOk="0">
                  <a:moveTo>
                    <a:pt x="697" y="1"/>
                  </a:moveTo>
                  <a:lnTo>
                    <a:pt x="1" y="375"/>
                  </a:lnTo>
                  <a:lnTo>
                    <a:pt x="1772" y="3673"/>
                  </a:lnTo>
                  <a:lnTo>
                    <a:pt x="1882" y="3460"/>
                  </a:lnTo>
                  <a:lnTo>
                    <a:pt x="1914" y="3499"/>
                  </a:lnTo>
                  <a:lnTo>
                    <a:pt x="3183" y="5785"/>
                  </a:lnTo>
                  <a:cubicBezTo>
                    <a:pt x="3183" y="5785"/>
                    <a:pt x="2461" y="6275"/>
                    <a:pt x="2571" y="6681"/>
                  </a:cubicBezTo>
                  <a:cubicBezTo>
                    <a:pt x="2626" y="6891"/>
                    <a:pt x="2810" y="6962"/>
                    <a:pt x="3032" y="6962"/>
                  </a:cubicBezTo>
                  <a:cubicBezTo>
                    <a:pt x="3459" y="6962"/>
                    <a:pt x="4025" y="6700"/>
                    <a:pt x="4059" y="6687"/>
                  </a:cubicBezTo>
                  <a:cubicBezTo>
                    <a:pt x="4194" y="6603"/>
                    <a:pt x="4317" y="6507"/>
                    <a:pt x="4432" y="6397"/>
                  </a:cubicBezTo>
                  <a:cubicBezTo>
                    <a:pt x="4484" y="6346"/>
                    <a:pt x="4536" y="6288"/>
                    <a:pt x="4581" y="6236"/>
                  </a:cubicBezTo>
                  <a:cubicBezTo>
                    <a:pt x="4774" y="5985"/>
                    <a:pt x="4851" y="5727"/>
                    <a:pt x="4748" y="5540"/>
                  </a:cubicBezTo>
                  <a:cubicBezTo>
                    <a:pt x="4659" y="5378"/>
                    <a:pt x="4453" y="5294"/>
                    <a:pt x="4190" y="5294"/>
                  </a:cubicBezTo>
                  <a:cubicBezTo>
                    <a:pt x="4015" y="5294"/>
                    <a:pt x="3816" y="5331"/>
                    <a:pt x="3608" y="5405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286;p31">
              <a:extLst>
                <a:ext uri="{FF2B5EF4-FFF2-40B4-BE49-F238E27FC236}">
                  <a16:creationId xmlns:a16="http://schemas.microsoft.com/office/drawing/2014/main" id="{D4997BB2-EAA9-43F1-92F3-DC2E06A91CC8}"/>
                </a:ext>
              </a:extLst>
            </p:cNvPr>
            <p:cNvSpPr/>
            <p:nvPr/>
          </p:nvSpPr>
          <p:spPr>
            <a:xfrm>
              <a:off x="4033025" y="4517825"/>
              <a:ext cx="10400" cy="8825"/>
            </a:xfrm>
            <a:custGeom>
              <a:avLst/>
              <a:gdLst/>
              <a:ahLst/>
              <a:cxnLst/>
              <a:rect l="l" t="t" r="r" b="b"/>
              <a:pathLst>
                <a:path w="416" h="353" extrusionOk="0">
                  <a:moveTo>
                    <a:pt x="227" y="0"/>
                  </a:moveTo>
                  <a:cubicBezTo>
                    <a:pt x="192" y="0"/>
                    <a:pt x="155" y="11"/>
                    <a:pt x="123" y="35"/>
                  </a:cubicBezTo>
                  <a:cubicBezTo>
                    <a:pt x="0" y="125"/>
                    <a:pt x="39" y="319"/>
                    <a:pt x="187" y="351"/>
                  </a:cubicBezTo>
                  <a:cubicBezTo>
                    <a:pt x="195" y="352"/>
                    <a:pt x="203" y="352"/>
                    <a:pt x="211" y="352"/>
                  </a:cubicBezTo>
                  <a:cubicBezTo>
                    <a:pt x="305" y="352"/>
                    <a:pt x="388" y="285"/>
                    <a:pt x="406" y="190"/>
                  </a:cubicBezTo>
                  <a:cubicBezTo>
                    <a:pt x="415" y="81"/>
                    <a:pt x="325" y="0"/>
                    <a:pt x="22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287;p31">
              <a:extLst>
                <a:ext uri="{FF2B5EF4-FFF2-40B4-BE49-F238E27FC236}">
                  <a16:creationId xmlns:a16="http://schemas.microsoft.com/office/drawing/2014/main" id="{62A9325F-D6BA-4CF5-A799-DB33FA4FA2F3}"/>
                </a:ext>
              </a:extLst>
            </p:cNvPr>
            <p:cNvSpPr/>
            <p:nvPr/>
          </p:nvSpPr>
          <p:spPr>
            <a:xfrm>
              <a:off x="3994700" y="4440325"/>
              <a:ext cx="57175" cy="94850"/>
            </a:xfrm>
            <a:custGeom>
              <a:avLst/>
              <a:gdLst/>
              <a:ahLst/>
              <a:cxnLst/>
              <a:rect l="l" t="t" r="r" b="b"/>
              <a:pathLst>
                <a:path w="2287" h="3794" extrusionOk="0">
                  <a:moveTo>
                    <a:pt x="467" y="1"/>
                  </a:moveTo>
                  <a:cubicBezTo>
                    <a:pt x="70" y="1"/>
                    <a:pt x="0" y="411"/>
                    <a:pt x="0" y="411"/>
                  </a:cubicBezTo>
                  <a:lnTo>
                    <a:pt x="1134" y="2517"/>
                  </a:lnTo>
                  <a:cubicBezTo>
                    <a:pt x="696" y="2852"/>
                    <a:pt x="470" y="3270"/>
                    <a:pt x="619" y="3547"/>
                  </a:cubicBezTo>
                  <a:cubicBezTo>
                    <a:pt x="707" y="3711"/>
                    <a:pt x="913" y="3793"/>
                    <a:pt x="1177" y="3793"/>
                  </a:cubicBezTo>
                  <a:cubicBezTo>
                    <a:pt x="1453" y="3793"/>
                    <a:pt x="1793" y="3703"/>
                    <a:pt x="2126" y="3522"/>
                  </a:cubicBezTo>
                  <a:cubicBezTo>
                    <a:pt x="2184" y="3489"/>
                    <a:pt x="2235" y="3457"/>
                    <a:pt x="2287" y="3425"/>
                  </a:cubicBezTo>
                  <a:lnTo>
                    <a:pt x="2287" y="3425"/>
                  </a:lnTo>
                  <a:cubicBezTo>
                    <a:pt x="2256" y="3437"/>
                    <a:pt x="1672" y="3690"/>
                    <a:pt x="1244" y="3690"/>
                  </a:cubicBezTo>
                  <a:cubicBezTo>
                    <a:pt x="1228" y="3690"/>
                    <a:pt x="1213" y="3690"/>
                    <a:pt x="1198" y="3689"/>
                  </a:cubicBezTo>
                  <a:cubicBezTo>
                    <a:pt x="1237" y="3670"/>
                    <a:pt x="1276" y="3650"/>
                    <a:pt x="1314" y="3625"/>
                  </a:cubicBezTo>
                  <a:cubicBezTo>
                    <a:pt x="1469" y="3502"/>
                    <a:pt x="1514" y="3296"/>
                    <a:pt x="1411" y="3161"/>
                  </a:cubicBezTo>
                  <a:cubicBezTo>
                    <a:pt x="1357" y="3094"/>
                    <a:pt x="1274" y="3060"/>
                    <a:pt x="1184" y="3060"/>
                  </a:cubicBezTo>
                  <a:cubicBezTo>
                    <a:pt x="1101" y="3060"/>
                    <a:pt x="1012" y="3089"/>
                    <a:pt x="934" y="3148"/>
                  </a:cubicBezTo>
                  <a:cubicBezTo>
                    <a:pt x="863" y="3200"/>
                    <a:pt x="818" y="3277"/>
                    <a:pt x="792" y="3361"/>
                  </a:cubicBezTo>
                  <a:cubicBezTo>
                    <a:pt x="767" y="2968"/>
                    <a:pt x="1411" y="2523"/>
                    <a:pt x="1411" y="2523"/>
                  </a:cubicBezTo>
                  <a:lnTo>
                    <a:pt x="419" y="739"/>
                  </a:lnTo>
                  <a:lnTo>
                    <a:pt x="367" y="642"/>
                  </a:lnTo>
                  <a:cubicBezTo>
                    <a:pt x="174" y="211"/>
                    <a:pt x="709" y="43"/>
                    <a:pt x="709" y="43"/>
                  </a:cubicBezTo>
                  <a:cubicBezTo>
                    <a:pt x="617" y="13"/>
                    <a:pt x="537" y="1"/>
                    <a:pt x="467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288;p31">
              <a:extLst>
                <a:ext uri="{FF2B5EF4-FFF2-40B4-BE49-F238E27FC236}">
                  <a16:creationId xmlns:a16="http://schemas.microsoft.com/office/drawing/2014/main" id="{3472E911-697C-4BD2-BF5F-70271B36D226}"/>
                </a:ext>
              </a:extLst>
            </p:cNvPr>
            <p:cNvSpPr/>
            <p:nvPr/>
          </p:nvSpPr>
          <p:spPr>
            <a:xfrm>
              <a:off x="4040750" y="4491150"/>
              <a:ext cx="30950" cy="23550"/>
            </a:xfrm>
            <a:custGeom>
              <a:avLst/>
              <a:gdLst/>
              <a:ahLst/>
              <a:cxnLst/>
              <a:rect l="l" t="t" r="r" b="b"/>
              <a:pathLst>
                <a:path w="1238" h="942" extrusionOk="0">
                  <a:moveTo>
                    <a:pt x="577" y="1"/>
                  </a:moveTo>
                  <a:cubicBezTo>
                    <a:pt x="404" y="1"/>
                    <a:pt x="206" y="35"/>
                    <a:pt x="0" y="104"/>
                  </a:cubicBezTo>
                  <a:cubicBezTo>
                    <a:pt x="33" y="98"/>
                    <a:pt x="208" y="67"/>
                    <a:pt x="406" y="67"/>
                  </a:cubicBezTo>
                  <a:cubicBezTo>
                    <a:pt x="685" y="67"/>
                    <a:pt x="1009" y="128"/>
                    <a:pt x="1050" y="407"/>
                  </a:cubicBezTo>
                  <a:cubicBezTo>
                    <a:pt x="1089" y="587"/>
                    <a:pt x="1057" y="774"/>
                    <a:pt x="967" y="941"/>
                  </a:cubicBezTo>
                  <a:cubicBezTo>
                    <a:pt x="1166" y="690"/>
                    <a:pt x="1237" y="432"/>
                    <a:pt x="1134" y="245"/>
                  </a:cubicBezTo>
                  <a:cubicBezTo>
                    <a:pt x="1048" y="82"/>
                    <a:pt x="842" y="1"/>
                    <a:pt x="577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289;p31">
              <a:extLst>
                <a:ext uri="{FF2B5EF4-FFF2-40B4-BE49-F238E27FC236}">
                  <a16:creationId xmlns:a16="http://schemas.microsoft.com/office/drawing/2014/main" id="{BAEA4D00-B1A2-4448-B316-C3382F9AFE70}"/>
                </a:ext>
              </a:extLst>
            </p:cNvPr>
            <p:cNvSpPr/>
            <p:nvPr/>
          </p:nvSpPr>
          <p:spPr>
            <a:xfrm>
              <a:off x="4042025" y="4241875"/>
              <a:ext cx="187325" cy="67300"/>
            </a:xfrm>
            <a:custGeom>
              <a:avLst/>
              <a:gdLst/>
              <a:ahLst/>
              <a:cxnLst/>
              <a:rect l="l" t="t" r="r" b="b"/>
              <a:pathLst>
                <a:path w="7493" h="2692" extrusionOk="0">
                  <a:moveTo>
                    <a:pt x="136" y="1"/>
                  </a:moveTo>
                  <a:lnTo>
                    <a:pt x="1" y="786"/>
                  </a:lnTo>
                  <a:lnTo>
                    <a:pt x="3685" y="1431"/>
                  </a:lnTo>
                  <a:lnTo>
                    <a:pt x="3589" y="1212"/>
                  </a:lnTo>
                  <a:lnTo>
                    <a:pt x="3634" y="1212"/>
                  </a:lnTo>
                  <a:lnTo>
                    <a:pt x="6217" y="1624"/>
                  </a:lnTo>
                  <a:cubicBezTo>
                    <a:pt x="6217" y="1624"/>
                    <a:pt x="6159" y="2493"/>
                    <a:pt x="6545" y="2661"/>
                  </a:cubicBezTo>
                  <a:cubicBezTo>
                    <a:pt x="6595" y="2682"/>
                    <a:pt x="6642" y="2692"/>
                    <a:pt x="6688" y="2692"/>
                  </a:cubicBezTo>
                  <a:cubicBezTo>
                    <a:pt x="7184" y="2692"/>
                    <a:pt x="7455" y="1542"/>
                    <a:pt x="7473" y="1495"/>
                  </a:cubicBezTo>
                  <a:cubicBezTo>
                    <a:pt x="7492" y="1340"/>
                    <a:pt x="7492" y="1179"/>
                    <a:pt x="7473" y="1025"/>
                  </a:cubicBezTo>
                  <a:cubicBezTo>
                    <a:pt x="7466" y="954"/>
                    <a:pt x="7454" y="877"/>
                    <a:pt x="7434" y="812"/>
                  </a:cubicBezTo>
                  <a:cubicBezTo>
                    <a:pt x="7363" y="503"/>
                    <a:pt x="7202" y="284"/>
                    <a:pt x="6996" y="245"/>
                  </a:cubicBezTo>
                  <a:cubicBezTo>
                    <a:pt x="6976" y="242"/>
                    <a:pt x="6956" y="240"/>
                    <a:pt x="6935" y="240"/>
                  </a:cubicBezTo>
                  <a:cubicBezTo>
                    <a:pt x="6650" y="240"/>
                    <a:pt x="6353" y="570"/>
                    <a:pt x="6185" y="1050"/>
                  </a:cubicBezTo>
                  <a:lnTo>
                    <a:pt x="136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290;p31">
              <a:extLst>
                <a:ext uri="{FF2B5EF4-FFF2-40B4-BE49-F238E27FC236}">
                  <a16:creationId xmlns:a16="http://schemas.microsoft.com/office/drawing/2014/main" id="{3AB4ABEA-B95E-4FF7-9CEB-B991501B5031}"/>
                </a:ext>
              </a:extLst>
            </p:cNvPr>
            <p:cNvSpPr/>
            <p:nvPr/>
          </p:nvSpPr>
          <p:spPr>
            <a:xfrm>
              <a:off x="4213250" y="4282900"/>
              <a:ext cx="9325" cy="8950"/>
            </a:xfrm>
            <a:custGeom>
              <a:avLst/>
              <a:gdLst/>
              <a:ahLst/>
              <a:cxnLst/>
              <a:rect l="l" t="t" r="r" b="b"/>
              <a:pathLst>
                <a:path w="373" h="358" extrusionOk="0">
                  <a:moveTo>
                    <a:pt x="182" y="0"/>
                  </a:moveTo>
                  <a:cubicBezTo>
                    <a:pt x="93" y="0"/>
                    <a:pt x="10" y="70"/>
                    <a:pt x="6" y="176"/>
                  </a:cubicBezTo>
                  <a:cubicBezTo>
                    <a:pt x="1" y="282"/>
                    <a:pt x="88" y="358"/>
                    <a:pt x="183" y="358"/>
                  </a:cubicBezTo>
                  <a:cubicBezTo>
                    <a:pt x="221" y="358"/>
                    <a:pt x="260" y="345"/>
                    <a:pt x="295" y="318"/>
                  </a:cubicBezTo>
                  <a:cubicBezTo>
                    <a:pt x="366" y="247"/>
                    <a:pt x="373" y="124"/>
                    <a:pt x="302" y="47"/>
                  </a:cubicBezTo>
                  <a:cubicBezTo>
                    <a:pt x="265" y="15"/>
                    <a:pt x="223" y="0"/>
                    <a:pt x="182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291;p31">
              <a:extLst>
                <a:ext uri="{FF2B5EF4-FFF2-40B4-BE49-F238E27FC236}">
                  <a16:creationId xmlns:a16="http://schemas.microsoft.com/office/drawing/2014/main" id="{5790FA87-DF00-43E3-95C9-AF279BBDEA82}"/>
                </a:ext>
              </a:extLst>
            </p:cNvPr>
            <p:cNvSpPr/>
            <p:nvPr/>
          </p:nvSpPr>
          <p:spPr>
            <a:xfrm>
              <a:off x="4124650" y="4257975"/>
              <a:ext cx="104200" cy="56200"/>
            </a:xfrm>
            <a:custGeom>
              <a:avLst/>
              <a:gdLst/>
              <a:ahLst/>
              <a:cxnLst/>
              <a:rect l="l" t="t" r="r" b="b"/>
              <a:pathLst>
                <a:path w="4168" h="2248" extrusionOk="0">
                  <a:moveTo>
                    <a:pt x="535" y="1"/>
                  </a:moveTo>
                  <a:lnTo>
                    <a:pt x="535" y="1"/>
                  </a:lnTo>
                  <a:cubicBezTo>
                    <a:pt x="0" y="355"/>
                    <a:pt x="380" y="787"/>
                    <a:pt x="380" y="787"/>
                  </a:cubicBezTo>
                  <a:lnTo>
                    <a:pt x="2738" y="1199"/>
                  </a:lnTo>
                  <a:cubicBezTo>
                    <a:pt x="2731" y="1753"/>
                    <a:pt x="2925" y="2184"/>
                    <a:pt x="3227" y="2242"/>
                  </a:cubicBezTo>
                  <a:cubicBezTo>
                    <a:pt x="3248" y="2246"/>
                    <a:pt x="3269" y="2247"/>
                    <a:pt x="3289" y="2247"/>
                  </a:cubicBezTo>
                  <a:cubicBezTo>
                    <a:pt x="3651" y="2247"/>
                    <a:pt x="4020" y="1726"/>
                    <a:pt x="4142" y="1038"/>
                  </a:cubicBezTo>
                  <a:cubicBezTo>
                    <a:pt x="4155" y="973"/>
                    <a:pt x="4161" y="915"/>
                    <a:pt x="4168" y="851"/>
                  </a:cubicBezTo>
                  <a:lnTo>
                    <a:pt x="4168" y="851"/>
                  </a:lnTo>
                  <a:cubicBezTo>
                    <a:pt x="4155" y="890"/>
                    <a:pt x="3988" y="1547"/>
                    <a:pt x="3698" y="1869"/>
                  </a:cubicBezTo>
                  <a:cubicBezTo>
                    <a:pt x="3711" y="1830"/>
                    <a:pt x="3717" y="1785"/>
                    <a:pt x="3717" y="1746"/>
                  </a:cubicBezTo>
                  <a:cubicBezTo>
                    <a:pt x="3717" y="1540"/>
                    <a:pt x="3582" y="1379"/>
                    <a:pt x="3414" y="1379"/>
                  </a:cubicBezTo>
                  <a:cubicBezTo>
                    <a:pt x="3247" y="1379"/>
                    <a:pt x="3112" y="1540"/>
                    <a:pt x="3112" y="1746"/>
                  </a:cubicBezTo>
                  <a:cubicBezTo>
                    <a:pt x="3112" y="1830"/>
                    <a:pt x="3137" y="1914"/>
                    <a:pt x="3189" y="1985"/>
                  </a:cubicBezTo>
                  <a:cubicBezTo>
                    <a:pt x="2860" y="1766"/>
                    <a:pt x="2912" y="980"/>
                    <a:pt x="2912" y="980"/>
                  </a:cubicBezTo>
                  <a:lnTo>
                    <a:pt x="902" y="658"/>
                  </a:lnTo>
                  <a:lnTo>
                    <a:pt x="793" y="638"/>
                  </a:lnTo>
                  <a:cubicBezTo>
                    <a:pt x="335" y="529"/>
                    <a:pt x="535" y="1"/>
                    <a:pt x="53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292;p31">
              <a:extLst>
                <a:ext uri="{FF2B5EF4-FFF2-40B4-BE49-F238E27FC236}">
                  <a16:creationId xmlns:a16="http://schemas.microsoft.com/office/drawing/2014/main" id="{E0039F1F-ACA9-484B-BAAF-30BF84B735C9}"/>
                </a:ext>
              </a:extLst>
            </p:cNvPr>
            <p:cNvSpPr/>
            <p:nvPr/>
          </p:nvSpPr>
          <p:spPr>
            <a:xfrm>
              <a:off x="4196625" y="4247875"/>
              <a:ext cx="31275" cy="20275"/>
            </a:xfrm>
            <a:custGeom>
              <a:avLst/>
              <a:gdLst/>
              <a:ahLst/>
              <a:cxnLst/>
              <a:rect l="l" t="t" r="r" b="b"/>
              <a:pathLst>
                <a:path w="1251" h="811" extrusionOk="0">
                  <a:moveTo>
                    <a:pt x="751" y="0"/>
                  </a:moveTo>
                  <a:cubicBezTo>
                    <a:pt x="466" y="0"/>
                    <a:pt x="169" y="330"/>
                    <a:pt x="1" y="810"/>
                  </a:cubicBezTo>
                  <a:cubicBezTo>
                    <a:pt x="29" y="754"/>
                    <a:pt x="363" y="125"/>
                    <a:pt x="727" y="125"/>
                  </a:cubicBezTo>
                  <a:cubicBezTo>
                    <a:pt x="779" y="125"/>
                    <a:pt x="831" y="138"/>
                    <a:pt x="883" y="166"/>
                  </a:cubicBezTo>
                  <a:cubicBezTo>
                    <a:pt x="1051" y="250"/>
                    <a:pt x="1179" y="392"/>
                    <a:pt x="1250" y="566"/>
                  </a:cubicBezTo>
                  <a:cubicBezTo>
                    <a:pt x="1179" y="257"/>
                    <a:pt x="1018" y="44"/>
                    <a:pt x="812" y="5"/>
                  </a:cubicBezTo>
                  <a:cubicBezTo>
                    <a:pt x="792" y="2"/>
                    <a:pt x="772" y="0"/>
                    <a:pt x="751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93;p31">
              <a:extLst>
                <a:ext uri="{FF2B5EF4-FFF2-40B4-BE49-F238E27FC236}">
                  <a16:creationId xmlns:a16="http://schemas.microsoft.com/office/drawing/2014/main" id="{39558796-B25C-4F63-9809-86003C544BFC}"/>
                </a:ext>
              </a:extLst>
            </p:cNvPr>
            <p:cNvSpPr/>
            <p:nvPr/>
          </p:nvSpPr>
          <p:spPr>
            <a:xfrm>
              <a:off x="3634450" y="4091550"/>
              <a:ext cx="226300" cy="136975"/>
            </a:xfrm>
            <a:custGeom>
              <a:avLst/>
              <a:gdLst/>
              <a:ahLst/>
              <a:cxnLst/>
              <a:rect l="l" t="t" r="r" b="b"/>
              <a:pathLst>
                <a:path w="9052" h="5479" extrusionOk="0">
                  <a:moveTo>
                    <a:pt x="1444" y="0"/>
                  </a:moveTo>
                  <a:cubicBezTo>
                    <a:pt x="869" y="0"/>
                    <a:pt x="234" y="1158"/>
                    <a:pt x="201" y="1208"/>
                  </a:cubicBezTo>
                  <a:cubicBezTo>
                    <a:pt x="123" y="1395"/>
                    <a:pt x="72" y="1582"/>
                    <a:pt x="40" y="1782"/>
                  </a:cubicBezTo>
                  <a:cubicBezTo>
                    <a:pt x="20" y="1872"/>
                    <a:pt x="14" y="1962"/>
                    <a:pt x="7" y="2052"/>
                  </a:cubicBezTo>
                  <a:cubicBezTo>
                    <a:pt x="1" y="2458"/>
                    <a:pt x="117" y="2774"/>
                    <a:pt x="355" y="2883"/>
                  </a:cubicBezTo>
                  <a:cubicBezTo>
                    <a:pt x="421" y="2914"/>
                    <a:pt x="492" y="2929"/>
                    <a:pt x="567" y="2929"/>
                  </a:cubicBezTo>
                  <a:cubicBezTo>
                    <a:pt x="896" y="2929"/>
                    <a:pt x="1298" y="2642"/>
                    <a:pt x="1618" y="2175"/>
                  </a:cubicBezTo>
                  <a:lnTo>
                    <a:pt x="8613" y="5479"/>
                  </a:lnTo>
                  <a:lnTo>
                    <a:pt x="9051" y="4564"/>
                  </a:lnTo>
                  <a:lnTo>
                    <a:pt x="4780" y="2555"/>
                  </a:lnTo>
                  <a:lnTo>
                    <a:pt x="4826" y="2851"/>
                  </a:lnTo>
                  <a:lnTo>
                    <a:pt x="4768" y="2838"/>
                  </a:lnTo>
                  <a:lnTo>
                    <a:pt x="1766" y="1466"/>
                  </a:lnTo>
                  <a:cubicBezTo>
                    <a:pt x="1766" y="1466"/>
                    <a:pt x="2127" y="429"/>
                    <a:pt x="1714" y="100"/>
                  </a:cubicBezTo>
                  <a:cubicBezTo>
                    <a:pt x="1628" y="31"/>
                    <a:pt x="1536" y="0"/>
                    <a:pt x="144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294;p31">
              <a:extLst>
                <a:ext uri="{FF2B5EF4-FFF2-40B4-BE49-F238E27FC236}">
                  <a16:creationId xmlns:a16="http://schemas.microsoft.com/office/drawing/2014/main" id="{CCD710BC-C65C-43C0-940C-70B1E0C19DC4}"/>
                </a:ext>
              </a:extLst>
            </p:cNvPr>
            <p:cNvSpPr/>
            <p:nvPr/>
          </p:nvSpPr>
          <p:spPr>
            <a:xfrm>
              <a:off x="3649275" y="4109900"/>
              <a:ext cx="12825" cy="11250"/>
            </a:xfrm>
            <a:custGeom>
              <a:avLst/>
              <a:gdLst/>
              <a:ahLst/>
              <a:cxnLst/>
              <a:rect l="l" t="t" r="r" b="b"/>
              <a:pathLst>
                <a:path w="513" h="450" extrusionOk="0">
                  <a:moveTo>
                    <a:pt x="245" y="0"/>
                  </a:moveTo>
                  <a:cubicBezTo>
                    <a:pt x="218" y="0"/>
                    <a:pt x="190" y="6"/>
                    <a:pt x="162" y="17"/>
                  </a:cubicBezTo>
                  <a:cubicBezTo>
                    <a:pt x="46" y="81"/>
                    <a:pt x="1" y="230"/>
                    <a:pt x="65" y="346"/>
                  </a:cubicBezTo>
                  <a:cubicBezTo>
                    <a:pt x="110" y="416"/>
                    <a:pt x="182" y="450"/>
                    <a:pt x="252" y="450"/>
                  </a:cubicBezTo>
                  <a:cubicBezTo>
                    <a:pt x="343" y="450"/>
                    <a:pt x="432" y="395"/>
                    <a:pt x="464" y="294"/>
                  </a:cubicBezTo>
                  <a:cubicBezTo>
                    <a:pt x="513" y="143"/>
                    <a:pt x="389" y="0"/>
                    <a:pt x="245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295;p31">
              <a:extLst>
                <a:ext uri="{FF2B5EF4-FFF2-40B4-BE49-F238E27FC236}">
                  <a16:creationId xmlns:a16="http://schemas.microsoft.com/office/drawing/2014/main" id="{D7BF4B5E-5C6E-4908-89E2-68CC62CCE2C7}"/>
                </a:ext>
              </a:extLst>
            </p:cNvPr>
            <p:cNvSpPr/>
            <p:nvPr/>
          </p:nvSpPr>
          <p:spPr>
            <a:xfrm>
              <a:off x="3639625" y="4086000"/>
              <a:ext cx="122550" cy="91800"/>
            </a:xfrm>
            <a:custGeom>
              <a:avLst/>
              <a:gdLst/>
              <a:ahLst/>
              <a:cxnLst/>
              <a:rect l="l" t="t" r="r" b="b"/>
              <a:pathLst>
                <a:path w="4902" h="3672" extrusionOk="0">
                  <a:moveTo>
                    <a:pt x="1396" y="0"/>
                  </a:moveTo>
                  <a:cubicBezTo>
                    <a:pt x="972" y="0"/>
                    <a:pt x="431" y="486"/>
                    <a:pt x="90" y="1205"/>
                  </a:cubicBezTo>
                  <a:cubicBezTo>
                    <a:pt x="58" y="1276"/>
                    <a:pt x="26" y="1347"/>
                    <a:pt x="0" y="1424"/>
                  </a:cubicBezTo>
                  <a:cubicBezTo>
                    <a:pt x="19" y="1385"/>
                    <a:pt x="451" y="638"/>
                    <a:pt x="908" y="342"/>
                  </a:cubicBezTo>
                  <a:lnTo>
                    <a:pt x="908" y="342"/>
                  </a:lnTo>
                  <a:cubicBezTo>
                    <a:pt x="876" y="387"/>
                    <a:pt x="857" y="432"/>
                    <a:pt x="844" y="490"/>
                  </a:cubicBezTo>
                  <a:cubicBezTo>
                    <a:pt x="773" y="735"/>
                    <a:pt x="889" y="973"/>
                    <a:pt x="1089" y="1031"/>
                  </a:cubicBezTo>
                  <a:cubicBezTo>
                    <a:pt x="1118" y="1039"/>
                    <a:pt x="1148" y="1043"/>
                    <a:pt x="1177" y="1043"/>
                  </a:cubicBezTo>
                  <a:cubicBezTo>
                    <a:pt x="1354" y="1043"/>
                    <a:pt x="1523" y="900"/>
                    <a:pt x="1578" y="690"/>
                  </a:cubicBezTo>
                  <a:cubicBezTo>
                    <a:pt x="1610" y="587"/>
                    <a:pt x="1604" y="471"/>
                    <a:pt x="1565" y="368"/>
                  </a:cubicBezTo>
                  <a:lnTo>
                    <a:pt x="1565" y="368"/>
                  </a:lnTo>
                  <a:cubicBezTo>
                    <a:pt x="1887" y="748"/>
                    <a:pt x="1565" y="1682"/>
                    <a:pt x="1565" y="1682"/>
                  </a:cubicBezTo>
                  <a:lnTo>
                    <a:pt x="3904" y="2751"/>
                  </a:lnTo>
                  <a:lnTo>
                    <a:pt x="4032" y="2809"/>
                  </a:lnTo>
                  <a:cubicBezTo>
                    <a:pt x="4554" y="3099"/>
                    <a:pt x="4135" y="3672"/>
                    <a:pt x="4135" y="3672"/>
                  </a:cubicBezTo>
                  <a:cubicBezTo>
                    <a:pt x="4902" y="3421"/>
                    <a:pt x="4580" y="2770"/>
                    <a:pt x="4580" y="2770"/>
                  </a:cubicBezTo>
                  <a:lnTo>
                    <a:pt x="1842" y="1482"/>
                  </a:lnTo>
                  <a:cubicBezTo>
                    <a:pt x="2036" y="812"/>
                    <a:pt x="1952" y="219"/>
                    <a:pt x="1604" y="45"/>
                  </a:cubicBezTo>
                  <a:cubicBezTo>
                    <a:pt x="1539" y="15"/>
                    <a:pt x="1469" y="0"/>
                    <a:pt x="1396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296;p31">
              <a:extLst>
                <a:ext uri="{FF2B5EF4-FFF2-40B4-BE49-F238E27FC236}">
                  <a16:creationId xmlns:a16="http://schemas.microsoft.com/office/drawing/2014/main" id="{6603FF85-E35E-431C-ABBE-181CA210952C}"/>
                </a:ext>
              </a:extLst>
            </p:cNvPr>
            <p:cNvSpPr/>
            <p:nvPr/>
          </p:nvSpPr>
          <p:spPr>
            <a:xfrm>
              <a:off x="3634450" y="4142850"/>
              <a:ext cx="40450" cy="22000"/>
            </a:xfrm>
            <a:custGeom>
              <a:avLst/>
              <a:gdLst/>
              <a:ahLst/>
              <a:cxnLst/>
              <a:rect l="l" t="t" r="r" b="b"/>
              <a:pathLst>
                <a:path w="1618" h="880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406"/>
                    <a:pt x="117" y="715"/>
                    <a:pt x="362" y="831"/>
                  </a:cubicBezTo>
                  <a:cubicBezTo>
                    <a:pt x="427" y="864"/>
                    <a:pt x="498" y="879"/>
                    <a:pt x="574" y="879"/>
                  </a:cubicBezTo>
                  <a:cubicBezTo>
                    <a:pt x="899" y="879"/>
                    <a:pt x="1299" y="588"/>
                    <a:pt x="1618" y="123"/>
                  </a:cubicBezTo>
                  <a:lnTo>
                    <a:pt x="1618" y="123"/>
                  </a:lnTo>
                  <a:cubicBezTo>
                    <a:pt x="1566" y="179"/>
                    <a:pt x="1047" y="728"/>
                    <a:pt x="620" y="728"/>
                  </a:cubicBezTo>
                  <a:cubicBezTo>
                    <a:pt x="512" y="728"/>
                    <a:pt x="410" y="693"/>
                    <a:pt x="323" y="606"/>
                  </a:cubicBezTo>
                  <a:cubicBezTo>
                    <a:pt x="149" y="451"/>
                    <a:pt x="40" y="232"/>
                    <a:pt x="1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297;p31">
              <a:extLst>
                <a:ext uri="{FF2B5EF4-FFF2-40B4-BE49-F238E27FC236}">
                  <a16:creationId xmlns:a16="http://schemas.microsoft.com/office/drawing/2014/main" id="{C64961C1-F417-4219-85A4-BB87A3A86B9B}"/>
                </a:ext>
              </a:extLst>
            </p:cNvPr>
            <p:cNvSpPr/>
            <p:nvPr/>
          </p:nvSpPr>
          <p:spPr>
            <a:xfrm>
              <a:off x="3605950" y="4212400"/>
              <a:ext cx="352225" cy="211775"/>
            </a:xfrm>
            <a:custGeom>
              <a:avLst/>
              <a:gdLst/>
              <a:ahLst/>
              <a:cxnLst/>
              <a:rect l="l" t="t" r="r" b="b"/>
              <a:pathLst>
                <a:path w="14089" h="8471" extrusionOk="0">
                  <a:moveTo>
                    <a:pt x="13425" y="1"/>
                  </a:moveTo>
                  <a:lnTo>
                    <a:pt x="2519" y="5089"/>
                  </a:lnTo>
                  <a:cubicBezTo>
                    <a:pt x="2519" y="5089"/>
                    <a:pt x="2519" y="5089"/>
                    <a:pt x="2513" y="5083"/>
                  </a:cubicBezTo>
                  <a:cubicBezTo>
                    <a:pt x="2017" y="4355"/>
                    <a:pt x="1396" y="3900"/>
                    <a:pt x="884" y="3900"/>
                  </a:cubicBezTo>
                  <a:cubicBezTo>
                    <a:pt x="770" y="3900"/>
                    <a:pt x="662" y="3922"/>
                    <a:pt x="561" y="3969"/>
                  </a:cubicBezTo>
                  <a:cubicBezTo>
                    <a:pt x="188" y="4143"/>
                    <a:pt x="1" y="4632"/>
                    <a:pt x="20" y="5257"/>
                  </a:cubicBezTo>
                  <a:cubicBezTo>
                    <a:pt x="20" y="5399"/>
                    <a:pt x="39" y="5540"/>
                    <a:pt x="59" y="5682"/>
                  </a:cubicBezTo>
                  <a:lnTo>
                    <a:pt x="59" y="5688"/>
                  </a:lnTo>
                  <a:cubicBezTo>
                    <a:pt x="110" y="5991"/>
                    <a:pt x="188" y="6294"/>
                    <a:pt x="297" y="6584"/>
                  </a:cubicBezTo>
                  <a:cubicBezTo>
                    <a:pt x="353" y="6656"/>
                    <a:pt x="1337" y="8471"/>
                    <a:pt x="2230" y="8471"/>
                  </a:cubicBezTo>
                  <a:cubicBezTo>
                    <a:pt x="2373" y="8471"/>
                    <a:pt x="2514" y="8424"/>
                    <a:pt x="2648" y="8317"/>
                  </a:cubicBezTo>
                  <a:cubicBezTo>
                    <a:pt x="3299" y="7808"/>
                    <a:pt x="2745" y="6191"/>
                    <a:pt x="2745" y="6191"/>
                  </a:cubicBezTo>
                  <a:lnTo>
                    <a:pt x="7415" y="4085"/>
                  </a:lnTo>
                  <a:lnTo>
                    <a:pt x="7505" y="4052"/>
                  </a:lnTo>
                  <a:lnTo>
                    <a:pt x="7441" y="4523"/>
                  </a:lnTo>
                  <a:lnTo>
                    <a:pt x="7441" y="4523"/>
                  </a:lnTo>
                  <a:lnTo>
                    <a:pt x="14088" y="1418"/>
                  </a:lnTo>
                  <a:lnTo>
                    <a:pt x="13425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298;p31">
              <a:extLst>
                <a:ext uri="{FF2B5EF4-FFF2-40B4-BE49-F238E27FC236}">
                  <a16:creationId xmlns:a16="http://schemas.microsoft.com/office/drawing/2014/main" id="{A4406AF7-F111-49F8-8787-7D29BEA44CAE}"/>
                </a:ext>
              </a:extLst>
            </p:cNvPr>
            <p:cNvSpPr/>
            <p:nvPr/>
          </p:nvSpPr>
          <p:spPr>
            <a:xfrm>
              <a:off x="3628500" y="4378450"/>
              <a:ext cx="22400" cy="18300"/>
            </a:xfrm>
            <a:custGeom>
              <a:avLst/>
              <a:gdLst/>
              <a:ahLst/>
              <a:cxnLst/>
              <a:rect l="l" t="t" r="r" b="b"/>
              <a:pathLst>
                <a:path w="896" h="732" extrusionOk="0">
                  <a:moveTo>
                    <a:pt x="384" y="0"/>
                  </a:moveTo>
                  <a:cubicBezTo>
                    <a:pt x="268" y="0"/>
                    <a:pt x="163" y="48"/>
                    <a:pt x="104" y="142"/>
                  </a:cubicBezTo>
                  <a:cubicBezTo>
                    <a:pt x="1" y="303"/>
                    <a:pt x="71" y="528"/>
                    <a:pt x="265" y="657"/>
                  </a:cubicBezTo>
                  <a:cubicBezTo>
                    <a:pt x="342" y="707"/>
                    <a:pt x="428" y="732"/>
                    <a:pt x="510" y="732"/>
                  </a:cubicBezTo>
                  <a:cubicBezTo>
                    <a:pt x="626" y="732"/>
                    <a:pt x="732" y="683"/>
                    <a:pt x="793" y="592"/>
                  </a:cubicBezTo>
                  <a:cubicBezTo>
                    <a:pt x="896" y="431"/>
                    <a:pt x="825" y="206"/>
                    <a:pt x="638" y="77"/>
                  </a:cubicBezTo>
                  <a:cubicBezTo>
                    <a:pt x="557" y="26"/>
                    <a:pt x="468" y="0"/>
                    <a:pt x="384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Google Shape;299;p31">
              <a:extLst>
                <a:ext uri="{FF2B5EF4-FFF2-40B4-BE49-F238E27FC236}">
                  <a16:creationId xmlns:a16="http://schemas.microsoft.com/office/drawing/2014/main" id="{7C7D7A34-F7D1-403E-8192-3F8E7AE1E925}"/>
                </a:ext>
              </a:extLst>
            </p:cNvPr>
            <p:cNvSpPr/>
            <p:nvPr/>
          </p:nvSpPr>
          <p:spPr>
            <a:xfrm>
              <a:off x="3613525" y="4290350"/>
              <a:ext cx="191000" cy="142000"/>
            </a:xfrm>
            <a:custGeom>
              <a:avLst/>
              <a:gdLst/>
              <a:ahLst/>
              <a:cxnLst/>
              <a:rect l="l" t="t" r="r" b="b"/>
              <a:pathLst>
                <a:path w="7640" h="5680" extrusionOk="0">
                  <a:moveTo>
                    <a:pt x="6448" y="0"/>
                  </a:moveTo>
                  <a:cubicBezTo>
                    <a:pt x="6448" y="0"/>
                    <a:pt x="7092" y="896"/>
                    <a:pt x="6287" y="1340"/>
                  </a:cubicBezTo>
                  <a:lnTo>
                    <a:pt x="6088" y="1430"/>
                  </a:lnTo>
                  <a:lnTo>
                    <a:pt x="2442" y="3073"/>
                  </a:lnTo>
                  <a:cubicBezTo>
                    <a:pt x="2442" y="3073"/>
                    <a:pt x="2938" y="4529"/>
                    <a:pt x="2429" y="5115"/>
                  </a:cubicBezTo>
                  <a:cubicBezTo>
                    <a:pt x="2493" y="4960"/>
                    <a:pt x="2500" y="4780"/>
                    <a:pt x="2455" y="4612"/>
                  </a:cubicBezTo>
                  <a:cubicBezTo>
                    <a:pt x="2366" y="4284"/>
                    <a:pt x="2098" y="4061"/>
                    <a:pt x="1823" y="4061"/>
                  </a:cubicBezTo>
                  <a:cubicBezTo>
                    <a:pt x="1780" y="4061"/>
                    <a:pt x="1737" y="4066"/>
                    <a:pt x="1695" y="4078"/>
                  </a:cubicBezTo>
                  <a:cubicBezTo>
                    <a:pt x="1373" y="4168"/>
                    <a:pt x="1199" y="4548"/>
                    <a:pt x="1302" y="4928"/>
                  </a:cubicBezTo>
                  <a:cubicBezTo>
                    <a:pt x="1328" y="5005"/>
                    <a:pt x="1360" y="5083"/>
                    <a:pt x="1405" y="5153"/>
                  </a:cubicBezTo>
                  <a:cubicBezTo>
                    <a:pt x="696" y="4683"/>
                    <a:pt x="39" y="3524"/>
                    <a:pt x="1" y="3466"/>
                  </a:cubicBezTo>
                  <a:lnTo>
                    <a:pt x="1" y="3466"/>
                  </a:lnTo>
                  <a:cubicBezTo>
                    <a:pt x="39" y="3575"/>
                    <a:pt x="84" y="3691"/>
                    <a:pt x="142" y="3807"/>
                  </a:cubicBezTo>
                  <a:cubicBezTo>
                    <a:pt x="664" y="4929"/>
                    <a:pt x="1506" y="5679"/>
                    <a:pt x="2165" y="5679"/>
                  </a:cubicBezTo>
                  <a:cubicBezTo>
                    <a:pt x="2279" y="5679"/>
                    <a:pt x="2387" y="5657"/>
                    <a:pt x="2487" y="5611"/>
                  </a:cubicBezTo>
                  <a:cubicBezTo>
                    <a:pt x="3034" y="5360"/>
                    <a:pt x="3176" y="4432"/>
                    <a:pt x="2880" y="3395"/>
                  </a:cubicBezTo>
                  <a:lnTo>
                    <a:pt x="7138" y="1405"/>
                  </a:lnTo>
                  <a:cubicBezTo>
                    <a:pt x="7138" y="1405"/>
                    <a:pt x="7640" y="400"/>
                    <a:pt x="6448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300;p31">
              <a:extLst>
                <a:ext uri="{FF2B5EF4-FFF2-40B4-BE49-F238E27FC236}">
                  <a16:creationId xmlns:a16="http://schemas.microsoft.com/office/drawing/2014/main" id="{220389A4-F5FD-4769-9A33-252386C90428}"/>
                </a:ext>
              </a:extLst>
            </p:cNvPr>
            <p:cNvSpPr/>
            <p:nvPr/>
          </p:nvSpPr>
          <p:spPr>
            <a:xfrm>
              <a:off x="3605950" y="4309975"/>
              <a:ext cx="62825" cy="34025"/>
            </a:xfrm>
            <a:custGeom>
              <a:avLst/>
              <a:gdLst/>
              <a:ahLst/>
              <a:cxnLst/>
              <a:rect l="l" t="t" r="r" b="b"/>
              <a:pathLst>
                <a:path w="2513" h="1361" extrusionOk="0">
                  <a:moveTo>
                    <a:pt x="887" y="0"/>
                  </a:moveTo>
                  <a:cubicBezTo>
                    <a:pt x="772" y="0"/>
                    <a:pt x="662" y="23"/>
                    <a:pt x="561" y="72"/>
                  </a:cubicBezTo>
                  <a:cubicBezTo>
                    <a:pt x="188" y="246"/>
                    <a:pt x="1" y="736"/>
                    <a:pt x="14" y="1360"/>
                  </a:cubicBezTo>
                  <a:cubicBezTo>
                    <a:pt x="39" y="1103"/>
                    <a:pt x="155" y="761"/>
                    <a:pt x="503" y="420"/>
                  </a:cubicBezTo>
                  <a:cubicBezTo>
                    <a:pt x="638" y="287"/>
                    <a:pt x="796" y="234"/>
                    <a:pt x="962" y="234"/>
                  </a:cubicBezTo>
                  <a:cubicBezTo>
                    <a:pt x="1626" y="234"/>
                    <a:pt x="2431" y="1092"/>
                    <a:pt x="2513" y="1180"/>
                  </a:cubicBezTo>
                  <a:cubicBezTo>
                    <a:pt x="2019" y="455"/>
                    <a:pt x="1397" y="0"/>
                    <a:pt x="8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301;p31">
              <a:extLst>
                <a:ext uri="{FF2B5EF4-FFF2-40B4-BE49-F238E27FC236}">
                  <a16:creationId xmlns:a16="http://schemas.microsoft.com/office/drawing/2014/main" id="{4E5DFFA1-3D67-4018-AF11-0B2A4673FE45}"/>
                </a:ext>
              </a:extLst>
            </p:cNvPr>
            <p:cNvSpPr/>
            <p:nvPr/>
          </p:nvSpPr>
          <p:spPr>
            <a:xfrm>
              <a:off x="3895825" y="3926100"/>
              <a:ext cx="89875" cy="249625"/>
            </a:xfrm>
            <a:custGeom>
              <a:avLst/>
              <a:gdLst/>
              <a:ahLst/>
              <a:cxnLst/>
              <a:rect l="l" t="t" r="r" b="b"/>
              <a:pathLst>
                <a:path w="3595" h="9985" extrusionOk="0">
                  <a:moveTo>
                    <a:pt x="2108" y="0"/>
                  </a:moveTo>
                  <a:cubicBezTo>
                    <a:pt x="2039" y="0"/>
                    <a:pt x="1969" y="2"/>
                    <a:pt x="1900" y="7"/>
                  </a:cubicBezTo>
                  <a:cubicBezTo>
                    <a:pt x="1836" y="32"/>
                    <a:pt x="0" y="393"/>
                    <a:pt x="303" y="1185"/>
                  </a:cubicBezTo>
                  <a:cubicBezTo>
                    <a:pt x="483" y="1640"/>
                    <a:pt x="1385" y="1669"/>
                    <a:pt x="1615" y="1669"/>
                  </a:cubicBezTo>
                  <a:cubicBezTo>
                    <a:pt x="1649" y="1669"/>
                    <a:pt x="1669" y="1668"/>
                    <a:pt x="1669" y="1668"/>
                  </a:cubicBezTo>
                  <a:lnTo>
                    <a:pt x="2100" y="5121"/>
                  </a:lnTo>
                  <a:lnTo>
                    <a:pt x="2100" y="5185"/>
                  </a:lnTo>
                  <a:lnTo>
                    <a:pt x="1810" y="5050"/>
                  </a:lnTo>
                  <a:lnTo>
                    <a:pt x="2493" y="9984"/>
                  </a:lnTo>
                  <a:lnTo>
                    <a:pt x="3543" y="9836"/>
                  </a:lnTo>
                  <a:lnTo>
                    <a:pt x="2422" y="1746"/>
                  </a:lnTo>
                  <a:cubicBezTo>
                    <a:pt x="3124" y="1527"/>
                    <a:pt x="3594" y="1108"/>
                    <a:pt x="3537" y="696"/>
                  </a:cubicBezTo>
                  <a:cubicBezTo>
                    <a:pt x="3498" y="419"/>
                    <a:pt x="3221" y="200"/>
                    <a:pt x="2809" y="90"/>
                  </a:cubicBezTo>
                  <a:cubicBezTo>
                    <a:pt x="2718" y="65"/>
                    <a:pt x="2622" y="39"/>
                    <a:pt x="2525" y="26"/>
                  </a:cubicBezTo>
                  <a:cubicBezTo>
                    <a:pt x="2388" y="9"/>
                    <a:pt x="2248" y="0"/>
                    <a:pt x="2108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302;p31">
              <a:extLst>
                <a:ext uri="{FF2B5EF4-FFF2-40B4-BE49-F238E27FC236}">
                  <a16:creationId xmlns:a16="http://schemas.microsoft.com/office/drawing/2014/main" id="{8C3D40CE-B256-466E-8D29-51B7D1F9B3C7}"/>
                </a:ext>
              </a:extLst>
            </p:cNvPr>
            <p:cNvSpPr/>
            <p:nvPr/>
          </p:nvSpPr>
          <p:spPr>
            <a:xfrm>
              <a:off x="3924325" y="3934900"/>
              <a:ext cx="15475" cy="11500"/>
            </a:xfrm>
            <a:custGeom>
              <a:avLst/>
              <a:gdLst/>
              <a:ahLst/>
              <a:cxnLst/>
              <a:rect l="l" t="t" r="r" b="b"/>
              <a:pathLst>
                <a:path w="619" h="460" extrusionOk="0">
                  <a:moveTo>
                    <a:pt x="312" y="1"/>
                  </a:moveTo>
                  <a:cubicBezTo>
                    <a:pt x="247" y="1"/>
                    <a:pt x="181" y="25"/>
                    <a:pt x="129" y="73"/>
                  </a:cubicBezTo>
                  <a:cubicBezTo>
                    <a:pt x="0" y="228"/>
                    <a:pt x="110" y="460"/>
                    <a:pt x="310" y="460"/>
                  </a:cubicBezTo>
                  <a:cubicBezTo>
                    <a:pt x="509" y="460"/>
                    <a:pt x="619" y="228"/>
                    <a:pt x="490" y="73"/>
                  </a:cubicBezTo>
                  <a:cubicBezTo>
                    <a:pt x="442" y="25"/>
                    <a:pt x="377" y="1"/>
                    <a:pt x="3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303;p31">
              <a:extLst>
                <a:ext uri="{FF2B5EF4-FFF2-40B4-BE49-F238E27FC236}">
                  <a16:creationId xmlns:a16="http://schemas.microsoft.com/office/drawing/2014/main" id="{70154F3E-6810-4052-9B88-BB855F03F895}"/>
                </a:ext>
              </a:extLst>
            </p:cNvPr>
            <p:cNvSpPr/>
            <p:nvPr/>
          </p:nvSpPr>
          <p:spPr>
            <a:xfrm>
              <a:off x="3894200" y="3926250"/>
              <a:ext cx="72975" cy="130925"/>
            </a:xfrm>
            <a:custGeom>
              <a:avLst/>
              <a:gdLst/>
              <a:ahLst/>
              <a:cxnLst/>
              <a:rect l="l" t="t" r="r" b="b"/>
              <a:pathLst>
                <a:path w="2919" h="5237" extrusionOk="0">
                  <a:moveTo>
                    <a:pt x="1965" y="1"/>
                  </a:moveTo>
                  <a:cubicBezTo>
                    <a:pt x="1882" y="7"/>
                    <a:pt x="1804" y="13"/>
                    <a:pt x="1714" y="20"/>
                  </a:cubicBezTo>
                  <a:cubicBezTo>
                    <a:pt x="735" y="155"/>
                    <a:pt x="1" y="677"/>
                    <a:pt x="72" y="1179"/>
                  </a:cubicBezTo>
                  <a:cubicBezTo>
                    <a:pt x="130" y="1592"/>
                    <a:pt x="703" y="1869"/>
                    <a:pt x="1437" y="1881"/>
                  </a:cubicBezTo>
                  <a:lnTo>
                    <a:pt x="1875" y="5044"/>
                  </a:lnTo>
                  <a:cubicBezTo>
                    <a:pt x="1875" y="5044"/>
                    <a:pt x="2077" y="5236"/>
                    <a:pt x="2344" y="5236"/>
                  </a:cubicBezTo>
                  <a:cubicBezTo>
                    <a:pt x="2520" y="5236"/>
                    <a:pt x="2724" y="5153"/>
                    <a:pt x="2919" y="4877"/>
                  </a:cubicBezTo>
                  <a:lnTo>
                    <a:pt x="2919" y="4877"/>
                  </a:lnTo>
                  <a:cubicBezTo>
                    <a:pt x="2919" y="4877"/>
                    <a:pt x="2780" y="4924"/>
                    <a:pt x="2615" y="4924"/>
                  </a:cubicBezTo>
                  <a:cubicBezTo>
                    <a:pt x="2407" y="4924"/>
                    <a:pt x="2156" y="4848"/>
                    <a:pt x="2088" y="4503"/>
                  </a:cubicBezTo>
                  <a:lnTo>
                    <a:pt x="2068" y="4355"/>
                  </a:lnTo>
                  <a:lnTo>
                    <a:pt x="1734" y="1662"/>
                  </a:lnTo>
                  <a:cubicBezTo>
                    <a:pt x="1734" y="1662"/>
                    <a:pt x="1717" y="1663"/>
                    <a:pt x="1688" y="1663"/>
                  </a:cubicBezTo>
                  <a:cubicBezTo>
                    <a:pt x="1483" y="1663"/>
                    <a:pt x="649" y="1638"/>
                    <a:pt x="407" y="1244"/>
                  </a:cubicBezTo>
                  <a:lnTo>
                    <a:pt x="407" y="1244"/>
                  </a:lnTo>
                  <a:cubicBezTo>
                    <a:pt x="497" y="1321"/>
                    <a:pt x="613" y="1360"/>
                    <a:pt x="729" y="1366"/>
                  </a:cubicBezTo>
                  <a:cubicBezTo>
                    <a:pt x="734" y="1366"/>
                    <a:pt x="739" y="1366"/>
                    <a:pt x="743" y="1366"/>
                  </a:cubicBezTo>
                  <a:cubicBezTo>
                    <a:pt x="1001" y="1366"/>
                    <a:pt x="1218" y="1201"/>
                    <a:pt x="1225" y="973"/>
                  </a:cubicBezTo>
                  <a:cubicBezTo>
                    <a:pt x="1238" y="748"/>
                    <a:pt x="1025" y="561"/>
                    <a:pt x="754" y="555"/>
                  </a:cubicBezTo>
                  <a:cubicBezTo>
                    <a:pt x="696" y="555"/>
                    <a:pt x="645" y="561"/>
                    <a:pt x="587" y="574"/>
                  </a:cubicBezTo>
                  <a:cubicBezTo>
                    <a:pt x="1031" y="207"/>
                    <a:pt x="1920" y="13"/>
                    <a:pt x="196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304;p31">
              <a:extLst>
                <a:ext uri="{FF2B5EF4-FFF2-40B4-BE49-F238E27FC236}">
                  <a16:creationId xmlns:a16="http://schemas.microsoft.com/office/drawing/2014/main" id="{C5917421-BBBC-43A9-B36C-5752F163BAB7}"/>
                </a:ext>
              </a:extLst>
            </p:cNvPr>
            <p:cNvSpPr/>
            <p:nvPr/>
          </p:nvSpPr>
          <p:spPr>
            <a:xfrm>
              <a:off x="3956525" y="3928350"/>
              <a:ext cx="29825" cy="41250"/>
            </a:xfrm>
            <a:custGeom>
              <a:avLst/>
              <a:gdLst/>
              <a:ahLst/>
              <a:cxnLst/>
              <a:rect l="l" t="t" r="r" b="b"/>
              <a:pathLst>
                <a:path w="1193" h="1650" extrusionOk="0">
                  <a:moveTo>
                    <a:pt x="387" y="0"/>
                  </a:moveTo>
                  <a:lnTo>
                    <a:pt x="387" y="0"/>
                  </a:lnTo>
                  <a:cubicBezTo>
                    <a:pt x="613" y="97"/>
                    <a:pt x="793" y="277"/>
                    <a:pt x="902" y="503"/>
                  </a:cubicBezTo>
                  <a:cubicBezTo>
                    <a:pt x="1192" y="1076"/>
                    <a:pt x="97" y="1604"/>
                    <a:pt x="1" y="1649"/>
                  </a:cubicBezTo>
                  <a:cubicBezTo>
                    <a:pt x="703" y="1437"/>
                    <a:pt x="1173" y="1018"/>
                    <a:pt x="1115" y="606"/>
                  </a:cubicBezTo>
                  <a:cubicBezTo>
                    <a:pt x="1076" y="329"/>
                    <a:pt x="793" y="110"/>
                    <a:pt x="3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305;p31">
              <a:extLst>
                <a:ext uri="{FF2B5EF4-FFF2-40B4-BE49-F238E27FC236}">
                  <a16:creationId xmlns:a16="http://schemas.microsoft.com/office/drawing/2014/main" id="{B080D2C7-769A-4C88-87CD-2CBCD03AED9C}"/>
                </a:ext>
              </a:extLst>
            </p:cNvPr>
            <p:cNvSpPr/>
            <p:nvPr/>
          </p:nvSpPr>
          <p:spPr>
            <a:xfrm>
              <a:off x="3705650" y="4045050"/>
              <a:ext cx="466050" cy="424600"/>
            </a:xfrm>
            <a:custGeom>
              <a:avLst/>
              <a:gdLst/>
              <a:ahLst/>
              <a:cxnLst/>
              <a:rect l="l" t="t" r="r" b="b"/>
              <a:pathLst>
                <a:path w="18642" h="16984" extrusionOk="0">
                  <a:moveTo>
                    <a:pt x="9321" y="1"/>
                  </a:moveTo>
                  <a:cubicBezTo>
                    <a:pt x="7148" y="1"/>
                    <a:pt x="4976" y="830"/>
                    <a:pt x="3317" y="2489"/>
                  </a:cubicBezTo>
                  <a:cubicBezTo>
                    <a:pt x="0" y="5806"/>
                    <a:pt x="0" y="11178"/>
                    <a:pt x="3317" y="14495"/>
                  </a:cubicBezTo>
                  <a:cubicBezTo>
                    <a:pt x="4976" y="16154"/>
                    <a:pt x="7148" y="16983"/>
                    <a:pt x="9321" y="16983"/>
                  </a:cubicBezTo>
                  <a:cubicBezTo>
                    <a:pt x="11493" y="16983"/>
                    <a:pt x="13665" y="16154"/>
                    <a:pt x="15324" y="14495"/>
                  </a:cubicBezTo>
                  <a:cubicBezTo>
                    <a:pt x="18641" y="11178"/>
                    <a:pt x="18641" y="5806"/>
                    <a:pt x="15324" y="2489"/>
                  </a:cubicBezTo>
                  <a:cubicBezTo>
                    <a:pt x="13665" y="830"/>
                    <a:pt x="11493" y="1"/>
                    <a:pt x="9321" y="1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306;p31">
              <a:extLst>
                <a:ext uri="{FF2B5EF4-FFF2-40B4-BE49-F238E27FC236}">
                  <a16:creationId xmlns:a16="http://schemas.microsoft.com/office/drawing/2014/main" id="{DFA9BE72-21E7-441C-B6E7-5137B50E471B}"/>
                </a:ext>
              </a:extLst>
            </p:cNvPr>
            <p:cNvSpPr/>
            <p:nvPr/>
          </p:nvSpPr>
          <p:spPr>
            <a:xfrm>
              <a:off x="3688250" y="4141225"/>
              <a:ext cx="457850" cy="328525"/>
            </a:xfrm>
            <a:custGeom>
              <a:avLst/>
              <a:gdLst/>
              <a:ahLst/>
              <a:cxnLst/>
              <a:rect l="l" t="t" r="r" b="b"/>
              <a:pathLst>
                <a:path w="18314" h="13141" extrusionOk="0">
                  <a:moveTo>
                    <a:pt x="2905" y="1"/>
                  </a:moveTo>
                  <a:cubicBezTo>
                    <a:pt x="0" y="4439"/>
                    <a:pt x="1836" y="10423"/>
                    <a:pt x="6732" y="12478"/>
                  </a:cubicBezTo>
                  <a:cubicBezTo>
                    <a:pt x="7810" y="12929"/>
                    <a:pt x="8920" y="13140"/>
                    <a:pt x="10008" y="13140"/>
                  </a:cubicBezTo>
                  <a:cubicBezTo>
                    <a:pt x="13859" y="13140"/>
                    <a:pt x="17429" y="10491"/>
                    <a:pt x="18313" y="6448"/>
                  </a:cubicBezTo>
                  <a:lnTo>
                    <a:pt x="18313" y="6448"/>
                  </a:lnTo>
                  <a:cubicBezTo>
                    <a:pt x="16722" y="8881"/>
                    <a:pt x="14030" y="10297"/>
                    <a:pt x="11201" y="10297"/>
                  </a:cubicBezTo>
                  <a:cubicBezTo>
                    <a:pt x="10629" y="10297"/>
                    <a:pt x="10051" y="10239"/>
                    <a:pt x="9476" y="10120"/>
                  </a:cubicBezTo>
                  <a:cubicBezTo>
                    <a:pt x="9836" y="9837"/>
                    <a:pt x="10055" y="9431"/>
                    <a:pt x="10010" y="9006"/>
                  </a:cubicBezTo>
                  <a:cubicBezTo>
                    <a:pt x="9945" y="8308"/>
                    <a:pt x="9238" y="7798"/>
                    <a:pt x="8387" y="7798"/>
                  </a:cubicBezTo>
                  <a:cubicBezTo>
                    <a:pt x="8319" y="7798"/>
                    <a:pt x="8250" y="7801"/>
                    <a:pt x="8181" y="7808"/>
                  </a:cubicBezTo>
                  <a:cubicBezTo>
                    <a:pt x="7395" y="7885"/>
                    <a:pt x="6770" y="8368"/>
                    <a:pt x="6628" y="8967"/>
                  </a:cubicBezTo>
                  <a:cubicBezTo>
                    <a:pt x="6081" y="8613"/>
                    <a:pt x="5579" y="8207"/>
                    <a:pt x="5128" y="7737"/>
                  </a:cubicBezTo>
                  <a:cubicBezTo>
                    <a:pt x="5147" y="7730"/>
                    <a:pt x="5166" y="7724"/>
                    <a:pt x="5186" y="7711"/>
                  </a:cubicBezTo>
                  <a:cubicBezTo>
                    <a:pt x="5521" y="7531"/>
                    <a:pt x="5669" y="7151"/>
                    <a:pt x="5521" y="6874"/>
                  </a:cubicBezTo>
                  <a:cubicBezTo>
                    <a:pt x="5422" y="6693"/>
                    <a:pt x="5227" y="6596"/>
                    <a:pt x="5010" y="6596"/>
                  </a:cubicBezTo>
                  <a:cubicBezTo>
                    <a:pt x="4886" y="6596"/>
                    <a:pt x="4756" y="6628"/>
                    <a:pt x="4632" y="6693"/>
                  </a:cubicBezTo>
                  <a:cubicBezTo>
                    <a:pt x="4542" y="6745"/>
                    <a:pt x="4464" y="6809"/>
                    <a:pt x="4400" y="6887"/>
                  </a:cubicBezTo>
                  <a:cubicBezTo>
                    <a:pt x="4155" y="6564"/>
                    <a:pt x="3936" y="6223"/>
                    <a:pt x="3743" y="5862"/>
                  </a:cubicBezTo>
                  <a:cubicBezTo>
                    <a:pt x="2764" y="4072"/>
                    <a:pt x="2467" y="1991"/>
                    <a:pt x="290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307;p31">
              <a:extLst>
                <a:ext uri="{FF2B5EF4-FFF2-40B4-BE49-F238E27FC236}">
                  <a16:creationId xmlns:a16="http://schemas.microsoft.com/office/drawing/2014/main" id="{CC979328-B5B5-491B-B7D6-3B818BE5F72B}"/>
                </a:ext>
              </a:extLst>
            </p:cNvPr>
            <p:cNvSpPr/>
            <p:nvPr/>
          </p:nvSpPr>
          <p:spPr>
            <a:xfrm>
              <a:off x="3896775" y="4105350"/>
              <a:ext cx="155750" cy="122850"/>
            </a:xfrm>
            <a:custGeom>
              <a:avLst/>
              <a:gdLst/>
              <a:ahLst/>
              <a:cxnLst/>
              <a:rect l="l" t="t" r="r" b="b"/>
              <a:pathLst>
                <a:path w="6230" h="4914" extrusionOk="0">
                  <a:moveTo>
                    <a:pt x="3307" y="0"/>
                  </a:moveTo>
                  <a:cubicBezTo>
                    <a:pt x="3102" y="0"/>
                    <a:pt x="2892" y="19"/>
                    <a:pt x="2680" y="57"/>
                  </a:cubicBezTo>
                  <a:cubicBezTo>
                    <a:pt x="1089" y="341"/>
                    <a:pt x="1" y="1648"/>
                    <a:pt x="239" y="2975"/>
                  </a:cubicBezTo>
                  <a:cubicBezTo>
                    <a:pt x="446" y="4126"/>
                    <a:pt x="1592" y="4913"/>
                    <a:pt x="2926" y="4913"/>
                  </a:cubicBezTo>
                  <a:cubicBezTo>
                    <a:pt x="3131" y="4913"/>
                    <a:pt x="3339" y="4895"/>
                    <a:pt x="3550" y="4856"/>
                  </a:cubicBezTo>
                  <a:cubicBezTo>
                    <a:pt x="5141" y="4566"/>
                    <a:pt x="6230" y="3259"/>
                    <a:pt x="5991" y="1932"/>
                  </a:cubicBezTo>
                  <a:cubicBezTo>
                    <a:pt x="5785" y="787"/>
                    <a:pt x="4643" y="0"/>
                    <a:pt x="330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308;p31">
              <a:extLst>
                <a:ext uri="{FF2B5EF4-FFF2-40B4-BE49-F238E27FC236}">
                  <a16:creationId xmlns:a16="http://schemas.microsoft.com/office/drawing/2014/main" id="{F154A70E-F48A-42D2-A8B9-713509765B73}"/>
                </a:ext>
              </a:extLst>
            </p:cNvPr>
            <p:cNvSpPr/>
            <p:nvPr/>
          </p:nvSpPr>
          <p:spPr>
            <a:xfrm>
              <a:off x="3953800" y="4275675"/>
              <a:ext cx="60250" cy="47975"/>
            </a:xfrm>
            <a:custGeom>
              <a:avLst/>
              <a:gdLst/>
              <a:ahLst/>
              <a:cxnLst/>
              <a:rect l="l" t="t" r="r" b="b"/>
              <a:pathLst>
                <a:path w="2410" h="1919" extrusionOk="0">
                  <a:moveTo>
                    <a:pt x="1361" y="1"/>
                  </a:moveTo>
                  <a:cubicBezTo>
                    <a:pt x="1166" y="1"/>
                    <a:pt x="960" y="51"/>
                    <a:pt x="767" y="156"/>
                  </a:cubicBezTo>
                  <a:cubicBezTo>
                    <a:pt x="238" y="446"/>
                    <a:pt x="0" y="1045"/>
                    <a:pt x="245" y="1483"/>
                  </a:cubicBezTo>
                  <a:cubicBezTo>
                    <a:pt x="397" y="1766"/>
                    <a:pt x="708" y="1918"/>
                    <a:pt x="1051" y="1918"/>
                  </a:cubicBezTo>
                  <a:cubicBezTo>
                    <a:pt x="1246" y="1918"/>
                    <a:pt x="1451" y="1869"/>
                    <a:pt x="1643" y="1766"/>
                  </a:cubicBezTo>
                  <a:cubicBezTo>
                    <a:pt x="2171" y="1476"/>
                    <a:pt x="2409" y="884"/>
                    <a:pt x="2164" y="439"/>
                  </a:cubicBezTo>
                  <a:cubicBezTo>
                    <a:pt x="2012" y="156"/>
                    <a:pt x="1703" y="1"/>
                    <a:pt x="1361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309;p31">
              <a:extLst>
                <a:ext uri="{FF2B5EF4-FFF2-40B4-BE49-F238E27FC236}">
                  <a16:creationId xmlns:a16="http://schemas.microsoft.com/office/drawing/2014/main" id="{B030FA11-9D35-48B7-B52D-759D341AA679}"/>
                </a:ext>
              </a:extLst>
            </p:cNvPr>
            <p:cNvSpPr/>
            <p:nvPr/>
          </p:nvSpPr>
          <p:spPr>
            <a:xfrm>
              <a:off x="4031900" y="4280275"/>
              <a:ext cx="60400" cy="73100"/>
            </a:xfrm>
            <a:custGeom>
              <a:avLst/>
              <a:gdLst/>
              <a:ahLst/>
              <a:cxnLst/>
              <a:rect l="l" t="t" r="r" b="b"/>
              <a:pathLst>
                <a:path w="2416" h="2924" extrusionOk="0">
                  <a:moveTo>
                    <a:pt x="1062" y="1"/>
                  </a:moveTo>
                  <a:cubicBezTo>
                    <a:pt x="940" y="1"/>
                    <a:pt x="812" y="29"/>
                    <a:pt x="689" y="88"/>
                  </a:cubicBezTo>
                  <a:cubicBezTo>
                    <a:pt x="316" y="262"/>
                    <a:pt x="129" y="655"/>
                    <a:pt x="277" y="964"/>
                  </a:cubicBezTo>
                  <a:cubicBezTo>
                    <a:pt x="329" y="1080"/>
                    <a:pt x="425" y="1170"/>
                    <a:pt x="541" y="1221"/>
                  </a:cubicBezTo>
                  <a:cubicBezTo>
                    <a:pt x="200" y="1440"/>
                    <a:pt x="0" y="1801"/>
                    <a:pt x="71" y="2168"/>
                  </a:cubicBezTo>
                  <a:cubicBezTo>
                    <a:pt x="149" y="2621"/>
                    <a:pt x="597" y="2924"/>
                    <a:pt x="1123" y="2924"/>
                  </a:cubicBezTo>
                  <a:cubicBezTo>
                    <a:pt x="1202" y="2924"/>
                    <a:pt x="1284" y="2917"/>
                    <a:pt x="1366" y="2903"/>
                  </a:cubicBezTo>
                  <a:cubicBezTo>
                    <a:pt x="1984" y="2787"/>
                    <a:pt x="2416" y="2278"/>
                    <a:pt x="2319" y="1763"/>
                  </a:cubicBezTo>
                  <a:cubicBezTo>
                    <a:pt x="2248" y="1376"/>
                    <a:pt x="1907" y="1093"/>
                    <a:pt x="1475" y="1028"/>
                  </a:cubicBezTo>
                  <a:cubicBezTo>
                    <a:pt x="1668" y="829"/>
                    <a:pt x="1739" y="552"/>
                    <a:pt x="1636" y="326"/>
                  </a:cubicBezTo>
                  <a:cubicBezTo>
                    <a:pt x="1537" y="118"/>
                    <a:pt x="1312" y="1"/>
                    <a:pt x="1062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310;p31">
              <a:extLst>
                <a:ext uri="{FF2B5EF4-FFF2-40B4-BE49-F238E27FC236}">
                  <a16:creationId xmlns:a16="http://schemas.microsoft.com/office/drawing/2014/main" id="{34D5C2AC-37AA-4E45-808D-EE8E47AA3852}"/>
                </a:ext>
              </a:extLst>
            </p:cNvPr>
            <p:cNvSpPr/>
            <p:nvPr/>
          </p:nvSpPr>
          <p:spPr>
            <a:xfrm>
              <a:off x="3782600" y="4189625"/>
              <a:ext cx="79750" cy="64000"/>
            </a:xfrm>
            <a:custGeom>
              <a:avLst/>
              <a:gdLst/>
              <a:ahLst/>
              <a:cxnLst/>
              <a:rect l="l" t="t" r="r" b="b"/>
              <a:pathLst>
                <a:path w="3190" h="2560" extrusionOk="0">
                  <a:moveTo>
                    <a:pt x="1354" y="0"/>
                  </a:moveTo>
                  <a:cubicBezTo>
                    <a:pt x="933" y="0"/>
                    <a:pt x="552" y="179"/>
                    <a:pt x="349" y="512"/>
                  </a:cubicBezTo>
                  <a:cubicBezTo>
                    <a:pt x="1" y="1079"/>
                    <a:pt x="278" y="1884"/>
                    <a:pt x="967" y="2303"/>
                  </a:cubicBezTo>
                  <a:cubicBezTo>
                    <a:pt x="1247" y="2476"/>
                    <a:pt x="1552" y="2559"/>
                    <a:pt x="1839" y="2559"/>
                  </a:cubicBezTo>
                  <a:cubicBezTo>
                    <a:pt x="2256" y="2559"/>
                    <a:pt x="2635" y="2382"/>
                    <a:pt x="2842" y="2045"/>
                  </a:cubicBezTo>
                  <a:cubicBezTo>
                    <a:pt x="3189" y="1472"/>
                    <a:pt x="2912" y="673"/>
                    <a:pt x="2223" y="255"/>
                  </a:cubicBezTo>
                  <a:cubicBezTo>
                    <a:pt x="1944" y="83"/>
                    <a:pt x="1640" y="0"/>
                    <a:pt x="13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5" name="Google Shape;272;p31">
            <a:extLst>
              <a:ext uri="{FF2B5EF4-FFF2-40B4-BE49-F238E27FC236}">
                <a16:creationId xmlns:a16="http://schemas.microsoft.com/office/drawing/2014/main" id="{2A17323B-A01B-4290-BA27-02A1C2086FF5}"/>
              </a:ext>
            </a:extLst>
          </p:cNvPr>
          <p:cNvGrpSpPr/>
          <p:nvPr/>
        </p:nvGrpSpPr>
        <p:grpSpPr>
          <a:xfrm>
            <a:off x="10675562" y="178062"/>
            <a:ext cx="1378168" cy="1432860"/>
            <a:chOff x="3605950" y="3926100"/>
            <a:chExt cx="657375" cy="667000"/>
          </a:xfrm>
        </p:grpSpPr>
        <p:sp>
          <p:nvSpPr>
            <p:cNvPr id="46" name="Google Shape;273;p31">
              <a:extLst>
                <a:ext uri="{FF2B5EF4-FFF2-40B4-BE49-F238E27FC236}">
                  <a16:creationId xmlns:a16="http://schemas.microsoft.com/office/drawing/2014/main" id="{B92CAFC4-F9FA-4571-868A-734A5D08DDF9}"/>
                </a:ext>
              </a:extLst>
            </p:cNvPr>
            <p:cNvSpPr/>
            <p:nvPr/>
          </p:nvSpPr>
          <p:spPr>
            <a:xfrm>
              <a:off x="3911275" y="4247025"/>
              <a:ext cx="344325" cy="233925"/>
            </a:xfrm>
            <a:custGeom>
              <a:avLst/>
              <a:gdLst/>
              <a:ahLst/>
              <a:cxnLst/>
              <a:rect l="l" t="t" r="r" b="b"/>
              <a:pathLst>
                <a:path w="13773" h="9357" extrusionOk="0">
                  <a:moveTo>
                    <a:pt x="774" y="1"/>
                  </a:moveTo>
                  <a:lnTo>
                    <a:pt x="1" y="1366"/>
                  </a:lnTo>
                  <a:lnTo>
                    <a:pt x="6371" y="4993"/>
                  </a:lnTo>
                  <a:lnTo>
                    <a:pt x="6371" y="4993"/>
                  </a:lnTo>
                  <a:lnTo>
                    <a:pt x="6345" y="4522"/>
                  </a:lnTo>
                  <a:lnTo>
                    <a:pt x="6429" y="4561"/>
                  </a:lnTo>
                  <a:lnTo>
                    <a:pt x="10919" y="7041"/>
                  </a:lnTo>
                  <a:cubicBezTo>
                    <a:pt x="10919" y="7041"/>
                    <a:pt x="10236" y="8606"/>
                    <a:pt x="10841" y="9167"/>
                  </a:cubicBezTo>
                  <a:cubicBezTo>
                    <a:pt x="10983" y="9300"/>
                    <a:pt x="11139" y="9357"/>
                    <a:pt x="11302" y="9357"/>
                  </a:cubicBezTo>
                  <a:cubicBezTo>
                    <a:pt x="12184" y="9357"/>
                    <a:pt x="13267" y="7698"/>
                    <a:pt x="13321" y="7627"/>
                  </a:cubicBezTo>
                  <a:cubicBezTo>
                    <a:pt x="13457" y="7350"/>
                    <a:pt x="13560" y="7060"/>
                    <a:pt x="13637" y="6758"/>
                  </a:cubicBezTo>
                  <a:lnTo>
                    <a:pt x="13637" y="6751"/>
                  </a:lnTo>
                  <a:cubicBezTo>
                    <a:pt x="13669" y="6616"/>
                    <a:pt x="13695" y="6474"/>
                    <a:pt x="13708" y="6332"/>
                  </a:cubicBezTo>
                  <a:cubicBezTo>
                    <a:pt x="13772" y="5714"/>
                    <a:pt x="13630" y="5205"/>
                    <a:pt x="13270" y="5006"/>
                  </a:cubicBezTo>
                  <a:cubicBezTo>
                    <a:pt x="13153" y="4939"/>
                    <a:pt x="13021" y="4907"/>
                    <a:pt x="12879" y="4907"/>
                  </a:cubicBezTo>
                  <a:cubicBezTo>
                    <a:pt x="12381" y="4907"/>
                    <a:pt x="11761" y="5302"/>
                    <a:pt x="11234" y="5959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274;p31">
              <a:extLst>
                <a:ext uri="{FF2B5EF4-FFF2-40B4-BE49-F238E27FC236}">
                  <a16:creationId xmlns:a16="http://schemas.microsoft.com/office/drawing/2014/main" id="{6D05F6A0-3B63-4C02-A8A6-691B50D87CCF}"/>
                </a:ext>
              </a:extLst>
            </p:cNvPr>
            <p:cNvSpPr/>
            <p:nvPr/>
          </p:nvSpPr>
          <p:spPr>
            <a:xfrm>
              <a:off x="4205975" y="4437000"/>
              <a:ext cx="22550" cy="18000"/>
            </a:xfrm>
            <a:custGeom>
              <a:avLst/>
              <a:gdLst/>
              <a:ahLst/>
              <a:cxnLst/>
              <a:rect l="l" t="t" r="r" b="b"/>
              <a:pathLst>
                <a:path w="902" h="720" extrusionOk="0">
                  <a:moveTo>
                    <a:pt x="512" y="1"/>
                  </a:moveTo>
                  <a:cubicBezTo>
                    <a:pt x="439" y="1"/>
                    <a:pt x="361" y="20"/>
                    <a:pt x="290" y="60"/>
                  </a:cubicBezTo>
                  <a:cubicBezTo>
                    <a:pt x="90" y="170"/>
                    <a:pt x="0" y="389"/>
                    <a:pt x="90" y="556"/>
                  </a:cubicBezTo>
                  <a:cubicBezTo>
                    <a:pt x="147" y="662"/>
                    <a:pt x="263" y="719"/>
                    <a:pt x="390" y="719"/>
                  </a:cubicBezTo>
                  <a:cubicBezTo>
                    <a:pt x="464" y="719"/>
                    <a:pt x="541" y="700"/>
                    <a:pt x="612" y="659"/>
                  </a:cubicBezTo>
                  <a:cubicBezTo>
                    <a:pt x="812" y="556"/>
                    <a:pt x="902" y="331"/>
                    <a:pt x="812" y="163"/>
                  </a:cubicBezTo>
                  <a:cubicBezTo>
                    <a:pt x="755" y="58"/>
                    <a:pt x="639" y="1"/>
                    <a:pt x="5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275;p31">
              <a:extLst>
                <a:ext uri="{FF2B5EF4-FFF2-40B4-BE49-F238E27FC236}">
                  <a16:creationId xmlns:a16="http://schemas.microsoft.com/office/drawing/2014/main" id="{636EA514-EADA-4F44-82B7-C1EFCD6969A9}"/>
                </a:ext>
              </a:extLst>
            </p:cNvPr>
            <p:cNvSpPr/>
            <p:nvPr/>
          </p:nvSpPr>
          <p:spPr>
            <a:xfrm>
              <a:off x="4060075" y="4338325"/>
              <a:ext cx="184575" cy="150325"/>
            </a:xfrm>
            <a:custGeom>
              <a:avLst/>
              <a:gdLst/>
              <a:ahLst/>
              <a:cxnLst/>
              <a:rect l="l" t="t" r="r" b="b"/>
              <a:pathLst>
                <a:path w="7383" h="6013" extrusionOk="0">
                  <a:moveTo>
                    <a:pt x="1224" y="1"/>
                  </a:moveTo>
                  <a:lnTo>
                    <a:pt x="1224" y="1"/>
                  </a:lnTo>
                  <a:cubicBezTo>
                    <a:pt x="0" y="297"/>
                    <a:pt x="426" y="1341"/>
                    <a:pt x="426" y="1341"/>
                  </a:cubicBezTo>
                  <a:lnTo>
                    <a:pt x="4503" y="3666"/>
                  </a:lnTo>
                  <a:cubicBezTo>
                    <a:pt x="4123" y="4684"/>
                    <a:pt x="4187" y="5611"/>
                    <a:pt x="4728" y="5914"/>
                  </a:cubicBezTo>
                  <a:cubicBezTo>
                    <a:pt x="4845" y="5981"/>
                    <a:pt x="4976" y="6013"/>
                    <a:pt x="5117" y="6013"/>
                  </a:cubicBezTo>
                  <a:cubicBezTo>
                    <a:pt x="5764" y="6013"/>
                    <a:pt x="6621" y="5341"/>
                    <a:pt x="7208" y="4304"/>
                  </a:cubicBezTo>
                  <a:cubicBezTo>
                    <a:pt x="7273" y="4194"/>
                    <a:pt x="7331" y="4085"/>
                    <a:pt x="7382" y="3975"/>
                  </a:cubicBezTo>
                  <a:lnTo>
                    <a:pt x="7382" y="3975"/>
                  </a:lnTo>
                  <a:cubicBezTo>
                    <a:pt x="7331" y="4027"/>
                    <a:pt x="6583" y="5128"/>
                    <a:pt x="5843" y="5540"/>
                  </a:cubicBezTo>
                  <a:cubicBezTo>
                    <a:pt x="5888" y="5476"/>
                    <a:pt x="5933" y="5399"/>
                    <a:pt x="5959" y="5321"/>
                  </a:cubicBezTo>
                  <a:cubicBezTo>
                    <a:pt x="6094" y="4954"/>
                    <a:pt x="5952" y="4561"/>
                    <a:pt x="5637" y="4445"/>
                  </a:cubicBezTo>
                  <a:cubicBezTo>
                    <a:pt x="5581" y="4426"/>
                    <a:pt x="5525" y="4417"/>
                    <a:pt x="5468" y="4417"/>
                  </a:cubicBezTo>
                  <a:cubicBezTo>
                    <a:pt x="5206" y="4417"/>
                    <a:pt x="4943" y="4614"/>
                    <a:pt x="4831" y="4916"/>
                  </a:cubicBezTo>
                  <a:cubicBezTo>
                    <a:pt x="4773" y="5083"/>
                    <a:pt x="4767" y="5257"/>
                    <a:pt x="4818" y="5425"/>
                  </a:cubicBezTo>
                  <a:cubicBezTo>
                    <a:pt x="4361" y="4793"/>
                    <a:pt x="4973" y="3383"/>
                    <a:pt x="4973" y="3383"/>
                  </a:cubicBezTo>
                  <a:lnTo>
                    <a:pt x="1469" y="1450"/>
                  </a:lnTo>
                  <a:lnTo>
                    <a:pt x="1276" y="1347"/>
                  </a:lnTo>
                  <a:cubicBezTo>
                    <a:pt x="509" y="838"/>
                    <a:pt x="1224" y="1"/>
                    <a:pt x="1224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276;p31">
              <a:extLst>
                <a:ext uri="{FF2B5EF4-FFF2-40B4-BE49-F238E27FC236}">
                  <a16:creationId xmlns:a16="http://schemas.microsoft.com/office/drawing/2014/main" id="{62AF2D1F-5F58-4724-8861-05726977EF5C}"/>
                </a:ext>
              </a:extLst>
            </p:cNvPr>
            <p:cNvSpPr/>
            <p:nvPr/>
          </p:nvSpPr>
          <p:spPr>
            <a:xfrm>
              <a:off x="4192125" y="4369600"/>
              <a:ext cx="63625" cy="35750"/>
            </a:xfrm>
            <a:custGeom>
              <a:avLst/>
              <a:gdLst/>
              <a:ahLst/>
              <a:cxnLst/>
              <a:rect l="l" t="t" r="r" b="b"/>
              <a:pathLst>
                <a:path w="2545" h="1430" extrusionOk="0">
                  <a:moveTo>
                    <a:pt x="1654" y="0"/>
                  </a:moveTo>
                  <a:cubicBezTo>
                    <a:pt x="1158" y="0"/>
                    <a:pt x="534" y="395"/>
                    <a:pt x="0" y="1049"/>
                  </a:cubicBezTo>
                  <a:cubicBezTo>
                    <a:pt x="90" y="970"/>
                    <a:pt x="906" y="226"/>
                    <a:pt x="1559" y="226"/>
                  </a:cubicBezTo>
                  <a:cubicBezTo>
                    <a:pt x="1750" y="226"/>
                    <a:pt x="1927" y="289"/>
                    <a:pt x="2068" y="450"/>
                  </a:cubicBezTo>
                  <a:cubicBezTo>
                    <a:pt x="2390" y="824"/>
                    <a:pt x="2474" y="1172"/>
                    <a:pt x="2480" y="1429"/>
                  </a:cubicBezTo>
                  <a:cubicBezTo>
                    <a:pt x="2545" y="805"/>
                    <a:pt x="2396" y="302"/>
                    <a:pt x="2036" y="96"/>
                  </a:cubicBezTo>
                  <a:cubicBezTo>
                    <a:pt x="1922" y="31"/>
                    <a:pt x="1793" y="0"/>
                    <a:pt x="16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Google Shape;277;p31">
              <a:extLst>
                <a:ext uri="{FF2B5EF4-FFF2-40B4-BE49-F238E27FC236}">
                  <a16:creationId xmlns:a16="http://schemas.microsoft.com/office/drawing/2014/main" id="{D8B1C1AD-F5FF-46FE-BC98-AB0AA356F838}"/>
                </a:ext>
              </a:extLst>
            </p:cNvPr>
            <p:cNvSpPr/>
            <p:nvPr/>
          </p:nvSpPr>
          <p:spPr>
            <a:xfrm>
              <a:off x="3938175" y="4030200"/>
              <a:ext cx="325150" cy="290125"/>
            </a:xfrm>
            <a:custGeom>
              <a:avLst/>
              <a:gdLst/>
              <a:ahLst/>
              <a:cxnLst/>
              <a:rect l="l" t="t" r="r" b="b"/>
              <a:pathLst>
                <a:path w="13006" h="11605" extrusionOk="0">
                  <a:moveTo>
                    <a:pt x="9324" y="0"/>
                  </a:moveTo>
                  <a:cubicBezTo>
                    <a:pt x="9095" y="0"/>
                    <a:pt x="8897" y="63"/>
                    <a:pt x="8748" y="197"/>
                  </a:cubicBezTo>
                  <a:cubicBezTo>
                    <a:pt x="8290" y="596"/>
                    <a:pt x="8419" y="1517"/>
                    <a:pt x="8992" y="2432"/>
                  </a:cubicBezTo>
                  <a:lnTo>
                    <a:pt x="8992" y="2438"/>
                  </a:lnTo>
                  <a:lnTo>
                    <a:pt x="0" y="10432"/>
                  </a:lnTo>
                  <a:lnTo>
                    <a:pt x="1044" y="11604"/>
                  </a:lnTo>
                  <a:lnTo>
                    <a:pt x="6525" y="6728"/>
                  </a:lnTo>
                  <a:lnTo>
                    <a:pt x="6068" y="6606"/>
                  </a:lnTo>
                  <a:lnTo>
                    <a:pt x="6132" y="6535"/>
                  </a:lnTo>
                  <a:lnTo>
                    <a:pt x="9913" y="3076"/>
                  </a:lnTo>
                  <a:cubicBezTo>
                    <a:pt x="9913" y="3076"/>
                    <a:pt x="10843" y="3916"/>
                    <a:pt x="11567" y="3916"/>
                  </a:cubicBezTo>
                  <a:cubicBezTo>
                    <a:pt x="11689" y="3916"/>
                    <a:pt x="11805" y="3892"/>
                    <a:pt x="11910" y="3836"/>
                  </a:cubicBezTo>
                  <a:cubicBezTo>
                    <a:pt x="13005" y="3244"/>
                    <a:pt x="11298" y="1079"/>
                    <a:pt x="11247" y="989"/>
                  </a:cubicBezTo>
                  <a:cubicBezTo>
                    <a:pt x="11028" y="770"/>
                    <a:pt x="10783" y="577"/>
                    <a:pt x="10525" y="409"/>
                  </a:cubicBezTo>
                  <a:lnTo>
                    <a:pt x="10519" y="409"/>
                  </a:lnTo>
                  <a:cubicBezTo>
                    <a:pt x="10397" y="339"/>
                    <a:pt x="10274" y="268"/>
                    <a:pt x="10145" y="210"/>
                  </a:cubicBezTo>
                  <a:cubicBezTo>
                    <a:pt x="9852" y="73"/>
                    <a:pt x="9570" y="0"/>
                    <a:pt x="932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Google Shape;278;p31">
              <a:extLst>
                <a:ext uri="{FF2B5EF4-FFF2-40B4-BE49-F238E27FC236}">
                  <a16:creationId xmlns:a16="http://schemas.microsoft.com/office/drawing/2014/main" id="{B8B2518C-869E-48E6-BA96-BEADA8EB8147}"/>
                </a:ext>
              </a:extLst>
            </p:cNvPr>
            <p:cNvSpPr/>
            <p:nvPr/>
          </p:nvSpPr>
          <p:spPr>
            <a:xfrm>
              <a:off x="4209200" y="4073000"/>
              <a:ext cx="18850" cy="20525"/>
            </a:xfrm>
            <a:custGeom>
              <a:avLst/>
              <a:gdLst/>
              <a:ahLst/>
              <a:cxnLst/>
              <a:rect l="l" t="t" r="r" b="b"/>
              <a:pathLst>
                <a:path w="754" h="821" extrusionOk="0">
                  <a:moveTo>
                    <a:pt x="359" y="1"/>
                  </a:moveTo>
                  <a:cubicBezTo>
                    <a:pt x="342" y="1"/>
                    <a:pt x="326" y="2"/>
                    <a:pt x="309" y="5"/>
                  </a:cubicBezTo>
                  <a:cubicBezTo>
                    <a:pt x="116" y="37"/>
                    <a:pt x="0" y="243"/>
                    <a:pt x="39" y="469"/>
                  </a:cubicBezTo>
                  <a:cubicBezTo>
                    <a:pt x="74" y="674"/>
                    <a:pt x="227" y="821"/>
                    <a:pt x="395" y="821"/>
                  </a:cubicBezTo>
                  <a:cubicBezTo>
                    <a:pt x="411" y="821"/>
                    <a:pt x="428" y="820"/>
                    <a:pt x="445" y="817"/>
                  </a:cubicBezTo>
                  <a:cubicBezTo>
                    <a:pt x="631" y="784"/>
                    <a:pt x="754" y="578"/>
                    <a:pt x="715" y="353"/>
                  </a:cubicBezTo>
                  <a:cubicBezTo>
                    <a:pt x="680" y="147"/>
                    <a:pt x="527" y="1"/>
                    <a:pt x="359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279;p31">
              <a:extLst>
                <a:ext uri="{FF2B5EF4-FFF2-40B4-BE49-F238E27FC236}">
                  <a16:creationId xmlns:a16="http://schemas.microsoft.com/office/drawing/2014/main" id="{215628DB-71D1-46ED-AF46-897EBAB28AE9}"/>
                </a:ext>
              </a:extLst>
            </p:cNvPr>
            <p:cNvSpPr/>
            <p:nvPr/>
          </p:nvSpPr>
          <p:spPr>
            <a:xfrm>
              <a:off x="4073375" y="4054925"/>
              <a:ext cx="184625" cy="143500"/>
            </a:xfrm>
            <a:custGeom>
              <a:avLst/>
              <a:gdLst/>
              <a:ahLst/>
              <a:cxnLst/>
              <a:rect l="l" t="t" r="r" b="b"/>
              <a:pathLst>
                <a:path w="7385" h="5740" extrusionOk="0">
                  <a:moveTo>
                    <a:pt x="5839" y="0"/>
                  </a:moveTo>
                  <a:lnTo>
                    <a:pt x="5839" y="0"/>
                  </a:lnTo>
                  <a:cubicBezTo>
                    <a:pt x="5878" y="65"/>
                    <a:pt x="6683" y="1127"/>
                    <a:pt x="6831" y="1965"/>
                  </a:cubicBezTo>
                  <a:cubicBezTo>
                    <a:pt x="6786" y="1894"/>
                    <a:pt x="6728" y="1830"/>
                    <a:pt x="6663" y="1778"/>
                  </a:cubicBezTo>
                  <a:cubicBezTo>
                    <a:pt x="6515" y="1660"/>
                    <a:pt x="6341" y="1602"/>
                    <a:pt x="6178" y="1602"/>
                  </a:cubicBezTo>
                  <a:cubicBezTo>
                    <a:pt x="6002" y="1602"/>
                    <a:pt x="5839" y="1670"/>
                    <a:pt x="5736" y="1804"/>
                  </a:cubicBezTo>
                  <a:cubicBezTo>
                    <a:pt x="5530" y="2061"/>
                    <a:pt x="5613" y="2474"/>
                    <a:pt x="5923" y="2712"/>
                  </a:cubicBezTo>
                  <a:cubicBezTo>
                    <a:pt x="6051" y="2821"/>
                    <a:pt x="6219" y="2879"/>
                    <a:pt x="6393" y="2886"/>
                  </a:cubicBezTo>
                  <a:cubicBezTo>
                    <a:pt x="6318" y="2909"/>
                    <a:pt x="6239" y="2920"/>
                    <a:pt x="6157" y="2920"/>
                  </a:cubicBezTo>
                  <a:cubicBezTo>
                    <a:pt x="5433" y="2920"/>
                    <a:pt x="4512" y="2087"/>
                    <a:pt x="4512" y="2087"/>
                  </a:cubicBezTo>
                  <a:lnTo>
                    <a:pt x="1555" y="4786"/>
                  </a:lnTo>
                  <a:lnTo>
                    <a:pt x="1394" y="4934"/>
                  </a:lnTo>
                  <a:cubicBezTo>
                    <a:pt x="1227" y="5063"/>
                    <a:pt x="1069" y="5112"/>
                    <a:pt x="923" y="5112"/>
                  </a:cubicBezTo>
                  <a:cubicBezTo>
                    <a:pt x="436" y="5112"/>
                    <a:pt x="100" y="4554"/>
                    <a:pt x="100" y="4554"/>
                  </a:cubicBezTo>
                  <a:lnTo>
                    <a:pt x="100" y="4554"/>
                  </a:lnTo>
                  <a:cubicBezTo>
                    <a:pt x="0" y="5687"/>
                    <a:pt x="917" y="5740"/>
                    <a:pt x="1090" y="5740"/>
                  </a:cubicBezTo>
                  <a:cubicBezTo>
                    <a:pt x="1108" y="5740"/>
                    <a:pt x="1117" y="5739"/>
                    <a:pt x="1117" y="5739"/>
                  </a:cubicBezTo>
                  <a:lnTo>
                    <a:pt x="4634" y="2615"/>
                  </a:lnTo>
                  <a:cubicBezTo>
                    <a:pt x="5194" y="3076"/>
                    <a:pt x="5783" y="3335"/>
                    <a:pt x="6248" y="3335"/>
                  </a:cubicBezTo>
                  <a:cubicBezTo>
                    <a:pt x="6479" y="3335"/>
                    <a:pt x="6679" y="3272"/>
                    <a:pt x="6831" y="3137"/>
                  </a:cubicBezTo>
                  <a:cubicBezTo>
                    <a:pt x="7385" y="2635"/>
                    <a:pt x="7063" y="1353"/>
                    <a:pt x="6097" y="271"/>
                  </a:cubicBezTo>
                  <a:cubicBezTo>
                    <a:pt x="6013" y="174"/>
                    <a:pt x="5929" y="84"/>
                    <a:pt x="583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280;p31">
              <a:extLst>
                <a:ext uri="{FF2B5EF4-FFF2-40B4-BE49-F238E27FC236}">
                  <a16:creationId xmlns:a16="http://schemas.microsoft.com/office/drawing/2014/main" id="{063E3875-B8DE-4A71-97D8-B8F908897478}"/>
                </a:ext>
              </a:extLst>
            </p:cNvPr>
            <p:cNvSpPr/>
            <p:nvPr/>
          </p:nvSpPr>
          <p:spPr>
            <a:xfrm>
              <a:off x="4143475" y="4030025"/>
              <a:ext cx="48350" cy="60825"/>
            </a:xfrm>
            <a:custGeom>
              <a:avLst/>
              <a:gdLst/>
              <a:ahLst/>
              <a:cxnLst/>
              <a:rect l="l" t="t" r="r" b="b"/>
              <a:pathLst>
                <a:path w="1934" h="2433" extrusionOk="0">
                  <a:moveTo>
                    <a:pt x="1112" y="1"/>
                  </a:moveTo>
                  <a:cubicBezTo>
                    <a:pt x="883" y="1"/>
                    <a:pt x="685" y="64"/>
                    <a:pt x="536" y="197"/>
                  </a:cubicBezTo>
                  <a:cubicBezTo>
                    <a:pt x="78" y="603"/>
                    <a:pt x="207" y="1524"/>
                    <a:pt x="780" y="2433"/>
                  </a:cubicBezTo>
                  <a:cubicBezTo>
                    <a:pt x="722" y="2291"/>
                    <a:pt x="1" y="642"/>
                    <a:pt x="877" y="288"/>
                  </a:cubicBezTo>
                  <a:cubicBezTo>
                    <a:pt x="1126" y="186"/>
                    <a:pt x="1344" y="149"/>
                    <a:pt x="1531" y="149"/>
                  </a:cubicBezTo>
                  <a:cubicBezTo>
                    <a:pt x="1687" y="149"/>
                    <a:pt x="1822" y="175"/>
                    <a:pt x="1933" y="210"/>
                  </a:cubicBezTo>
                  <a:cubicBezTo>
                    <a:pt x="1640" y="74"/>
                    <a:pt x="1358" y="1"/>
                    <a:pt x="1112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281;p31">
              <a:extLst>
                <a:ext uri="{FF2B5EF4-FFF2-40B4-BE49-F238E27FC236}">
                  <a16:creationId xmlns:a16="http://schemas.microsoft.com/office/drawing/2014/main" id="{DB45A3A3-65AA-4E11-953E-117DCBA77982}"/>
                </a:ext>
              </a:extLst>
            </p:cNvPr>
            <p:cNvSpPr/>
            <p:nvPr/>
          </p:nvSpPr>
          <p:spPr>
            <a:xfrm>
              <a:off x="3816750" y="4293575"/>
              <a:ext cx="108075" cy="299525"/>
            </a:xfrm>
            <a:custGeom>
              <a:avLst/>
              <a:gdLst/>
              <a:ahLst/>
              <a:cxnLst/>
              <a:rect l="l" t="t" r="r" b="b"/>
              <a:pathLst>
                <a:path w="4323" h="11981" extrusionOk="0">
                  <a:moveTo>
                    <a:pt x="3028" y="0"/>
                  </a:moveTo>
                  <a:lnTo>
                    <a:pt x="2191" y="5920"/>
                  </a:lnTo>
                  <a:lnTo>
                    <a:pt x="2191" y="5920"/>
                  </a:lnTo>
                  <a:lnTo>
                    <a:pt x="2538" y="5759"/>
                  </a:lnTo>
                  <a:lnTo>
                    <a:pt x="2538" y="5836"/>
                  </a:lnTo>
                  <a:lnTo>
                    <a:pt x="2010" y="9978"/>
                  </a:lnTo>
                  <a:cubicBezTo>
                    <a:pt x="2010" y="9978"/>
                    <a:pt x="1983" y="9977"/>
                    <a:pt x="1935" y="9977"/>
                  </a:cubicBezTo>
                  <a:cubicBezTo>
                    <a:pt x="1642" y="9977"/>
                    <a:pt x="585" y="10015"/>
                    <a:pt x="374" y="10558"/>
                  </a:cubicBezTo>
                  <a:cubicBezTo>
                    <a:pt x="1" y="11498"/>
                    <a:pt x="2203" y="11942"/>
                    <a:pt x="2281" y="11975"/>
                  </a:cubicBezTo>
                  <a:cubicBezTo>
                    <a:pt x="2360" y="11979"/>
                    <a:pt x="2440" y="11981"/>
                    <a:pt x="2519" y="11981"/>
                  </a:cubicBezTo>
                  <a:cubicBezTo>
                    <a:pt x="2691" y="11981"/>
                    <a:pt x="2863" y="11971"/>
                    <a:pt x="3034" y="11949"/>
                  </a:cubicBezTo>
                  <a:cubicBezTo>
                    <a:pt x="3150" y="11930"/>
                    <a:pt x="3266" y="11910"/>
                    <a:pt x="3376" y="11878"/>
                  </a:cubicBezTo>
                  <a:cubicBezTo>
                    <a:pt x="3865" y="11743"/>
                    <a:pt x="4207" y="11485"/>
                    <a:pt x="4252" y="11150"/>
                  </a:cubicBezTo>
                  <a:cubicBezTo>
                    <a:pt x="4323" y="10661"/>
                    <a:pt x="3756" y="10152"/>
                    <a:pt x="2918" y="9894"/>
                  </a:cubicBezTo>
                  <a:lnTo>
                    <a:pt x="2912" y="9894"/>
                  </a:lnTo>
                  <a:lnTo>
                    <a:pt x="4290" y="187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282;p31">
              <a:extLst>
                <a:ext uri="{FF2B5EF4-FFF2-40B4-BE49-F238E27FC236}">
                  <a16:creationId xmlns:a16="http://schemas.microsoft.com/office/drawing/2014/main" id="{0883DAF3-1955-43F6-AE03-6409700F25FB}"/>
                </a:ext>
              </a:extLst>
            </p:cNvPr>
            <p:cNvSpPr/>
            <p:nvPr/>
          </p:nvSpPr>
          <p:spPr>
            <a:xfrm>
              <a:off x="3850400" y="4567250"/>
              <a:ext cx="17750" cy="15150"/>
            </a:xfrm>
            <a:custGeom>
              <a:avLst/>
              <a:gdLst/>
              <a:ahLst/>
              <a:cxnLst/>
              <a:rect l="l" t="t" r="r" b="b"/>
              <a:pathLst>
                <a:path w="710" h="606" extrusionOk="0">
                  <a:moveTo>
                    <a:pt x="299" y="0"/>
                  </a:moveTo>
                  <a:cubicBezTo>
                    <a:pt x="220" y="0"/>
                    <a:pt x="146" y="29"/>
                    <a:pt x="97" y="87"/>
                  </a:cubicBezTo>
                  <a:cubicBezTo>
                    <a:pt x="1" y="210"/>
                    <a:pt x="39" y="396"/>
                    <a:pt x="181" y="519"/>
                  </a:cubicBezTo>
                  <a:cubicBezTo>
                    <a:pt x="252" y="577"/>
                    <a:pt x="336" y="606"/>
                    <a:pt x="414" y="606"/>
                  </a:cubicBezTo>
                  <a:cubicBezTo>
                    <a:pt x="492" y="606"/>
                    <a:pt x="564" y="577"/>
                    <a:pt x="613" y="519"/>
                  </a:cubicBezTo>
                  <a:cubicBezTo>
                    <a:pt x="709" y="396"/>
                    <a:pt x="677" y="210"/>
                    <a:pt x="535" y="87"/>
                  </a:cubicBezTo>
                  <a:cubicBezTo>
                    <a:pt x="465" y="29"/>
                    <a:pt x="379" y="0"/>
                    <a:pt x="29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Google Shape;283;p31">
              <a:extLst>
                <a:ext uri="{FF2B5EF4-FFF2-40B4-BE49-F238E27FC236}">
                  <a16:creationId xmlns:a16="http://schemas.microsoft.com/office/drawing/2014/main" id="{1D0B2745-C8D4-4F56-BA3C-2644C245F032}"/>
                </a:ext>
              </a:extLst>
            </p:cNvPr>
            <p:cNvSpPr/>
            <p:nvPr/>
          </p:nvSpPr>
          <p:spPr>
            <a:xfrm>
              <a:off x="3815150" y="4435825"/>
              <a:ext cx="87775" cy="156975"/>
            </a:xfrm>
            <a:custGeom>
              <a:avLst/>
              <a:gdLst/>
              <a:ahLst/>
              <a:cxnLst/>
              <a:rect l="l" t="t" r="r" b="b"/>
              <a:pathLst>
                <a:path w="3511" h="6279" extrusionOk="0">
                  <a:moveTo>
                    <a:pt x="2820" y="0"/>
                  </a:moveTo>
                  <a:cubicBezTo>
                    <a:pt x="2498" y="0"/>
                    <a:pt x="2255" y="230"/>
                    <a:pt x="2255" y="230"/>
                  </a:cubicBezTo>
                  <a:lnTo>
                    <a:pt x="1720" y="4017"/>
                  </a:lnTo>
                  <a:cubicBezTo>
                    <a:pt x="838" y="4037"/>
                    <a:pt x="148" y="4365"/>
                    <a:pt x="84" y="4855"/>
                  </a:cubicBezTo>
                  <a:cubicBezTo>
                    <a:pt x="0" y="5460"/>
                    <a:pt x="876" y="6085"/>
                    <a:pt x="2048" y="6252"/>
                  </a:cubicBezTo>
                  <a:cubicBezTo>
                    <a:pt x="2152" y="6265"/>
                    <a:pt x="2248" y="6272"/>
                    <a:pt x="2351" y="6278"/>
                  </a:cubicBezTo>
                  <a:cubicBezTo>
                    <a:pt x="2293" y="6259"/>
                    <a:pt x="1230" y="6027"/>
                    <a:pt x="696" y="5583"/>
                  </a:cubicBezTo>
                  <a:lnTo>
                    <a:pt x="696" y="5583"/>
                  </a:lnTo>
                  <a:cubicBezTo>
                    <a:pt x="754" y="5598"/>
                    <a:pt x="808" y="5610"/>
                    <a:pt x="865" y="5610"/>
                  </a:cubicBezTo>
                  <a:cubicBezTo>
                    <a:pt x="877" y="5610"/>
                    <a:pt x="889" y="5609"/>
                    <a:pt x="902" y="5608"/>
                  </a:cubicBezTo>
                  <a:cubicBezTo>
                    <a:pt x="1224" y="5602"/>
                    <a:pt x="1475" y="5376"/>
                    <a:pt x="1462" y="5106"/>
                  </a:cubicBezTo>
                  <a:cubicBezTo>
                    <a:pt x="1456" y="4843"/>
                    <a:pt x="1207" y="4642"/>
                    <a:pt x="898" y="4642"/>
                  </a:cubicBezTo>
                  <a:cubicBezTo>
                    <a:pt x="889" y="4642"/>
                    <a:pt x="879" y="4642"/>
                    <a:pt x="870" y="4642"/>
                  </a:cubicBezTo>
                  <a:cubicBezTo>
                    <a:pt x="728" y="4642"/>
                    <a:pt x="593" y="4694"/>
                    <a:pt x="483" y="4777"/>
                  </a:cubicBezTo>
                  <a:cubicBezTo>
                    <a:pt x="776" y="4310"/>
                    <a:pt x="1772" y="4281"/>
                    <a:pt x="2019" y="4281"/>
                  </a:cubicBezTo>
                  <a:cubicBezTo>
                    <a:pt x="2054" y="4281"/>
                    <a:pt x="2074" y="4281"/>
                    <a:pt x="2074" y="4281"/>
                  </a:cubicBezTo>
                  <a:lnTo>
                    <a:pt x="2486" y="1054"/>
                  </a:lnTo>
                  <a:lnTo>
                    <a:pt x="2512" y="874"/>
                  </a:lnTo>
                  <a:cubicBezTo>
                    <a:pt x="2595" y="464"/>
                    <a:pt x="2897" y="373"/>
                    <a:pt x="3147" y="373"/>
                  </a:cubicBezTo>
                  <a:cubicBezTo>
                    <a:pt x="3345" y="373"/>
                    <a:pt x="3511" y="429"/>
                    <a:pt x="3511" y="429"/>
                  </a:cubicBezTo>
                  <a:cubicBezTo>
                    <a:pt x="3278" y="100"/>
                    <a:pt x="3032" y="0"/>
                    <a:pt x="2820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Google Shape;284;p31">
              <a:extLst>
                <a:ext uri="{FF2B5EF4-FFF2-40B4-BE49-F238E27FC236}">
                  <a16:creationId xmlns:a16="http://schemas.microsoft.com/office/drawing/2014/main" id="{753C4FAF-A363-4F23-AD63-125B79330388}"/>
                </a:ext>
              </a:extLst>
            </p:cNvPr>
            <p:cNvSpPr/>
            <p:nvPr/>
          </p:nvSpPr>
          <p:spPr>
            <a:xfrm>
              <a:off x="3889850" y="4540750"/>
              <a:ext cx="35775" cy="49800"/>
            </a:xfrm>
            <a:custGeom>
              <a:avLst/>
              <a:gdLst/>
              <a:ahLst/>
              <a:cxnLst/>
              <a:rect l="l" t="t" r="r" b="b"/>
              <a:pathLst>
                <a:path w="1431" h="1992" extrusionOk="0">
                  <a:moveTo>
                    <a:pt x="1" y="1"/>
                  </a:moveTo>
                  <a:cubicBezTo>
                    <a:pt x="110" y="59"/>
                    <a:pt x="1431" y="703"/>
                    <a:pt x="1070" y="1386"/>
                  </a:cubicBezTo>
                  <a:cubicBezTo>
                    <a:pt x="890" y="1740"/>
                    <a:pt x="651" y="1914"/>
                    <a:pt x="458" y="1991"/>
                  </a:cubicBezTo>
                  <a:cubicBezTo>
                    <a:pt x="948" y="1856"/>
                    <a:pt x="1283" y="1592"/>
                    <a:pt x="1328" y="1257"/>
                  </a:cubicBezTo>
                  <a:cubicBezTo>
                    <a:pt x="1399" y="767"/>
                    <a:pt x="838" y="265"/>
                    <a:pt x="1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Google Shape;285;p31">
              <a:extLst>
                <a:ext uri="{FF2B5EF4-FFF2-40B4-BE49-F238E27FC236}">
                  <a16:creationId xmlns:a16="http://schemas.microsoft.com/office/drawing/2014/main" id="{B447D9BF-B57C-4379-8857-D29EBD1D8300}"/>
                </a:ext>
              </a:extLst>
            </p:cNvPr>
            <p:cNvSpPr/>
            <p:nvPr/>
          </p:nvSpPr>
          <p:spPr>
            <a:xfrm>
              <a:off x="3950400" y="4358775"/>
              <a:ext cx="121300" cy="174050"/>
            </a:xfrm>
            <a:custGeom>
              <a:avLst/>
              <a:gdLst/>
              <a:ahLst/>
              <a:cxnLst/>
              <a:rect l="l" t="t" r="r" b="b"/>
              <a:pathLst>
                <a:path w="4852" h="6962" extrusionOk="0">
                  <a:moveTo>
                    <a:pt x="697" y="1"/>
                  </a:moveTo>
                  <a:lnTo>
                    <a:pt x="1" y="375"/>
                  </a:lnTo>
                  <a:lnTo>
                    <a:pt x="1772" y="3673"/>
                  </a:lnTo>
                  <a:lnTo>
                    <a:pt x="1882" y="3460"/>
                  </a:lnTo>
                  <a:lnTo>
                    <a:pt x="1914" y="3499"/>
                  </a:lnTo>
                  <a:lnTo>
                    <a:pt x="3183" y="5785"/>
                  </a:lnTo>
                  <a:cubicBezTo>
                    <a:pt x="3183" y="5785"/>
                    <a:pt x="2461" y="6275"/>
                    <a:pt x="2571" y="6681"/>
                  </a:cubicBezTo>
                  <a:cubicBezTo>
                    <a:pt x="2626" y="6891"/>
                    <a:pt x="2810" y="6962"/>
                    <a:pt x="3032" y="6962"/>
                  </a:cubicBezTo>
                  <a:cubicBezTo>
                    <a:pt x="3459" y="6962"/>
                    <a:pt x="4025" y="6700"/>
                    <a:pt x="4059" y="6687"/>
                  </a:cubicBezTo>
                  <a:cubicBezTo>
                    <a:pt x="4194" y="6603"/>
                    <a:pt x="4317" y="6507"/>
                    <a:pt x="4432" y="6397"/>
                  </a:cubicBezTo>
                  <a:cubicBezTo>
                    <a:pt x="4484" y="6346"/>
                    <a:pt x="4536" y="6288"/>
                    <a:pt x="4581" y="6236"/>
                  </a:cubicBezTo>
                  <a:cubicBezTo>
                    <a:pt x="4774" y="5985"/>
                    <a:pt x="4851" y="5727"/>
                    <a:pt x="4748" y="5540"/>
                  </a:cubicBezTo>
                  <a:cubicBezTo>
                    <a:pt x="4659" y="5378"/>
                    <a:pt x="4453" y="5294"/>
                    <a:pt x="4190" y="5294"/>
                  </a:cubicBezTo>
                  <a:cubicBezTo>
                    <a:pt x="4015" y="5294"/>
                    <a:pt x="3816" y="5331"/>
                    <a:pt x="3608" y="5405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286;p31">
              <a:extLst>
                <a:ext uri="{FF2B5EF4-FFF2-40B4-BE49-F238E27FC236}">
                  <a16:creationId xmlns:a16="http://schemas.microsoft.com/office/drawing/2014/main" id="{17F0488E-CECC-4A03-9AE3-193F6ED85E4C}"/>
                </a:ext>
              </a:extLst>
            </p:cNvPr>
            <p:cNvSpPr/>
            <p:nvPr/>
          </p:nvSpPr>
          <p:spPr>
            <a:xfrm>
              <a:off x="4033025" y="4517825"/>
              <a:ext cx="10400" cy="8825"/>
            </a:xfrm>
            <a:custGeom>
              <a:avLst/>
              <a:gdLst/>
              <a:ahLst/>
              <a:cxnLst/>
              <a:rect l="l" t="t" r="r" b="b"/>
              <a:pathLst>
                <a:path w="416" h="353" extrusionOk="0">
                  <a:moveTo>
                    <a:pt x="227" y="0"/>
                  </a:moveTo>
                  <a:cubicBezTo>
                    <a:pt x="192" y="0"/>
                    <a:pt x="155" y="11"/>
                    <a:pt x="123" y="35"/>
                  </a:cubicBezTo>
                  <a:cubicBezTo>
                    <a:pt x="0" y="125"/>
                    <a:pt x="39" y="319"/>
                    <a:pt x="187" y="351"/>
                  </a:cubicBezTo>
                  <a:cubicBezTo>
                    <a:pt x="195" y="352"/>
                    <a:pt x="203" y="352"/>
                    <a:pt x="211" y="352"/>
                  </a:cubicBezTo>
                  <a:cubicBezTo>
                    <a:pt x="305" y="352"/>
                    <a:pt x="388" y="285"/>
                    <a:pt x="406" y="190"/>
                  </a:cubicBezTo>
                  <a:cubicBezTo>
                    <a:pt x="415" y="81"/>
                    <a:pt x="325" y="0"/>
                    <a:pt x="22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287;p31">
              <a:extLst>
                <a:ext uri="{FF2B5EF4-FFF2-40B4-BE49-F238E27FC236}">
                  <a16:creationId xmlns:a16="http://schemas.microsoft.com/office/drawing/2014/main" id="{0C83D1EF-8A6D-4B16-B143-80667ABF29A0}"/>
                </a:ext>
              </a:extLst>
            </p:cNvPr>
            <p:cNvSpPr/>
            <p:nvPr/>
          </p:nvSpPr>
          <p:spPr>
            <a:xfrm>
              <a:off x="3994700" y="4440325"/>
              <a:ext cx="57175" cy="94850"/>
            </a:xfrm>
            <a:custGeom>
              <a:avLst/>
              <a:gdLst/>
              <a:ahLst/>
              <a:cxnLst/>
              <a:rect l="l" t="t" r="r" b="b"/>
              <a:pathLst>
                <a:path w="2287" h="3794" extrusionOk="0">
                  <a:moveTo>
                    <a:pt x="467" y="1"/>
                  </a:moveTo>
                  <a:cubicBezTo>
                    <a:pt x="70" y="1"/>
                    <a:pt x="0" y="411"/>
                    <a:pt x="0" y="411"/>
                  </a:cubicBezTo>
                  <a:lnTo>
                    <a:pt x="1134" y="2517"/>
                  </a:lnTo>
                  <a:cubicBezTo>
                    <a:pt x="696" y="2852"/>
                    <a:pt x="470" y="3270"/>
                    <a:pt x="619" y="3547"/>
                  </a:cubicBezTo>
                  <a:cubicBezTo>
                    <a:pt x="707" y="3711"/>
                    <a:pt x="913" y="3793"/>
                    <a:pt x="1177" y="3793"/>
                  </a:cubicBezTo>
                  <a:cubicBezTo>
                    <a:pt x="1453" y="3793"/>
                    <a:pt x="1793" y="3703"/>
                    <a:pt x="2126" y="3522"/>
                  </a:cubicBezTo>
                  <a:cubicBezTo>
                    <a:pt x="2184" y="3489"/>
                    <a:pt x="2235" y="3457"/>
                    <a:pt x="2287" y="3425"/>
                  </a:cubicBezTo>
                  <a:lnTo>
                    <a:pt x="2287" y="3425"/>
                  </a:lnTo>
                  <a:cubicBezTo>
                    <a:pt x="2256" y="3437"/>
                    <a:pt x="1672" y="3690"/>
                    <a:pt x="1244" y="3690"/>
                  </a:cubicBezTo>
                  <a:cubicBezTo>
                    <a:pt x="1228" y="3690"/>
                    <a:pt x="1213" y="3690"/>
                    <a:pt x="1198" y="3689"/>
                  </a:cubicBezTo>
                  <a:cubicBezTo>
                    <a:pt x="1237" y="3670"/>
                    <a:pt x="1276" y="3650"/>
                    <a:pt x="1314" y="3625"/>
                  </a:cubicBezTo>
                  <a:cubicBezTo>
                    <a:pt x="1469" y="3502"/>
                    <a:pt x="1514" y="3296"/>
                    <a:pt x="1411" y="3161"/>
                  </a:cubicBezTo>
                  <a:cubicBezTo>
                    <a:pt x="1357" y="3094"/>
                    <a:pt x="1274" y="3060"/>
                    <a:pt x="1184" y="3060"/>
                  </a:cubicBezTo>
                  <a:cubicBezTo>
                    <a:pt x="1101" y="3060"/>
                    <a:pt x="1012" y="3089"/>
                    <a:pt x="934" y="3148"/>
                  </a:cubicBezTo>
                  <a:cubicBezTo>
                    <a:pt x="863" y="3200"/>
                    <a:pt x="818" y="3277"/>
                    <a:pt x="792" y="3361"/>
                  </a:cubicBezTo>
                  <a:cubicBezTo>
                    <a:pt x="767" y="2968"/>
                    <a:pt x="1411" y="2523"/>
                    <a:pt x="1411" y="2523"/>
                  </a:cubicBezTo>
                  <a:lnTo>
                    <a:pt x="419" y="739"/>
                  </a:lnTo>
                  <a:lnTo>
                    <a:pt x="367" y="642"/>
                  </a:lnTo>
                  <a:cubicBezTo>
                    <a:pt x="174" y="211"/>
                    <a:pt x="709" y="43"/>
                    <a:pt x="709" y="43"/>
                  </a:cubicBezTo>
                  <a:cubicBezTo>
                    <a:pt x="617" y="13"/>
                    <a:pt x="537" y="1"/>
                    <a:pt x="467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288;p31">
              <a:extLst>
                <a:ext uri="{FF2B5EF4-FFF2-40B4-BE49-F238E27FC236}">
                  <a16:creationId xmlns:a16="http://schemas.microsoft.com/office/drawing/2014/main" id="{F601C30D-EA8C-4193-80BA-03D453099AD2}"/>
                </a:ext>
              </a:extLst>
            </p:cNvPr>
            <p:cNvSpPr/>
            <p:nvPr/>
          </p:nvSpPr>
          <p:spPr>
            <a:xfrm>
              <a:off x="4040750" y="4491150"/>
              <a:ext cx="30950" cy="23550"/>
            </a:xfrm>
            <a:custGeom>
              <a:avLst/>
              <a:gdLst/>
              <a:ahLst/>
              <a:cxnLst/>
              <a:rect l="l" t="t" r="r" b="b"/>
              <a:pathLst>
                <a:path w="1238" h="942" extrusionOk="0">
                  <a:moveTo>
                    <a:pt x="577" y="1"/>
                  </a:moveTo>
                  <a:cubicBezTo>
                    <a:pt x="404" y="1"/>
                    <a:pt x="206" y="35"/>
                    <a:pt x="0" y="104"/>
                  </a:cubicBezTo>
                  <a:cubicBezTo>
                    <a:pt x="33" y="98"/>
                    <a:pt x="208" y="67"/>
                    <a:pt x="406" y="67"/>
                  </a:cubicBezTo>
                  <a:cubicBezTo>
                    <a:pt x="685" y="67"/>
                    <a:pt x="1009" y="128"/>
                    <a:pt x="1050" y="407"/>
                  </a:cubicBezTo>
                  <a:cubicBezTo>
                    <a:pt x="1089" y="587"/>
                    <a:pt x="1057" y="774"/>
                    <a:pt x="967" y="941"/>
                  </a:cubicBezTo>
                  <a:cubicBezTo>
                    <a:pt x="1166" y="690"/>
                    <a:pt x="1237" y="432"/>
                    <a:pt x="1134" y="245"/>
                  </a:cubicBezTo>
                  <a:cubicBezTo>
                    <a:pt x="1048" y="82"/>
                    <a:pt x="842" y="1"/>
                    <a:pt x="577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289;p31">
              <a:extLst>
                <a:ext uri="{FF2B5EF4-FFF2-40B4-BE49-F238E27FC236}">
                  <a16:creationId xmlns:a16="http://schemas.microsoft.com/office/drawing/2014/main" id="{7F435609-B0A3-4AC7-A5EA-C4BE7D981867}"/>
                </a:ext>
              </a:extLst>
            </p:cNvPr>
            <p:cNvSpPr/>
            <p:nvPr/>
          </p:nvSpPr>
          <p:spPr>
            <a:xfrm>
              <a:off x="4042025" y="4241875"/>
              <a:ext cx="187325" cy="67300"/>
            </a:xfrm>
            <a:custGeom>
              <a:avLst/>
              <a:gdLst/>
              <a:ahLst/>
              <a:cxnLst/>
              <a:rect l="l" t="t" r="r" b="b"/>
              <a:pathLst>
                <a:path w="7493" h="2692" extrusionOk="0">
                  <a:moveTo>
                    <a:pt x="136" y="1"/>
                  </a:moveTo>
                  <a:lnTo>
                    <a:pt x="1" y="786"/>
                  </a:lnTo>
                  <a:lnTo>
                    <a:pt x="3685" y="1431"/>
                  </a:lnTo>
                  <a:lnTo>
                    <a:pt x="3589" y="1212"/>
                  </a:lnTo>
                  <a:lnTo>
                    <a:pt x="3634" y="1212"/>
                  </a:lnTo>
                  <a:lnTo>
                    <a:pt x="6217" y="1624"/>
                  </a:lnTo>
                  <a:cubicBezTo>
                    <a:pt x="6217" y="1624"/>
                    <a:pt x="6159" y="2493"/>
                    <a:pt x="6545" y="2661"/>
                  </a:cubicBezTo>
                  <a:cubicBezTo>
                    <a:pt x="6595" y="2682"/>
                    <a:pt x="6642" y="2692"/>
                    <a:pt x="6688" y="2692"/>
                  </a:cubicBezTo>
                  <a:cubicBezTo>
                    <a:pt x="7184" y="2692"/>
                    <a:pt x="7455" y="1542"/>
                    <a:pt x="7473" y="1495"/>
                  </a:cubicBezTo>
                  <a:cubicBezTo>
                    <a:pt x="7492" y="1340"/>
                    <a:pt x="7492" y="1179"/>
                    <a:pt x="7473" y="1025"/>
                  </a:cubicBezTo>
                  <a:cubicBezTo>
                    <a:pt x="7466" y="954"/>
                    <a:pt x="7454" y="877"/>
                    <a:pt x="7434" y="812"/>
                  </a:cubicBezTo>
                  <a:cubicBezTo>
                    <a:pt x="7363" y="503"/>
                    <a:pt x="7202" y="284"/>
                    <a:pt x="6996" y="245"/>
                  </a:cubicBezTo>
                  <a:cubicBezTo>
                    <a:pt x="6976" y="242"/>
                    <a:pt x="6956" y="240"/>
                    <a:pt x="6935" y="240"/>
                  </a:cubicBezTo>
                  <a:cubicBezTo>
                    <a:pt x="6650" y="240"/>
                    <a:pt x="6353" y="570"/>
                    <a:pt x="6185" y="1050"/>
                  </a:cubicBezTo>
                  <a:lnTo>
                    <a:pt x="136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290;p31">
              <a:extLst>
                <a:ext uri="{FF2B5EF4-FFF2-40B4-BE49-F238E27FC236}">
                  <a16:creationId xmlns:a16="http://schemas.microsoft.com/office/drawing/2014/main" id="{4621D128-E53C-4BAD-BE72-5CD7E251CDEC}"/>
                </a:ext>
              </a:extLst>
            </p:cNvPr>
            <p:cNvSpPr/>
            <p:nvPr/>
          </p:nvSpPr>
          <p:spPr>
            <a:xfrm>
              <a:off x="4213250" y="4282900"/>
              <a:ext cx="9325" cy="8950"/>
            </a:xfrm>
            <a:custGeom>
              <a:avLst/>
              <a:gdLst/>
              <a:ahLst/>
              <a:cxnLst/>
              <a:rect l="l" t="t" r="r" b="b"/>
              <a:pathLst>
                <a:path w="373" h="358" extrusionOk="0">
                  <a:moveTo>
                    <a:pt x="182" y="0"/>
                  </a:moveTo>
                  <a:cubicBezTo>
                    <a:pt x="93" y="0"/>
                    <a:pt x="10" y="70"/>
                    <a:pt x="6" y="176"/>
                  </a:cubicBezTo>
                  <a:cubicBezTo>
                    <a:pt x="1" y="282"/>
                    <a:pt x="88" y="358"/>
                    <a:pt x="183" y="358"/>
                  </a:cubicBezTo>
                  <a:cubicBezTo>
                    <a:pt x="221" y="358"/>
                    <a:pt x="260" y="345"/>
                    <a:pt x="295" y="318"/>
                  </a:cubicBezTo>
                  <a:cubicBezTo>
                    <a:pt x="366" y="247"/>
                    <a:pt x="373" y="124"/>
                    <a:pt x="302" y="47"/>
                  </a:cubicBezTo>
                  <a:cubicBezTo>
                    <a:pt x="265" y="15"/>
                    <a:pt x="223" y="0"/>
                    <a:pt x="182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291;p31">
              <a:extLst>
                <a:ext uri="{FF2B5EF4-FFF2-40B4-BE49-F238E27FC236}">
                  <a16:creationId xmlns:a16="http://schemas.microsoft.com/office/drawing/2014/main" id="{52699D9D-2E39-47CC-8C83-AAC1A5B1F4CF}"/>
                </a:ext>
              </a:extLst>
            </p:cNvPr>
            <p:cNvSpPr/>
            <p:nvPr/>
          </p:nvSpPr>
          <p:spPr>
            <a:xfrm>
              <a:off x="4124650" y="4257975"/>
              <a:ext cx="104200" cy="56200"/>
            </a:xfrm>
            <a:custGeom>
              <a:avLst/>
              <a:gdLst/>
              <a:ahLst/>
              <a:cxnLst/>
              <a:rect l="l" t="t" r="r" b="b"/>
              <a:pathLst>
                <a:path w="4168" h="2248" extrusionOk="0">
                  <a:moveTo>
                    <a:pt x="535" y="1"/>
                  </a:moveTo>
                  <a:lnTo>
                    <a:pt x="535" y="1"/>
                  </a:lnTo>
                  <a:cubicBezTo>
                    <a:pt x="0" y="355"/>
                    <a:pt x="380" y="787"/>
                    <a:pt x="380" y="787"/>
                  </a:cubicBezTo>
                  <a:lnTo>
                    <a:pt x="2738" y="1199"/>
                  </a:lnTo>
                  <a:cubicBezTo>
                    <a:pt x="2731" y="1753"/>
                    <a:pt x="2925" y="2184"/>
                    <a:pt x="3227" y="2242"/>
                  </a:cubicBezTo>
                  <a:cubicBezTo>
                    <a:pt x="3248" y="2246"/>
                    <a:pt x="3269" y="2247"/>
                    <a:pt x="3289" y="2247"/>
                  </a:cubicBezTo>
                  <a:cubicBezTo>
                    <a:pt x="3651" y="2247"/>
                    <a:pt x="4020" y="1726"/>
                    <a:pt x="4142" y="1038"/>
                  </a:cubicBezTo>
                  <a:cubicBezTo>
                    <a:pt x="4155" y="973"/>
                    <a:pt x="4161" y="915"/>
                    <a:pt x="4168" y="851"/>
                  </a:cubicBezTo>
                  <a:lnTo>
                    <a:pt x="4168" y="851"/>
                  </a:lnTo>
                  <a:cubicBezTo>
                    <a:pt x="4155" y="890"/>
                    <a:pt x="3988" y="1547"/>
                    <a:pt x="3698" y="1869"/>
                  </a:cubicBezTo>
                  <a:cubicBezTo>
                    <a:pt x="3711" y="1830"/>
                    <a:pt x="3717" y="1785"/>
                    <a:pt x="3717" y="1746"/>
                  </a:cubicBezTo>
                  <a:cubicBezTo>
                    <a:pt x="3717" y="1540"/>
                    <a:pt x="3582" y="1379"/>
                    <a:pt x="3414" y="1379"/>
                  </a:cubicBezTo>
                  <a:cubicBezTo>
                    <a:pt x="3247" y="1379"/>
                    <a:pt x="3112" y="1540"/>
                    <a:pt x="3112" y="1746"/>
                  </a:cubicBezTo>
                  <a:cubicBezTo>
                    <a:pt x="3112" y="1830"/>
                    <a:pt x="3137" y="1914"/>
                    <a:pt x="3189" y="1985"/>
                  </a:cubicBezTo>
                  <a:cubicBezTo>
                    <a:pt x="2860" y="1766"/>
                    <a:pt x="2912" y="980"/>
                    <a:pt x="2912" y="980"/>
                  </a:cubicBezTo>
                  <a:lnTo>
                    <a:pt x="902" y="658"/>
                  </a:lnTo>
                  <a:lnTo>
                    <a:pt x="793" y="638"/>
                  </a:lnTo>
                  <a:cubicBezTo>
                    <a:pt x="335" y="529"/>
                    <a:pt x="535" y="1"/>
                    <a:pt x="53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292;p31">
              <a:extLst>
                <a:ext uri="{FF2B5EF4-FFF2-40B4-BE49-F238E27FC236}">
                  <a16:creationId xmlns:a16="http://schemas.microsoft.com/office/drawing/2014/main" id="{AAD07EF3-09DF-4610-898E-E95C4036F321}"/>
                </a:ext>
              </a:extLst>
            </p:cNvPr>
            <p:cNvSpPr/>
            <p:nvPr/>
          </p:nvSpPr>
          <p:spPr>
            <a:xfrm>
              <a:off x="4196625" y="4247875"/>
              <a:ext cx="31275" cy="20275"/>
            </a:xfrm>
            <a:custGeom>
              <a:avLst/>
              <a:gdLst/>
              <a:ahLst/>
              <a:cxnLst/>
              <a:rect l="l" t="t" r="r" b="b"/>
              <a:pathLst>
                <a:path w="1251" h="811" extrusionOk="0">
                  <a:moveTo>
                    <a:pt x="751" y="0"/>
                  </a:moveTo>
                  <a:cubicBezTo>
                    <a:pt x="466" y="0"/>
                    <a:pt x="169" y="330"/>
                    <a:pt x="1" y="810"/>
                  </a:cubicBezTo>
                  <a:cubicBezTo>
                    <a:pt x="29" y="754"/>
                    <a:pt x="363" y="125"/>
                    <a:pt x="727" y="125"/>
                  </a:cubicBezTo>
                  <a:cubicBezTo>
                    <a:pt x="779" y="125"/>
                    <a:pt x="831" y="138"/>
                    <a:pt x="883" y="166"/>
                  </a:cubicBezTo>
                  <a:cubicBezTo>
                    <a:pt x="1051" y="250"/>
                    <a:pt x="1179" y="392"/>
                    <a:pt x="1250" y="566"/>
                  </a:cubicBezTo>
                  <a:cubicBezTo>
                    <a:pt x="1179" y="257"/>
                    <a:pt x="1018" y="44"/>
                    <a:pt x="812" y="5"/>
                  </a:cubicBezTo>
                  <a:cubicBezTo>
                    <a:pt x="792" y="2"/>
                    <a:pt x="772" y="0"/>
                    <a:pt x="751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293;p31">
              <a:extLst>
                <a:ext uri="{FF2B5EF4-FFF2-40B4-BE49-F238E27FC236}">
                  <a16:creationId xmlns:a16="http://schemas.microsoft.com/office/drawing/2014/main" id="{80554558-39CB-4AE2-A3A2-EB20A2914B39}"/>
                </a:ext>
              </a:extLst>
            </p:cNvPr>
            <p:cNvSpPr/>
            <p:nvPr/>
          </p:nvSpPr>
          <p:spPr>
            <a:xfrm>
              <a:off x="3634450" y="4091550"/>
              <a:ext cx="226300" cy="136975"/>
            </a:xfrm>
            <a:custGeom>
              <a:avLst/>
              <a:gdLst/>
              <a:ahLst/>
              <a:cxnLst/>
              <a:rect l="l" t="t" r="r" b="b"/>
              <a:pathLst>
                <a:path w="9052" h="5479" extrusionOk="0">
                  <a:moveTo>
                    <a:pt x="1444" y="0"/>
                  </a:moveTo>
                  <a:cubicBezTo>
                    <a:pt x="869" y="0"/>
                    <a:pt x="234" y="1158"/>
                    <a:pt x="201" y="1208"/>
                  </a:cubicBezTo>
                  <a:cubicBezTo>
                    <a:pt x="123" y="1395"/>
                    <a:pt x="72" y="1582"/>
                    <a:pt x="40" y="1782"/>
                  </a:cubicBezTo>
                  <a:cubicBezTo>
                    <a:pt x="20" y="1872"/>
                    <a:pt x="14" y="1962"/>
                    <a:pt x="7" y="2052"/>
                  </a:cubicBezTo>
                  <a:cubicBezTo>
                    <a:pt x="1" y="2458"/>
                    <a:pt x="117" y="2774"/>
                    <a:pt x="355" y="2883"/>
                  </a:cubicBezTo>
                  <a:cubicBezTo>
                    <a:pt x="421" y="2914"/>
                    <a:pt x="492" y="2929"/>
                    <a:pt x="567" y="2929"/>
                  </a:cubicBezTo>
                  <a:cubicBezTo>
                    <a:pt x="896" y="2929"/>
                    <a:pt x="1298" y="2642"/>
                    <a:pt x="1618" y="2175"/>
                  </a:cubicBezTo>
                  <a:lnTo>
                    <a:pt x="8613" y="5479"/>
                  </a:lnTo>
                  <a:lnTo>
                    <a:pt x="9051" y="4564"/>
                  </a:lnTo>
                  <a:lnTo>
                    <a:pt x="4780" y="2555"/>
                  </a:lnTo>
                  <a:lnTo>
                    <a:pt x="4826" y="2851"/>
                  </a:lnTo>
                  <a:lnTo>
                    <a:pt x="4768" y="2838"/>
                  </a:lnTo>
                  <a:lnTo>
                    <a:pt x="1766" y="1466"/>
                  </a:lnTo>
                  <a:cubicBezTo>
                    <a:pt x="1766" y="1466"/>
                    <a:pt x="2127" y="429"/>
                    <a:pt x="1714" y="100"/>
                  </a:cubicBezTo>
                  <a:cubicBezTo>
                    <a:pt x="1628" y="31"/>
                    <a:pt x="1536" y="0"/>
                    <a:pt x="144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294;p31">
              <a:extLst>
                <a:ext uri="{FF2B5EF4-FFF2-40B4-BE49-F238E27FC236}">
                  <a16:creationId xmlns:a16="http://schemas.microsoft.com/office/drawing/2014/main" id="{790A3AA8-003A-4AC1-B31A-08A6DC9AEE66}"/>
                </a:ext>
              </a:extLst>
            </p:cNvPr>
            <p:cNvSpPr/>
            <p:nvPr/>
          </p:nvSpPr>
          <p:spPr>
            <a:xfrm>
              <a:off x="3649275" y="4109900"/>
              <a:ext cx="12825" cy="11250"/>
            </a:xfrm>
            <a:custGeom>
              <a:avLst/>
              <a:gdLst/>
              <a:ahLst/>
              <a:cxnLst/>
              <a:rect l="l" t="t" r="r" b="b"/>
              <a:pathLst>
                <a:path w="513" h="450" extrusionOk="0">
                  <a:moveTo>
                    <a:pt x="245" y="0"/>
                  </a:moveTo>
                  <a:cubicBezTo>
                    <a:pt x="218" y="0"/>
                    <a:pt x="190" y="6"/>
                    <a:pt x="162" y="17"/>
                  </a:cubicBezTo>
                  <a:cubicBezTo>
                    <a:pt x="46" y="81"/>
                    <a:pt x="1" y="230"/>
                    <a:pt x="65" y="346"/>
                  </a:cubicBezTo>
                  <a:cubicBezTo>
                    <a:pt x="110" y="416"/>
                    <a:pt x="182" y="450"/>
                    <a:pt x="252" y="450"/>
                  </a:cubicBezTo>
                  <a:cubicBezTo>
                    <a:pt x="343" y="450"/>
                    <a:pt x="432" y="395"/>
                    <a:pt x="464" y="294"/>
                  </a:cubicBezTo>
                  <a:cubicBezTo>
                    <a:pt x="513" y="143"/>
                    <a:pt x="389" y="0"/>
                    <a:pt x="245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295;p31">
              <a:extLst>
                <a:ext uri="{FF2B5EF4-FFF2-40B4-BE49-F238E27FC236}">
                  <a16:creationId xmlns:a16="http://schemas.microsoft.com/office/drawing/2014/main" id="{9057EC25-79A9-4090-AC20-1493A7D5C00B}"/>
                </a:ext>
              </a:extLst>
            </p:cNvPr>
            <p:cNvSpPr/>
            <p:nvPr/>
          </p:nvSpPr>
          <p:spPr>
            <a:xfrm>
              <a:off x="3639625" y="4086000"/>
              <a:ext cx="122550" cy="91800"/>
            </a:xfrm>
            <a:custGeom>
              <a:avLst/>
              <a:gdLst/>
              <a:ahLst/>
              <a:cxnLst/>
              <a:rect l="l" t="t" r="r" b="b"/>
              <a:pathLst>
                <a:path w="4902" h="3672" extrusionOk="0">
                  <a:moveTo>
                    <a:pt x="1396" y="0"/>
                  </a:moveTo>
                  <a:cubicBezTo>
                    <a:pt x="972" y="0"/>
                    <a:pt x="431" y="486"/>
                    <a:pt x="90" y="1205"/>
                  </a:cubicBezTo>
                  <a:cubicBezTo>
                    <a:pt x="58" y="1276"/>
                    <a:pt x="26" y="1347"/>
                    <a:pt x="0" y="1424"/>
                  </a:cubicBezTo>
                  <a:cubicBezTo>
                    <a:pt x="19" y="1385"/>
                    <a:pt x="451" y="638"/>
                    <a:pt x="908" y="342"/>
                  </a:cubicBezTo>
                  <a:lnTo>
                    <a:pt x="908" y="342"/>
                  </a:lnTo>
                  <a:cubicBezTo>
                    <a:pt x="876" y="387"/>
                    <a:pt x="857" y="432"/>
                    <a:pt x="844" y="490"/>
                  </a:cubicBezTo>
                  <a:cubicBezTo>
                    <a:pt x="773" y="735"/>
                    <a:pt x="889" y="973"/>
                    <a:pt x="1089" y="1031"/>
                  </a:cubicBezTo>
                  <a:cubicBezTo>
                    <a:pt x="1118" y="1039"/>
                    <a:pt x="1148" y="1043"/>
                    <a:pt x="1177" y="1043"/>
                  </a:cubicBezTo>
                  <a:cubicBezTo>
                    <a:pt x="1354" y="1043"/>
                    <a:pt x="1523" y="900"/>
                    <a:pt x="1578" y="690"/>
                  </a:cubicBezTo>
                  <a:cubicBezTo>
                    <a:pt x="1610" y="587"/>
                    <a:pt x="1604" y="471"/>
                    <a:pt x="1565" y="368"/>
                  </a:cubicBezTo>
                  <a:lnTo>
                    <a:pt x="1565" y="368"/>
                  </a:lnTo>
                  <a:cubicBezTo>
                    <a:pt x="1887" y="748"/>
                    <a:pt x="1565" y="1682"/>
                    <a:pt x="1565" y="1682"/>
                  </a:cubicBezTo>
                  <a:lnTo>
                    <a:pt x="3904" y="2751"/>
                  </a:lnTo>
                  <a:lnTo>
                    <a:pt x="4032" y="2809"/>
                  </a:lnTo>
                  <a:cubicBezTo>
                    <a:pt x="4554" y="3099"/>
                    <a:pt x="4135" y="3672"/>
                    <a:pt x="4135" y="3672"/>
                  </a:cubicBezTo>
                  <a:cubicBezTo>
                    <a:pt x="4902" y="3421"/>
                    <a:pt x="4580" y="2770"/>
                    <a:pt x="4580" y="2770"/>
                  </a:cubicBezTo>
                  <a:lnTo>
                    <a:pt x="1842" y="1482"/>
                  </a:lnTo>
                  <a:cubicBezTo>
                    <a:pt x="2036" y="812"/>
                    <a:pt x="1952" y="219"/>
                    <a:pt x="1604" y="45"/>
                  </a:cubicBezTo>
                  <a:cubicBezTo>
                    <a:pt x="1539" y="15"/>
                    <a:pt x="1469" y="0"/>
                    <a:pt x="1396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296;p31">
              <a:extLst>
                <a:ext uri="{FF2B5EF4-FFF2-40B4-BE49-F238E27FC236}">
                  <a16:creationId xmlns:a16="http://schemas.microsoft.com/office/drawing/2014/main" id="{4DAFB158-29C6-4F26-964B-9202F4EA4D43}"/>
                </a:ext>
              </a:extLst>
            </p:cNvPr>
            <p:cNvSpPr/>
            <p:nvPr/>
          </p:nvSpPr>
          <p:spPr>
            <a:xfrm>
              <a:off x="3634450" y="4142850"/>
              <a:ext cx="40450" cy="22000"/>
            </a:xfrm>
            <a:custGeom>
              <a:avLst/>
              <a:gdLst/>
              <a:ahLst/>
              <a:cxnLst/>
              <a:rect l="l" t="t" r="r" b="b"/>
              <a:pathLst>
                <a:path w="1618" h="880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406"/>
                    <a:pt x="117" y="715"/>
                    <a:pt x="362" y="831"/>
                  </a:cubicBezTo>
                  <a:cubicBezTo>
                    <a:pt x="427" y="864"/>
                    <a:pt x="498" y="879"/>
                    <a:pt x="574" y="879"/>
                  </a:cubicBezTo>
                  <a:cubicBezTo>
                    <a:pt x="899" y="879"/>
                    <a:pt x="1299" y="588"/>
                    <a:pt x="1618" y="123"/>
                  </a:cubicBezTo>
                  <a:lnTo>
                    <a:pt x="1618" y="123"/>
                  </a:lnTo>
                  <a:cubicBezTo>
                    <a:pt x="1566" y="179"/>
                    <a:pt x="1047" y="728"/>
                    <a:pt x="620" y="728"/>
                  </a:cubicBezTo>
                  <a:cubicBezTo>
                    <a:pt x="512" y="728"/>
                    <a:pt x="410" y="693"/>
                    <a:pt x="323" y="606"/>
                  </a:cubicBezTo>
                  <a:cubicBezTo>
                    <a:pt x="149" y="451"/>
                    <a:pt x="40" y="232"/>
                    <a:pt x="1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297;p31">
              <a:extLst>
                <a:ext uri="{FF2B5EF4-FFF2-40B4-BE49-F238E27FC236}">
                  <a16:creationId xmlns:a16="http://schemas.microsoft.com/office/drawing/2014/main" id="{DD4B8905-2A99-4162-B34F-55105E19B9C1}"/>
                </a:ext>
              </a:extLst>
            </p:cNvPr>
            <p:cNvSpPr/>
            <p:nvPr/>
          </p:nvSpPr>
          <p:spPr>
            <a:xfrm>
              <a:off x="3605950" y="4212400"/>
              <a:ext cx="352225" cy="211775"/>
            </a:xfrm>
            <a:custGeom>
              <a:avLst/>
              <a:gdLst/>
              <a:ahLst/>
              <a:cxnLst/>
              <a:rect l="l" t="t" r="r" b="b"/>
              <a:pathLst>
                <a:path w="14089" h="8471" extrusionOk="0">
                  <a:moveTo>
                    <a:pt x="13425" y="1"/>
                  </a:moveTo>
                  <a:lnTo>
                    <a:pt x="2519" y="5089"/>
                  </a:lnTo>
                  <a:cubicBezTo>
                    <a:pt x="2519" y="5089"/>
                    <a:pt x="2519" y="5089"/>
                    <a:pt x="2513" y="5083"/>
                  </a:cubicBezTo>
                  <a:cubicBezTo>
                    <a:pt x="2017" y="4355"/>
                    <a:pt x="1396" y="3900"/>
                    <a:pt x="884" y="3900"/>
                  </a:cubicBezTo>
                  <a:cubicBezTo>
                    <a:pt x="770" y="3900"/>
                    <a:pt x="662" y="3922"/>
                    <a:pt x="561" y="3969"/>
                  </a:cubicBezTo>
                  <a:cubicBezTo>
                    <a:pt x="188" y="4143"/>
                    <a:pt x="1" y="4632"/>
                    <a:pt x="20" y="5257"/>
                  </a:cubicBezTo>
                  <a:cubicBezTo>
                    <a:pt x="20" y="5399"/>
                    <a:pt x="39" y="5540"/>
                    <a:pt x="59" y="5682"/>
                  </a:cubicBezTo>
                  <a:lnTo>
                    <a:pt x="59" y="5688"/>
                  </a:lnTo>
                  <a:cubicBezTo>
                    <a:pt x="110" y="5991"/>
                    <a:pt x="188" y="6294"/>
                    <a:pt x="297" y="6584"/>
                  </a:cubicBezTo>
                  <a:cubicBezTo>
                    <a:pt x="353" y="6656"/>
                    <a:pt x="1337" y="8471"/>
                    <a:pt x="2230" y="8471"/>
                  </a:cubicBezTo>
                  <a:cubicBezTo>
                    <a:pt x="2373" y="8471"/>
                    <a:pt x="2514" y="8424"/>
                    <a:pt x="2648" y="8317"/>
                  </a:cubicBezTo>
                  <a:cubicBezTo>
                    <a:pt x="3299" y="7808"/>
                    <a:pt x="2745" y="6191"/>
                    <a:pt x="2745" y="6191"/>
                  </a:cubicBezTo>
                  <a:lnTo>
                    <a:pt x="7415" y="4085"/>
                  </a:lnTo>
                  <a:lnTo>
                    <a:pt x="7505" y="4052"/>
                  </a:lnTo>
                  <a:lnTo>
                    <a:pt x="7441" y="4523"/>
                  </a:lnTo>
                  <a:lnTo>
                    <a:pt x="7441" y="4523"/>
                  </a:lnTo>
                  <a:lnTo>
                    <a:pt x="14088" y="1418"/>
                  </a:lnTo>
                  <a:lnTo>
                    <a:pt x="13425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298;p31">
              <a:extLst>
                <a:ext uri="{FF2B5EF4-FFF2-40B4-BE49-F238E27FC236}">
                  <a16:creationId xmlns:a16="http://schemas.microsoft.com/office/drawing/2014/main" id="{660403A3-2325-41ED-A6E0-EA0E57781B55}"/>
                </a:ext>
              </a:extLst>
            </p:cNvPr>
            <p:cNvSpPr/>
            <p:nvPr/>
          </p:nvSpPr>
          <p:spPr>
            <a:xfrm>
              <a:off x="3628500" y="4378450"/>
              <a:ext cx="22400" cy="18300"/>
            </a:xfrm>
            <a:custGeom>
              <a:avLst/>
              <a:gdLst/>
              <a:ahLst/>
              <a:cxnLst/>
              <a:rect l="l" t="t" r="r" b="b"/>
              <a:pathLst>
                <a:path w="896" h="732" extrusionOk="0">
                  <a:moveTo>
                    <a:pt x="384" y="0"/>
                  </a:moveTo>
                  <a:cubicBezTo>
                    <a:pt x="268" y="0"/>
                    <a:pt x="163" y="48"/>
                    <a:pt x="104" y="142"/>
                  </a:cubicBezTo>
                  <a:cubicBezTo>
                    <a:pt x="1" y="303"/>
                    <a:pt x="71" y="528"/>
                    <a:pt x="265" y="657"/>
                  </a:cubicBezTo>
                  <a:cubicBezTo>
                    <a:pt x="342" y="707"/>
                    <a:pt x="428" y="732"/>
                    <a:pt x="510" y="732"/>
                  </a:cubicBezTo>
                  <a:cubicBezTo>
                    <a:pt x="626" y="732"/>
                    <a:pt x="732" y="683"/>
                    <a:pt x="793" y="592"/>
                  </a:cubicBezTo>
                  <a:cubicBezTo>
                    <a:pt x="896" y="431"/>
                    <a:pt x="825" y="206"/>
                    <a:pt x="638" y="77"/>
                  </a:cubicBezTo>
                  <a:cubicBezTo>
                    <a:pt x="557" y="26"/>
                    <a:pt x="468" y="0"/>
                    <a:pt x="384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299;p31">
              <a:extLst>
                <a:ext uri="{FF2B5EF4-FFF2-40B4-BE49-F238E27FC236}">
                  <a16:creationId xmlns:a16="http://schemas.microsoft.com/office/drawing/2014/main" id="{BC684AD2-30EB-44E6-AFC0-5E79A4B8D69B}"/>
                </a:ext>
              </a:extLst>
            </p:cNvPr>
            <p:cNvSpPr/>
            <p:nvPr/>
          </p:nvSpPr>
          <p:spPr>
            <a:xfrm>
              <a:off x="3613525" y="4290350"/>
              <a:ext cx="191000" cy="142000"/>
            </a:xfrm>
            <a:custGeom>
              <a:avLst/>
              <a:gdLst/>
              <a:ahLst/>
              <a:cxnLst/>
              <a:rect l="l" t="t" r="r" b="b"/>
              <a:pathLst>
                <a:path w="7640" h="5680" extrusionOk="0">
                  <a:moveTo>
                    <a:pt x="6448" y="0"/>
                  </a:moveTo>
                  <a:cubicBezTo>
                    <a:pt x="6448" y="0"/>
                    <a:pt x="7092" y="896"/>
                    <a:pt x="6287" y="1340"/>
                  </a:cubicBezTo>
                  <a:lnTo>
                    <a:pt x="6088" y="1430"/>
                  </a:lnTo>
                  <a:lnTo>
                    <a:pt x="2442" y="3073"/>
                  </a:lnTo>
                  <a:cubicBezTo>
                    <a:pt x="2442" y="3073"/>
                    <a:pt x="2938" y="4529"/>
                    <a:pt x="2429" y="5115"/>
                  </a:cubicBezTo>
                  <a:cubicBezTo>
                    <a:pt x="2493" y="4960"/>
                    <a:pt x="2500" y="4780"/>
                    <a:pt x="2455" y="4612"/>
                  </a:cubicBezTo>
                  <a:cubicBezTo>
                    <a:pt x="2366" y="4284"/>
                    <a:pt x="2098" y="4061"/>
                    <a:pt x="1823" y="4061"/>
                  </a:cubicBezTo>
                  <a:cubicBezTo>
                    <a:pt x="1780" y="4061"/>
                    <a:pt x="1737" y="4066"/>
                    <a:pt x="1695" y="4078"/>
                  </a:cubicBezTo>
                  <a:cubicBezTo>
                    <a:pt x="1373" y="4168"/>
                    <a:pt x="1199" y="4548"/>
                    <a:pt x="1302" y="4928"/>
                  </a:cubicBezTo>
                  <a:cubicBezTo>
                    <a:pt x="1328" y="5005"/>
                    <a:pt x="1360" y="5083"/>
                    <a:pt x="1405" y="5153"/>
                  </a:cubicBezTo>
                  <a:cubicBezTo>
                    <a:pt x="696" y="4683"/>
                    <a:pt x="39" y="3524"/>
                    <a:pt x="1" y="3466"/>
                  </a:cubicBezTo>
                  <a:lnTo>
                    <a:pt x="1" y="3466"/>
                  </a:lnTo>
                  <a:cubicBezTo>
                    <a:pt x="39" y="3575"/>
                    <a:pt x="84" y="3691"/>
                    <a:pt x="142" y="3807"/>
                  </a:cubicBezTo>
                  <a:cubicBezTo>
                    <a:pt x="664" y="4929"/>
                    <a:pt x="1506" y="5679"/>
                    <a:pt x="2165" y="5679"/>
                  </a:cubicBezTo>
                  <a:cubicBezTo>
                    <a:pt x="2279" y="5679"/>
                    <a:pt x="2387" y="5657"/>
                    <a:pt x="2487" y="5611"/>
                  </a:cubicBezTo>
                  <a:cubicBezTo>
                    <a:pt x="3034" y="5360"/>
                    <a:pt x="3176" y="4432"/>
                    <a:pt x="2880" y="3395"/>
                  </a:cubicBezTo>
                  <a:lnTo>
                    <a:pt x="7138" y="1405"/>
                  </a:lnTo>
                  <a:cubicBezTo>
                    <a:pt x="7138" y="1405"/>
                    <a:pt x="7640" y="400"/>
                    <a:pt x="6448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300;p31">
              <a:extLst>
                <a:ext uri="{FF2B5EF4-FFF2-40B4-BE49-F238E27FC236}">
                  <a16:creationId xmlns:a16="http://schemas.microsoft.com/office/drawing/2014/main" id="{83EB6731-AD73-4EC8-86A0-DB71A1D19D0B}"/>
                </a:ext>
              </a:extLst>
            </p:cNvPr>
            <p:cNvSpPr/>
            <p:nvPr/>
          </p:nvSpPr>
          <p:spPr>
            <a:xfrm>
              <a:off x="3605950" y="4309975"/>
              <a:ext cx="62825" cy="34025"/>
            </a:xfrm>
            <a:custGeom>
              <a:avLst/>
              <a:gdLst/>
              <a:ahLst/>
              <a:cxnLst/>
              <a:rect l="l" t="t" r="r" b="b"/>
              <a:pathLst>
                <a:path w="2513" h="1361" extrusionOk="0">
                  <a:moveTo>
                    <a:pt x="887" y="0"/>
                  </a:moveTo>
                  <a:cubicBezTo>
                    <a:pt x="772" y="0"/>
                    <a:pt x="662" y="23"/>
                    <a:pt x="561" y="72"/>
                  </a:cubicBezTo>
                  <a:cubicBezTo>
                    <a:pt x="188" y="246"/>
                    <a:pt x="1" y="736"/>
                    <a:pt x="14" y="1360"/>
                  </a:cubicBezTo>
                  <a:cubicBezTo>
                    <a:pt x="39" y="1103"/>
                    <a:pt x="155" y="761"/>
                    <a:pt x="503" y="420"/>
                  </a:cubicBezTo>
                  <a:cubicBezTo>
                    <a:pt x="638" y="287"/>
                    <a:pt x="796" y="234"/>
                    <a:pt x="962" y="234"/>
                  </a:cubicBezTo>
                  <a:cubicBezTo>
                    <a:pt x="1626" y="234"/>
                    <a:pt x="2431" y="1092"/>
                    <a:pt x="2513" y="1180"/>
                  </a:cubicBezTo>
                  <a:cubicBezTo>
                    <a:pt x="2019" y="455"/>
                    <a:pt x="1397" y="0"/>
                    <a:pt x="8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301;p31">
              <a:extLst>
                <a:ext uri="{FF2B5EF4-FFF2-40B4-BE49-F238E27FC236}">
                  <a16:creationId xmlns:a16="http://schemas.microsoft.com/office/drawing/2014/main" id="{82761F18-2C58-4B3A-8EBB-B74B2CF7D5FC}"/>
                </a:ext>
              </a:extLst>
            </p:cNvPr>
            <p:cNvSpPr/>
            <p:nvPr/>
          </p:nvSpPr>
          <p:spPr>
            <a:xfrm>
              <a:off x="3895825" y="3926100"/>
              <a:ext cx="89875" cy="249625"/>
            </a:xfrm>
            <a:custGeom>
              <a:avLst/>
              <a:gdLst/>
              <a:ahLst/>
              <a:cxnLst/>
              <a:rect l="l" t="t" r="r" b="b"/>
              <a:pathLst>
                <a:path w="3595" h="9985" extrusionOk="0">
                  <a:moveTo>
                    <a:pt x="2108" y="0"/>
                  </a:moveTo>
                  <a:cubicBezTo>
                    <a:pt x="2039" y="0"/>
                    <a:pt x="1969" y="2"/>
                    <a:pt x="1900" y="7"/>
                  </a:cubicBezTo>
                  <a:cubicBezTo>
                    <a:pt x="1836" y="32"/>
                    <a:pt x="0" y="393"/>
                    <a:pt x="303" y="1185"/>
                  </a:cubicBezTo>
                  <a:cubicBezTo>
                    <a:pt x="483" y="1640"/>
                    <a:pt x="1385" y="1669"/>
                    <a:pt x="1615" y="1669"/>
                  </a:cubicBezTo>
                  <a:cubicBezTo>
                    <a:pt x="1649" y="1669"/>
                    <a:pt x="1669" y="1668"/>
                    <a:pt x="1669" y="1668"/>
                  </a:cubicBezTo>
                  <a:lnTo>
                    <a:pt x="2100" y="5121"/>
                  </a:lnTo>
                  <a:lnTo>
                    <a:pt x="2100" y="5185"/>
                  </a:lnTo>
                  <a:lnTo>
                    <a:pt x="1810" y="5050"/>
                  </a:lnTo>
                  <a:lnTo>
                    <a:pt x="2493" y="9984"/>
                  </a:lnTo>
                  <a:lnTo>
                    <a:pt x="3543" y="9836"/>
                  </a:lnTo>
                  <a:lnTo>
                    <a:pt x="2422" y="1746"/>
                  </a:lnTo>
                  <a:cubicBezTo>
                    <a:pt x="3124" y="1527"/>
                    <a:pt x="3594" y="1108"/>
                    <a:pt x="3537" y="696"/>
                  </a:cubicBezTo>
                  <a:cubicBezTo>
                    <a:pt x="3498" y="419"/>
                    <a:pt x="3221" y="200"/>
                    <a:pt x="2809" y="90"/>
                  </a:cubicBezTo>
                  <a:cubicBezTo>
                    <a:pt x="2718" y="65"/>
                    <a:pt x="2622" y="39"/>
                    <a:pt x="2525" y="26"/>
                  </a:cubicBezTo>
                  <a:cubicBezTo>
                    <a:pt x="2388" y="9"/>
                    <a:pt x="2248" y="0"/>
                    <a:pt x="2108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302;p31">
              <a:extLst>
                <a:ext uri="{FF2B5EF4-FFF2-40B4-BE49-F238E27FC236}">
                  <a16:creationId xmlns:a16="http://schemas.microsoft.com/office/drawing/2014/main" id="{FE44793A-C59E-44D9-8339-9DBE7E73EEB9}"/>
                </a:ext>
              </a:extLst>
            </p:cNvPr>
            <p:cNvSpPr/>
            <p:nvPr/>
          </p:nvSpPr>
          <p:spPr>
            <a:xfrm>
              <a:off x="3924325" y="3934900"/>
              <a:ext cx="15475" cy="11500"/>
            </a:xfrm>
            <a:custGeom>
              <a:avLst/>
              <a:gdLst/>
              <a:ahLst/>
              <a:cxnLst/>
              <a:rect l="l" t="t" r="r" b="b"/>
              <a:pathLst>
                <a:path w="619" h="460" extrusionOk="0">
                  <a:moveTo>
                    <a:pt x="312" y="1"/>
                  </a:moveTo>
                  <a:cubicBezTo>
                    <a:pt x="247" y="1"/>
                    <a:pt x="181" y="25"/>
                    <a:pt x="129" y="73"/>
                  </a:cubicBezTo>
                  <a:cubicBezTo>
                    <a:pt x="0" y="228"/>
                    <a:pt x="110" y="460"/>
                    <a:pt x="310" y="460"/>
                  </a:cubicBezTo>
                  <a:cubicBezTo>
                    <a:pt x="509" y="460"/>
                    <a:pt x="619" y="228"/>
                    <a:pt x="490" y="73"/>
                  </a:cubicBezTo>
                  <a:cubicBezTo>
                    <a:pt x="442" y="25"/>
                    <a:pt x="377" y="1"/>
                    <a:pt x="3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6" name="Google Shape;303;p31">
              <a:extLst>
                <a:ext uri="{FF2B5EF4-FFF2-40B4-BE49-F238E27FC236}">
                  <a16:creationId xmlns:a16="http://schemas.microsoft.com/office/drawing/2014/main" id="{33086FD7-1BA3-4993-AD2B-7F776CA0A586}"/>
                </a:ext>
              </a:extLst>
            </p:cNvPr>
            <p:cNvSpPr/>
            <p:nvPr/>
          </p:nvSpPr>
          <p:spPr>
            <a:xfrm>
              <a:off x="3894200" y="3926250"/>
              <a:ext cx="72975" cy="130925"/>
            </a:xfrm>
            <a:custGeom>
              <a:avLst/>
              <a:gdLst/>
              <a:ahLst/>
              <a:cxnLst/>
              <a:rect l="l" t="t" r="r" b="b"/>
              <a:pathLst>
                <a:path w="2919" h="5237" extrusionOk="0">
                  <a:moveTo>
                    <a:pt x="1965" y="1"/>
                  </a:moveTo>
                  <a:cubicBezTo>
                    <a:pt x="1882" y="7"/>
                    <a:pt x="1804" y="13"/>
                    <a:pt x="1714" y="20"/>
                  </a:cubicBezTo>
                  <a:cubicBezTo>
                    <a:pt x="735" y="155"/>
                    <a:pt x="1" y="677"/>
                    <a:pt x="72" y="1179"/>
                  </a:cubicBezTo>
                  <a:cubicBezTo>
                    <a:pt x="130" y="1592"/>
                    <a:pt x="703" y="1869"/>
                    <a:pt x="1437" y="1881"/>
                  </a:cubicBezTo>
                  <a:lnTo>
                    <a:pt x="1875" y="5044"/>
                  </a:lnTo>
                  <a:cubicBezTo>
                    <a:pt x="1875" y="5044"/>
                    <a:pt x="2077" y="5236"/>
                    <a:pt x="2344" y="5236"/>
                  </a:cubicBezTo>
                  <a:cubicBezTo>
                    <a:pt x="2520" y="5236"/>
                    <a:pt x="2724" y="5153"/>
                    <a:pt x="2919" y="4877"/>
                  </a:cubicBezTo>
                  <a:lnTo>
                    <a:pt x="2919" y="4877"/>
                  </a:lnTo>
                  <a:cubicBezTo>
                    <a:pt x="2919" y="4877"/>
                    <a:pt x="2780" y="4924"/>
                    <a:pt x="2615" y="4924"/>
                  </a:cubicBezTo>
                  <a:cubicBezTo>
                    <a:pt x="2407" y="4924"/>
                    <a:pt x="2156" y="4848"/>
                    <a:pt x="2088" y="4503"/>
                  </a:cubicBezTo>
                  <a:lnTo>
                    <a:pt x="2068" y="4355"/>
                  </a:lnTo>
                  <a:lnTo>
                    <a:pt x="1734" y="1662"/>
                  </a:lnTo>
                  <a:cubicBezTo>
                    <a:pt x="1734" y="1662"/>
                    <a:pt x="1717" y="1663"/>
                    <a:pt x="1688" y="1663"/>
                  </a:cubicBezTo>
                  <a:cubicBezTo>
                    <a:pt x="1483" y="1663"/>
                    <a:pt x="649" y="1638"/>
                    <a:pt x="407" y="1244"/>
                  </a:cubicBezTo>
                  <a:lnTo>
                    <a:pt x="407" y="1244"/>
                  </a:lnTo>
                  <a:cubicBezTo>
                    <a:pt x="497" y="1321"/>
                    <a:pt x="613" y="1360"/>
                    <a:pt x="729" y="1366"/>
                  </a:cubicBezTo>
                  <a:cubicBezTo>
                    <a:pt x="734" y="1366"/>
                    <a:pt x="739" y="1366"/>
                    <a:pt x="743" y="1366"/>
                  </a:cubicBezTo>
                  <a:cubicBezTo>
                    <a:pt x="1001" y="1366"/>
                    <a:pt x="1218" y="1201"/>
                    <a:pt x="1225" y="973"/>
                  </a:cubicBezTo>
                  <a:cubicBezTo>
                    <a:pt x="1238" y="748"/>
                    <a:pt x="1025" y="561"/>
                    <a:pt x="754" y="555"/>
                  </a:cubicBezTo>
                  <a:cubicBezTo>
                    <a:pt x="696" y="555"/>
                    <a:pt x="645" y="561"/>
                    <a:pt x="587" y="574"/>
                  </a:cubicBezTo>
                  <a:cubicBezTo>
                    <a:pt x="1031" y="207"/>
                    <a:pt x="1920" y="13"/>
                    <a:pt x="196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7" name="Google Shape;304;p31">
              <a:extLst>
                <a:ext uri="{FF2B5EF4-FFF2-40B4-BE49-F238E27FC236}">
                  <a16:creationId xmlns:a16="http://schemas.microsoft.com/office/drawing/2014/main" id="{7BDF375E-EB01-44A6-B21D-5E2581299D38}"/>
                </a:ext>
              </a:extLst>
            </p:cNvPr>
            <p:cNvSpPr/>
            <p:nvPr/>
          </p:nvSpPr>
          <p:spPr>
            <a:xfrm>
              <a:off x="3956525" y="3928350"/>
              <a:ext cx="29825" cy="41250"/>
            </a:xfrm>
            <a:custGeom>
              <a:avLst/>
              <a:gdLst/>
              <a:ahLst/>
              <a:cxnLst/>
              <a:rect l="l" t="t" r="r" b="b"/>
              <a:pathLst>
                <a:path w="1193" h="1650" extrusionOk="0">
                  <a:moveTo>
                    <a:pt x="387" y="0"/>
                  </a:moveTo>
                  <a:lnTo>
                    <a:pt x="387" y="0"/>
                  </a:lnTo>
                  <a:cubicBezTo>
                    <a:pt x="613" y="97"/>
                    <a:pt x="793" y="277"/>
                    <a:pt x="902" y="503"/>
                  </a:cubicBezTo>
                  <a:cubicBezTo>
                    <a:pt x="1192" y="1076"/>
                    <a:pt x="97" y="1604"/>
                    <a:pt x="1" y="1649"/>
                  </a:cubicBezTo>
                  <a:cubicBezTo>
                    <a:pt x="703" y="1437"/>
                    <a:pt x="1173" y="1018"/>
                    <a:pt x="1115" y="606"/>
                  </a:cubicBezTo>
                  <a:cubicBezTo>
                    <a:pt x="1076" y="329"/>
                    <a:pt x="793" y="110"/>
                    <a:pt x="3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305;p31">
              <a:extLst>
                <a:ext uri="{FF2B5EF4-FFF2-40B4-BE49-F238E27FC236}">
                  <a16:creationId xmlns:a16="http://schemas.microsoft.com/office/drawing/2014/main" id="{67EB7EDD-32FA-45FC-9BBF-BE21ECBB3A08}"/>
                </a:ext>
              </a:extLst>
            </p:cNvPr>
            <p:cNvSpPr/>
            <p:nvPr/>
          </p:nvSpPr>
          <p:spPr>
            <a:xfrm>
              <a:off x="3705650" y="4045050"/>
              <a:ext cx="466050" cy="424600"/>
            </a:xfrm>
            <a:custGeom>
              <a:avLst/>
              <a:gdLst/>
              <a:ahLst/>
              <a:cxnLst/>
              <a:rect l="l" t="t" r="r" b="b"/>
              <a:pathLst>
                <a:path w="18642" h="16984" extrusionOk="0">
                  <a:moveTo>
                    <a:pt x="9321" y="1"/>
                  </a:moveTo>
                  <a:cubicBezTo>
                    <a:pt x="7148" y="1"/>
                    <a:pt x="4976" y="830"/>
                    <a:pt x="3317" y="2489"/>
                  </a:cubicBezTo>
                  <a:cubicBezTo>
                    <a:pt x="0" y="5806"/>
                    <a:pt x="0" y="11178"/>
                    <a:pt x="3317" y="14495"/>
                  </a:cubicBezTo>
                  <a:cubicBezTo>
                    <a:pt x="4976" y="16154"/>
                    <a:pt x="7148" y="16983"/>
                    <a:pt x="9321" y="16983"/>
                  </a:cubicBezTo>
                  <a:cubicBezTo>
                    <a:pt x="11493" y="16983"/>
                    <a:pt x="13665" y="16154"/>
                    <a:pt x="15324" y="14495"/>
                  </a:cubicBezTo>
                  <a:cubicBezTo>
                    <a:pt x="18641" y="11178"/>
                    <a:pt x="18641" y="5806"/>
                    <a:pt x="15324" y="2489"/>
                  </a:cubicBezTo>
                  <a:cubicBezTo>
                    <a:pt x="13665" y="830"/>
                    <a:pt x="11493" y="1"/>
                    <a:pt x="9321" y="1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306;p31">
              <a:extLst>
                <a:ext uri="{FF2B5EF4-FFF2-40B4-BE49-F238E27FC236}">
                  <a16:creationId xmlns:a16="http://schemas.microsoft.com/office/drawing/2014/main" id="{3D024082-E4B3-4C61-9460-3FA67B1881E8}"/>
                </a:ext>
              </a:extLst>
            </p:cNvPr>
            <p:cNvSpPr/>
            <p:nvPr/>
          </p:nvSpPr>
          <p:spPr>
            <a:xfrm>
              <a:off x="3688250" y="4141225"/>
              <a:ext cx="457850" cy="328525"/>
            </a:xfrm>
            <a:custGeom>
              <a:avLst/>
              <a:gdLst/>
              <a:ahLst/>
              <a:cxnLst/>
              <a:rect l="l" t="t" r="r" b="b"/>
              <a:pathLst>
                <a:path w="18314" h="13141" extrusionOk="0">
                  <a:moveTo>
                    <a:pt x="2905" y="1"/>
                  </a:moveTo>
                  <a:cubicBezTo>
                    <a:pt x="0" y="4439"/>
                    <a:pt x="1836" y="10423"/>
                    <a:pt x="6732" y="12478"/>
                  </a:cubicBezTo>
                  <a:cubicBezTo>
                    <a:pt x="7810" y="12929"/>
                    <a:pt x="8920" y="13140"/>
                    <a:pt x="10008" y="13140"/>
                  </a:cubicBezTo>
                  <a:cubicBezTo>
                    <a:pt x="13859" y="13140"/>
                    <a:pt x="17429" y="10491"/>
                    <a:pt x="18313" y="6448"/>
                  </a:cubicBezTo>
                  <a:lnTo>
                    <a:pt x="18313" y="6448"/>
                  </a:lnTo>
                  <a:cubicBezTo>
                    <a:pt x="16722" y="8881"/>
                    <a:pt x="14030" y="10297"/>
                    <a:pt x="11201" y="10297"/>
                  </a:cubicBezTo>
                  <a:cubicBezTo>
                    <a:pt x="10629" y="10297"/>
                    <a:pt x="10051" y="10239"/>
                    <a:pt x="9476" y="10120"/>
                  </a:cubicBezTo>
                  <a:cubicBezTo>
                    <a:pt x="9836" y="9837"/>
                    <a:pt x="10055" y="9431"/>
                    <a:pt x="10010" y="9006"/>
                  </a:cubicBezTo>
                  <a:cubicBezTo>
                    <a:pt x="9945" y="8308"/>
                    <a:pt x="9238" y="7798"/>
                    <a:pt x="8387" y="7798"/>
                  </a:cubicBezTo>
                  <a:cubicBezTo>
                    <a:pt x="8319" y="7798"/>
                    <a:pt x="8250" y="7801"/>
                    <a:pt x="8181" y="7808"/>
                  </a:cubicBezTo>
                  <a:cubicBezTo>
                    <a:pt x="7395" y="7885"/>
                    <a:pt x="6770" y="8368"/>
                    <a:pt x="6628" y="8967"/>
                  </a:cubicBezTo>
                  <a:cubicBezTo>
                    <a:pt x="6081" y="8613"/>
                    <a:pt x="5579" y="8207"/>
                    <a:pt x="5128" y="7737"/>
                  </a:cubicBezTo>
                  <a:cubicBezTo>
                    <a:pt x="5147" y="7730"/>
                    <a:pt x="5166" y="7724"/>
                    <a:pt x="5186" y="7711"/>
                  </a:cubicBezTo>
                  <a:cubicBezTo>
                    <a:pt x="5521" y="7531"/>
                    <a:pt x="5669" y="7151"/>
                    <a:pt x="5521" y="6874"/>
                  </a:cubicBezTo>
                  <a:cubicBezTo>
                    <a:pt x="5422" y="6693"/>
                    <a:pt x="5227" y="6596"/>
                    <a:pt x="5010" y="6596"/>
                  </a:cubicBezTo>
                  <a:cubicBezTo>
                    <a:pt x="4886" y="6596"/>
                    <a:pt x="4756" y="6628"/>
                    <a:pt x="4632" y="6693"/>
                  </a:cubicBezTo>
                  <a:cubicBezTo>
                    <a:pt x="4542" y="6745"/>
                    <a:pt x="4464" y="6809"/>
                    <a:pt x="4400" y="6887"/>
                  </a:cubicBezTo>
                  <a:cubicBezTo>
                    <a:pt x="4155" y="6564"/>
                    <a:pt x="3936" y="6223"/>
                    <a:pt x="3743" y="5862"/>
                  </a:cubicBezTo>
                  <a:cubicBezTo>
                    <a:pt x="2764" y="4072"/>
                    <a:pt x="2467" y="1991"/>
                    <a:pt x="290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07;p31">
              <a:extLst>
                <a:ext uri="{FF2B5EF4-FFF2-40B4-BE49-F238E27FC236}">
                  <a16:creationId xmlns:a16="http://schemas.microsoft.com/office/drawing/2014/main" id="{BFA82BCA-1DDD-4C71-A19C-78B594254C53}"/>
                </a:ext>
              </a:extLst>
            </p:cNvPr>
            <p:cNvSpPr/>
            <p:nvPr/>
          </p:nvSpPr>
          <p:spPr>
            <a:xfrm>
              <a:off x="3896775" y="4105350"/>
              <a:ext cx="155750" cy="122850"/>
            </a:xfrm>
            <a:custGeom>
              <a:avLst/>
              <a:gdLst/>
              <a:ahLst/>
              <a:cxnLst/>
              <a:rect l="l" t="t" r="r" b="b"/>
              <a:pathLst>
                <a:path w="6230" h="4914" extrusionOk="0">
                  <a:moveTo>
                    <a:pt x="3307" y="0"/>
                  </a:moveTo>
                  <a:cubicBezTo>
                    <a:pt x="3102" y="0"/>
                    <a:pt x="2892" y="19"/>
                    <a:pt x="2680" y="57"/>
                  </a:cubicBezTo>
                  <a:cubicBezTo>
                    <a:pt x="1089" y="341"/>
                    <a:pt x="1" y="1648"/>
                    <a:pt x="239" y="2975"/>
                  </a:cubicBezTo>
                  <a:cubicBezTo>
                    <a:pt x="446" y="4126"/>
                    <a:pt x="1592" y="4913"/>
                    <a:pt x="2926" y="4913"/>
                  </a:cubicBezTo>
                  <a:cubicBezTo>
                    <a:pt x="3131" y="4913"/>
                    <a:pt x="3339" y="4895"/>
                    <a:pt x="3550" y="4856"/>
                  </a:cubicBezTo>
                  <a:cubicBezTo>
                    <a:pt x="5141" y="4566"/>
                    <a:pt x="6230" y="3259"/>
                    <a:pt x="5991" y="1932"/>
                  </a:cubicBezTo>
                  <a:cubicBezTo>
                    <a:pt x="5785" y="787"/>
                    <a:pt x="4643" y="0"/>
                    <a:pt x="330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308;p31">
              <a:extLst>
                <a:ext uri="{FF2B5EF4-FFF2-40B4-BE49-F238E27FC236}">
                  <a16:creationId xmlns:a16="http://schemas.microsoft.com/office/drawing/2014/main" id="{E829F25E-C446-4BAF-975C-74A135FD94D7}"/>
                </a:ext>
              </a:extLst>
            </p:cNvPr>
            <p:cNvSpPr/>
            <p:nvPr/>
          </p:nvSpPr>
          <p:spPr>
            <a:xfrm>
              <a:off x="3953800" y="4275675"/>
              <a:ext cx="60250" cy="47975"/>
            </a:xfrm>
            <a:custGeom>
              <a:avLst/>
              <a:gdLst/>
              <a:ahLst/>
              <a:cxnLst/>
              <a:rect l="l" t="t" r="r" b="b"/>
              <a:pathLst>
                <a:path w="2410" h="1919" extrusionOk="0">
                  <a:moveTo>
                    <a:pt x="1361" y="1"/>
                  </a:moveTo>
                  <a:cubicBezTo>
                    <a:pt x="1166" y="1"/>
                    <a:pt x="960" y="51"/>
                    <a:pt x="767" y="156"/>
                  </a:cubicBezTo>
                  <a:cubicBezTo>
                    <a:pt x="238" y="446"/>
                    <a:pt x="0" y="1045"/>
                    <a:pt x="245" y="1483"/>
                  </a:cubicBezTo>
                  <a:cubicBezTo>
                    <a:pt x="397" y="1766"/>
                    <a:pt x="708" y="1918"/>
                    <a:pt x="1051" y="1918"/>
                  </a:cubicBezTo>
                  <a:cubicBezTo>
                    <a:pt x="1246" y="1918"/>
                    <a:pt x="1451" y="1869"/>
                    <a:pt x="1643" y="1766"/>
                  </a:cubicBezTo>
                  <a:cubicBezTo>
                    <a:pt x="2171" y="1476"/>
                    <a:pt x="2409" y="884"/>
                    <a:pt x="2164" y="439"/>
                  </a:cubicBezTo>
                  <a:cubicBezTo>
                    <a:pt x="2012" y="156"/>
                    <a:pt x="1703" y="1"/>
                    <a:pt x="1361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310;p31">
              <a:extLst>
                <a:ext uri="{FF2B5EF4-FFF2-40B4-BE49-F238E27FC236}">
                  <a16:creationId xmlns:a16="http://schemas.microsoft.com/office/drawing/2014/main" id="{F7E6A551-9712-4FA4-AC94-A553663DAFAB}"/>
                </a:ext>
              </a:extLst>
            </p:cNvPr>
            <p:cNvSpPr/>
            <p:nvPr/>
          </p:nvSpPr>
          <p:spPr>
            <a:xfrm>
              <a:off x="3782600" y="4189625"/>
              <a:ext cx="79750" cy="64000"/>
            </a:xfrm>
            <a:custGeom>
              <a:avLst/>
              <a:gdLst/>
              <a:ahLst/>
              <a:cxnLst/>
              <a:rect l="l" t="t" r="r" b="b"/>
              <a:pathLst>
                <a:path w="3190" h="2560" extrusionOk="0">
                  <a:moveTo>
                    <a:pt x="1354" y="0"/>
                  </a:moveTo>
                  <a:cubicBezTo>
                    <a:pt x="933" y="0"/>
                    <a:pt x="552" y="179"/>
                    <a:pt x="349" y="512"/>
                  </a:cubicBezTo>
                  <a:cubicBezTo>
                    <a:pt x="1" y="1079"/>
                    <a:pt x="278" y="1884"/>
                    <a:pt x="967" y="2303"/>
                  </a:cubicBezTo>
                  <a:cubicBezTo>
                    <a:pt x="1247" y="2476"/>
                    <a:pt x="1552" y="2559"/>
                    <a:pt x="1839" y="2559"/>
                  </a:cubicBezTo>
                  <a:cubicBezTo>
                    <a:pt x="2256" y="2559"/>
                    <a:pt x="2635" y="2382"/>
                    <a:pt x="2842" y="2045"/>
                  </a:cubicBezTo>
                  <a:cubicBezTo>
                    <a:pt x="3189" y="1472"/>
                    <a:pt x="2912" y="673"/>
                    <a:pt x="2223" y="255"/>
                  </a:cubicBezTo>
                  <a:cubicBezTo>
                    <a:pt x="1944" y="83"/>
                    <a:pt x="1640" y="0"/>
                    <a:pt x="13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5" name="Google Shape;272;p31">
            <a:extLst>
              <a:ext uri="{FF2B5EF4-FFF2-40B4-BE49-F238E27FC236}">
                <a16:creationId xmlns:a16="http://schemas.microsoft.com/office/drawing/2014/main" id="{5BAD57D1-12B1-417A-8A96-044FC1B11676}"/>
              </a:ext>
            </a:extLst>
          </p:cNvPr>
          <p:cNvGrpSpPr/>
          <p:nvPr/>
        </p:nvGrpSpPr>
        <p:grpSpPr>
          <a:xfrm>
            <a:off x="11179243" y="1720189"/>
            <a:ext cx="847294" cy="912092"/>
            <a:chOff x="3605950" y="3926100"/>
            <a:chExt cx="657375" cy="667000"/>
          </a:xfrm>
        </p:grpSpPr>
        <p:sp>
          <p:nvSpPr>
            <p:cNvPr id="86" name="Google Shape;273;p31">
              <a:extLst>
                <a:ext uri="{FF2B5EF4-FFF2-40B4-BE49-F238E27FC236}">
                  <a16:creationId xmlns:a16="http://schemas.microsoft.com/office/drawing/2014/main" id="{7C310668-E3A0-4CEB-AFC9-E6A3BB3730B9}"/>
                </a:ext>
              </a:extLst>
            </p:cNvPr>
            <p:cNvSpPr/>
            <p:nvPr/>
          </p:nvSpPr>
          <p:spPr>
            <a:xfrm>
              <a:off x="3911275" y="4247025"/>
              <a:ext cx="344325" cy="233925"/>
            </a:xfrm>
            <a:custGeom>
              <a:avLst/>
              <a:gdLst/>
              <a:ahLst/>
              <a:cxnLst/>
              <a:rect l="l" t="t" r="r" b="b"/>
              <a:pathLst>
                <a:path w="13773" h="9357" extrusionOk="0">
                  <a:moveTo>
                    <a:pt x="774" y="1"/>
                  </a:moveTo>
                  <a:lnTo>
                    <a:pt x="1" y="1366"/>
                  </a:lnTo>
                  <a:lnTo>
                    <a:pt x="6371" y="4993"/>
                  </a:lnTo>
                  <a:lnTo>
                    <a:pt x="6371" y="4993"/>
                  </a:lnTo>
                  <a:lnTo>
                    <a:pt x="6345" y="4522"/>
                  </a:lnTo>
                  <a:lnTo>
                    <a:pt x="6429" y="4561"/>
                  </a:lnTo>
                  <a:lnTo>
                    <a:pt x="10919" y="7041"/>
                  </a:lnTo>
                  <a:cubicBezTo>
                    <a:pt x="10919" y="7041"/>
                    <a:pt x="10236" y="8606"/>
                    <a:pt x="10841" y="9167"/>
                  </a:cubicBezTo>
                  <a:cubicBezTo>
                    <a:pt x="10983" y="9300"/>
                    <a:pt x="11139" y="9357"/>
                    <a:pt x="11302" y="9357"/>
                  </a:cubicBezTo>
                  <a:cubicBezTo>
                    <a:pt x="12184" y="9357"/>
                    <a:pt x="13267" y="7698"/>
                    <a:pt x="13321" y="7627"/>
                  </a:cubicBezTo>
                  <a:cubicBezTo>
                    <a:pt x="13457" y="7350"/>
                    <a:pt x="13560" y="7060"/>
                    <a:pt x="13637" y="6758"/>
                  </a:cubicBezTo>
                  <a:lnTo>
                    <a:pt x="13637" y="6751"/>
                  </a:lnTo>
                  <a:cubicBezTo>
                    <a:pt x="13669" y="6616"/>
                    <a:pt x="13695" y="6474"/>
                    <a:pt x="13708" y="6332"/>
                  </a:cubicBezTo>
                  <a:cubicBezTo>
                    <a:pt x="13772" y="5714"/>
                    <a:pt x="13630" y="5205"/>
                    <a:pt x="13270" y="5006"/>
                  </a:cubicBezTo>
                  <a:cubicBezTo>
                    <a:pt x="13153" y="4939"/>
                    <a:pt x="13021" y="4907"/>
                    <a:pt x="12879" y="4907"/>
                  </a:cubicBezTo>
                  <a:cubicBezTo>
                    <a:pt x="12381" y="4907"/>
                    <a:pt x="11761" y="5302"/>
                    <a:pt x="11234" y="5959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274;p31">
              <a:extLst>
                <a:ext uri="{FF2B5EF4-FFF2-40B4-BE49-F238E27FC236}">
                  <a16:creationId xmlns:a16="http://schemas.microsoft.com/office/drawing/2014/main" id="{EC08FB13-B866-4BE7-B193-DF9C513E80E5}"/>
                </a:ext>
              </a:extLst>
            </p:cNvPr>
            <p:cNvSpPr/>
            <p:nvPr/>
          </p:nvSpPr>
          <p:spPr>
            <a:xfrm>
              <a:off x="4205975" y="4437000"/>
              <a:ext cx="22550" cy="18000"/>
            </a:xfrm>
            <a:custGeom>
              <a:avLst/>
              <a:gdLst/>
              <a:ahLst/>
              <a:cxnLst/>
              <a:rect l="l" t="t" r="r" b="b"/>
              <a:pathLst>
                <a:path w="902" h="720" extrusionOk="0">
                  <a:moveTo>
                    <a:pt x="512" y="1"/>
                  </a:moveTo>
                  <a:cubicBezTo>
                    <a:pt x="439" y="1"/>
                    <a:pt x="361" y="20"/>
                    <a:pt x="290" y="60"/>
                  </a:cubicBezTo>
                  <a:cubicBezTo>
                    <a:pt x="90" y="170"/>
                    <a:pt x="0" y="389"/>
                    <a:pt x="90" y="556"/>
                  </a:cubicBezTo>
                  <a:cubicBezTo>
                    <a:pt x="147" y="662"/>
                    <a:pt x="263" y="719"/>
                    <a:pt x="390" y="719"/>
                  </a:cubicBezTo>
                  <a:cubicBezTo>
                    <a:pt x="464" y="719"/>
                    <a:pt x="541" y="700"/>
                    <a:pt x="612" y="659"/>
                  </a:cubicBezTo>
                  <a:cubicBezTo>
                    <a:pt x="812" y="556"/>
                    <a:pt x="902" y="331"/>
                    <a:pt x="812" y="163"/>
                  </a:cubicBezTo>
                  <a:cubicBezTo>
                    <a:pt x="755" y="58"/>
                    <a:pt x="639" y="1"/>
                    <a:pt x="5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275;p31">
              <a:extLst>
                <a:ext uri="{FF2B5EF4-FFF2-40B4-BE49-F238E27FC236}">
                  <a16:creationId xmlns:a16="http://schemas.microsoft.com/office/drawing/2014/main" id="{0F7AF720-BD03-4097-9BD7-10434CCDC413}"/>
                </a:ext>
              </a:extLst>
            </p:cNvPr>
            <p:cNvSpPr/>
            <p:nvPr/>
          </p:nvSpPr>
          <p:spPr>
            <a:xfrm>
              <a:off x="4060075" y="4338325"/>
              <a:ext cx="184575" cy="150325"/>
            </a:xfrm>
            <a:custGeom>
              <a:avLst/>
              <a:gdLst/>
              <a:ahLst/>
              <a:cxnLst/>
              <a:rect l="l" t="t" r="r" b="b"/>
              <a:pathLst>
                <a:path w="7383" h="6013" extrusionOk="0">
                  <a:moveTo>
                    <a:pt x="1224" y="1"/>
                  </a:moveTo>
                  <a:lnTo>
                    <a:pt x="1224" y="1"/>
                  </a:lnTo>
                  <a:cubicBezTo>
                    <a:pt x="0" y="297"/>
                    <a:pt x="426" y="1341"/>
                    <a:pt x="426" y="1341"/>
                  </a:cubicBezTo>
                  <a:lnTo>
                    <a:pt x="4503" y="3666"/>
                  </a:lnTo>
                  <a:cubicBezTo>
                    <a:pt x="4123" y="4684"/>
                    <a:pt x="4187" y="5611"/>
                    <a:pt x="4728" y="5914"/>
                  </a:cubicBezTo>
                  <a:cubicBezTo>
                    <a:pt x="4845" y="5981"/>
                    <a:pt x="4976" y="6013"/>
                    <a:pt x="5117" y="6013"/>
                  </a:cubicBezTo>
                  <a:cubicBezTo>
                    <a:pt x="5764" y="6013"/>
                    <a:pt x="6621" y="5341"/>
                    <a:pt x="7208" y="4304"/>
                  </a:cubicBezTo>
                  <a:cubicBezTo>
                    <a:pt x="7273" y="4194"/>
                    <a:pt x="7331" y="4085"/>
                    <a:pt x="7382" y="3975"/>
                  </a:cubicBezTo>
                  <a:lnTo>
                    <a:pt x="7382" y="3975"/>
                  </a:lnTo>
                  <a:cubicBezTo>
                    <a:pt x="7331" y="4027"/>
                    <a:pt x="6583" y="5128"/>
                    <a:pt x="5843" y="5540"/>
                  </a:cubicBezTo>
                  <a:cubicBezTo>
                    <a:pt x="5888" y="5476"/>
                    <a:pt x="5933" y="5399"/>
                    <a:pt x="5959" y="5321"/>
                  </a:cubicBezTo>
                  <a:cubicBezTo>
                    <a:pt x="6094" y="4954"/>
                    <a:pt x="5952" y="4561"/>
                    <a:pt x="5637" y="4445"/>
                  </a:cubicBezTo>
                  <a:cubicBezTo>
                    <a:pt x="5581" y="4426"/>
                    <a:pt x="5525" y="4417"/>
                    <a:pt x="5468" y="4417"/>
                  </a:cubicBezTo>
                  <a:cubicBezTo>
                    <a:pt x="5206" y="4417"/>
                    <a:pt x="4943" y="4614"/>
                    <a:pt x="4831" y="4916"/>
                  </a:cubicBezTo>
                  <a:cubicBezTo>
                    <a:pt x="4773" y="5083"/>
                    <a:pt x="4767" y="5257"/>
                    <a:pt x="4818" y="5425"/>
                  </a:cubicBezTo>
                  <a:cubicBezTo>
                    <a:pt x="4361" y="4793"/>
                    <a:pt x="4973" y="3383"/>
                    <a:pt x="4973" y="3383"/>
                  </a:cubicBezTo>
                  <a:lnTo>
                    <a:pt x="1469" y="1450"/>
                  </a:lnTo>
                  <a:lnTo>
                    <a:pt x="1276" y="1347"/>
                  </a:lnTo>
                  <a:cubicBezTo>
                    <a:pt x="509" y="838"/>
                    <a:pt x="1224" y="1"/>
                    <a:pt x="1224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276;p31">
              <a:extLst>
                <a:ext uri="{FF2B5EF4-FFF2-40B4-BE49-F238E27FC236}">
                  <a16:creationId xmlns:a16="http://schemas.microsoft.com/office/drawing/2014/main" id="{1C97BFEE-A42E-4CB9-9FDA-2F25674DB1B2}"/>
                </a:ext>
              </a:extLst>
            </p:cNvPr>
            <p:cNvSpPr/>
            <p:nvPr/>
          </p:nvSpPr>
          <p:spPr>
            <a:xfrm>
              <a:off x="4192125" y="4369600"/>
              <a:ext cx="63625" cy="35750"/>
            </a:xfrm>
            <a:custGeom>
              <a:avLst/>
              <a:gdLst/>
              <a:ahLst/>
              <a:cxnLst/>
              <a:rect l="l" t="t" r="r" b="b"/>
              <a:pathLst>
                <a:path w="2545" h="1430" extrusionOk="0">
                  <a:moveTo>
                    <a:pt x="1654" y="0"/>
                  </a:moveTo>
                  <a:cubicBezTo>
                    <a:pt x="1158" y="0"/>
                    <a:pt x="534" y="395"/>
                    <a:pt x="0" y="1049"/>
                  </a:cubicBezTo>
                  <a:cubicBezTo>
                    <a:pt x="90" y="970"/>
                    <a:pt x="906" y="226"/>
                    <a:pt x="1559" y="226"/>
                  </a:cubicBezTo>
                  <a:cubicBezTo>
                    <a:pt x="1750" y="226"/>
                    <a:pt x="1927" y="289"/>
                    <a:pt x="2068" y="450"/>
                  </a:cubicBezTo>
                  <a:cubicBezTo>
                    <a:pt x="2390" y="824"/>
                    <a:pt x="2474" y="1172"/>
                    <a:pt x="2480" y="1429"/>
                  </a:cubicBezTo>
                  <a:cubicBezTo>
                    <a:pt x="2545" y="805"/>
                    <a:pt x="2396" y="302"/>
                    <a:pt x="2036" y="96"/>
                  </a:cubicBezTo>
                  <a:cubicBezTo>
                    <a:pt x="1922" y="31"/>
                    <a:pt x="1793" y="0"/>
                    <a:pt x="16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277;p31">
              <a:extLst>
                <a:ext uri="{FF2B5EF4-FFF2-40B4-BE49-F238E27FC236}">
                  <a16:creationId xmlns:a16="http://schemas.microsoft.com/office/drawing/2014/main" id="{1D826BB2-348F-456C-95E8-189269F97229}"/>
                </a:ext>
              </a:extLst>
            </p:cNvPr>
            <p:cNvSpPr/>
            <p:nvPr/>
          </p:nvSpPr>
          <p:spPr>
            <a:xfrm>
              <a:off x="3938175" y="4030200"/>
              <a:ext cx="325150" cy="290125"/>
            </a:xfrm>
            <a:custGeom>
              <a:avLst/>
              <a:gdLst/>
              <a:ahLst/>
              <a:cxnLst/>
              <a:rect l="l" t="t" r="r" b="b"/>
              <a:pathLst>
                <a:path w="13006" h="11605" extrusionOk="0">
                  <a:moveTo>
                    <a:pt x="9324" y="0"/>
                  </a:moveTo>
                  <a:cubicBezTo>
                    <a:pt x="9095" y="0"/>
                    <a:pt x="8897" y="63"/>
                    <a:pt x="8748" y="197"/>
                  </a:cubicBezTo>
                  <a:cubicBezTo>
                    <a:pt x="8290" y="596"/>
                    <a:pt x="8419" y="1517"/>
                    <a:pt x="8992" y="2432"/>
                  </a:cubicBezTo>
                  <a:lnTo>
                    <a:pt x="8992" y="2438"/>
                  </a:lnTo>
                  <a:lnTo>
                    <a:pt x="0" y="10432"/>
                  </a:lnTo>
                  <a:lnTo>
                    <a:pt x="1044" y="11604"/>
                  </a:lnTo>
                  <a:lnTo>
                    <a:pt x="6525" y="6728"/>
                  </a:lnTo>
                  <a:lnTo>
                    <a:pt x="6068" y="6606"/>
                  </a:lnTo>
                  <a:lnTo>
                    <a:pt x="6132" y="6535"/>
                  </a:lnTo>
                  <a:lnTo>
                    <a:pt x="9913" y="3076"/>
                  </a:lnTo>
                  <a:cubicBezTo>
                    <a:pt x="9913" y="3076"/>
                    <a:pt x="10843" y="3916"/>
                    <a:pt x="11567" y="3916"/>
                  </a:cubicBezTo>
                  <a:cubicBezTo>
                    <a:pt x="11689" y="3916"/>
                    <a:pt x="11805" y="3892"/>
                    <a:pt x="11910" y="3836"/>
                  </a:cubicBezTo>
                  <a:cubicBezTo>
                    <a:pt x="13005" y="3244"/>
                    <a:pt x="11298" y="1079"/>
                    <a:pt x="11247" y="989"/>
                  </a:cubicBezTo>
                  <a:cubicBezTo>
                    <a:pt x="11028" y="770"/>
                    <a:pt x="10783" y="577"/>
                    <a:pt x="10525" y="409"/>
                  </a:cubicBezTo>
                  <a:lnTo>
                    <a:pt x="10519" y="409"/>
                  </a:lnTo>
                  <a:cubicBezTo>
                    <a:pt x="10397" y="339"/>
                    <a:pt x="10274" y="268"/>
                    <a:pt x="10145" y="210"/>
                  </a:cubicBezTo>
                  <a:cubicBezTo>
                    <a:pt x="9852" y="73"/>
                    <a:pt x="9570" y="0"/>
                    <a:pt x="932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278;p31">
              <a:extLst>
                <a:ext uri="{FF2B5EF4-FFF2-40B4-BE49-F238E27FC236}">
                  <a16:creationId xmlns:a16="http://schemas.microsoft.com/office/drawing/2014/main" id="{18B5B74B-FB2E-4D15-89C0-CBF9F6C46B6B}"/>
                </a:ext>
              </a:extLst>
            </p:cNvPr>
            <p:cNvSpPr/>
            <p:nvPr/>
          </p:nvSpPr>
          <p:spPr>
            <a:xfrm>
              <a:off x="4209200" y="4073000"/>
              <a:ext cx="18850" cy="20525"/>
            </a:xfrm>
            <a:custGeom>
              <a:avLst/>
              <a:gdLst/>
              <a:ahLst/>
              <a:cxnLst/>
              <a:rect l="l" t="t" r="r" b="b"/>
              <a:pathLst>
                <a:path w="754" h="821" extrusionOk="0">
                  <a:moveTo>
                    <a:pt x="359" y="1"/>
                  </a:moveTo>
                  <a:cubicBezTo>
                    <a:pt x="342" y="1"/>
                    <a:pt x="326" y="2"/>
                    <a:pt x="309" y="5"/>
                  </a:cubicBezTo>
                  <a:cubicBezTo>
                    <a:pt x="116" y="37"/>
                    <a:pt x="0" y="243"/>
                    <a:pt x="39" y="469"/>
                  </a:cubicBezTo>
                  <a:cubicBezTo>
                    <a:pt x="74" y="674"/>
                    <a:pt x="227" y="821"/>
                    <a:pt x="395" y="821"/>
                  </a:cubicBezTo>
                  <a:cubicBezTo>
                    <a:pt x="411" y="821"/>
                    <a:pt x="428" y="820"/>
                    <a:pt x="445" y="817"/>
                  </a:cubicBezTo>
                  <a:cubicBezTo>
                    <a:pt x="631" y="784"/>
                    <a:pt x="754" y="578"/>
                    <a:pt x="715" y="353"/>
                  </a:cubicBezTo>
                  <a:cubicBezTo>
                    <a:pt x="680" y="147"/>
                    <a:pt x="527" y="1"/>
                    <a:pt x="359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279;p31">
              <a:extLst>
                <a:ext uri="{FF2B5EF4-FFF2-40B4-BE49-F238E27FC236}">
                  <a16:creationId xmlns:a16="http://schemas.microsoft.com/office/drawing/2014/main" id="{AB02B2DD-2098-4681-A1D7-96896151F5A9}"/>
                </a:ext>
              </a:extLst>
            </p:cNvPr>
            <p:cNvSpPr/>
            <p:nvPr/>
          </p:nvSpPr>
          <p:spPr>
            <a:xfrm>
              <a:off x="4073375" y="4054925"/>
              <a:ext cx="184625" cy="143500"/>
            </a:xfrm>
            <a:custGeom>
              <a:avLst/>
              <a:gdLst/>
              <a:ahLst/>
              <a:cxnLst/>
              <a:rect l="l" t="t" r="r" b="b"/>
              <a:pathLst>
                <a:path w="7385" h="5740" extrusionOk="0">
                  <a:moveTo>
                    <a:pt x="5839" y="0"/>
                  </a:moveTo>
                  <a:lnTo>
                    <a:pt x="5839" y="0"/>
                  </a:lnTo>
                  <a:cubicBezTo>
                    <a:pt x="5878" y="65"/>
                    <a:pt x="6683" y="1127"/>
                    <a:pt x="6831" y="1965"/>
                  </a:cubicBezTo>
                  <a:cubicBezTo>
                    <a:pt x="6786" y="1894"/>
                    <a:pt x="6728" y="1830"/>
                    <a:pt x="6663" y="1778"/>
                  </a:cubicBezTo>
                  <a:cubicBezTo>
                    <a:pt x="6515" y="1660"/>
                    <a:pt x="6341" y="1602"/>
                    <a:pt x="6178" y="1602"/>
                  </a:cubicBezTo>
                  <a:cubicBezTo>
                    <a:pt x="6002" y="1602"/>
                    <a:pt x="5839" y="1670"/>
                    <a:pt x="5736" y="1804"/>
                  </a:cubicBezTo>
                  <a:cubicBezTo>
                    <a:pt x="5530" y="2061"/>
                    <a:pt x="5613" y="2474"/>
                    <a:pt x="5923" y="2712"/>
                  </a:cubicBezTo>
                  <a:cubicBezTo>
                    <a:pt x="6051" y="2821"/>
                    <a:pt x="6219" y="2879"/>
                    <a:pt x="6393" y="2886"/>
                  </a:cubicBezTo>
                  <a:cubicBezTo>
                    <a:pt x="6318" y="2909"/>
                    <a:pt x="6239" y="2920"/>
                    <a:pt x="6157" y="2920"/>
                  </a:cubicBezTo>
                  <a:cubicBezTo>
                    <a:pt x="5433" y="2920"/>
                    <a:pt x="4512" y="2087"/>
                    <a:pt x="4512" y="2087"/>
                  </a:cubicBezTo>
                  <a:lnTo>
                    <a:pt x="1555" y="4786"/>
                  </a:lnTo>
                  <a:lnTo>
                    <a:pt x="1394" y="4934"/>
                  </a:lnTo>
                  <a:cubicBezTo>
                    <a:pt x="1227" y="5063"/>
                    <a:pt x="1069" y="5112"/>
                    <a:pt x="923" y="5112"/>
                  </a:cubicBezTo>
                  <a:cubicBezTo>
                    <a:pt x="436" y="5112"/>
                    <a:pt x="100" y="4554"/>
                    <a:pt x="100" y="4554"/>
                  </a:cubicBezTo>
                  <a:lnTo>
                    <a:pt x="100" y="4554"/>
                  </a:lnTo>
                  <a:cubicBezTo>
                    <a:pt x="0" y="5687"/>
                    <a:pt x="917" y="5740"/>
                    <a:pt x="1090" y="5740"/>
                  </a:cubicBezTo>
                  <a:cubicBezTo>
                    <a:pt x="1108" y="5740"/>
                    <a:pt x="1117" y="5739"/>
                    <a:pt x="1117" y="5739"/>
                  </a:cubicBezTo>
                  <a:lnTo>
                    <a:pt x="4634" y="2615"/>
                  </a:lnTo>
                  <a:cubicBezTo>
                    <a:pt x="5194" y="3076"/>
                    <a:pt x="5783" y="3335"/>
                    <a:pt x="6248" y="3335"/>
                  </a:cubicBezTo>
                  <a:cubicBezTo>
                    <a:pt x="6479" y="3335"/>
                    <a:pt x="6679" y="3272"/>
                    <a:pt x="6831" y="3137"/>
                  </a:cubicBezTo>
                  <a:cubicBezTo>
                    <a:pt x="7385" y="2635"/>
                    <a:pt x="7063" y="1353"/>
                    <a:pt x="6097" y="271"/>
                  </a:cubicBezTo>
                  <a:cubicBezTo>
                    <a:pt x="6013" y="174"/>
                    <a:pt x="5929" y="84"/>
                    <a:pt x="583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280;p31">
              <a:extLst>
                <a:ext uri="{FF2B5EF4-FFF2-40B4-BE49-F238E27FC236}">
                  <a16:creationId xmlns:a16="http://schemas.microsoft.com/office/drawing/2014/main" id="{87287361-9DA5-4F22-8A48-79EB83A41A5B}"/>
                </a:ext>
              </a:extLst>
            </p:cNvPr>
            <p:cNvSpPr/>
            <p:nvPr/>
          </p:nvSpPr>
          <p:spPr>
            <a:xfrm>
              <a:off x="4143475" y="4030025"/>
              <a:ext cx="48350" cy="60825"/>
            </a:xfrm>
            <a:custGeom>
              <a:avLst/>
              <a:gdLst/>
              <a:ahLst/>
              <a:cxnLst/>
              <a:rect l="l" t="t" r="r" b="b"/>
              <a:pathLst>
                <a:path w="1934" h="2433" extrusionOk="0">
                  <a:moveTo>
                    <a:pt x="1112" y="1"/>
                  </a:moveTo>
                  <a:cubicBezTo>
                    <a:pt x="883" y="1"/>
                    <a:pt x="685" y="64"/>
                    <a:pt x="536" y="197"/>
                  </a:cubicBezTo>
                  <a:cubicBezTo>
                    <a:pt x="78" y="603"/>
                    <a:pt x="207" y="1524"/>
                    <a:pt x="780" y="2433"/>
                  </a:cubicBezTo>
                  <a:cubicBezTo>
                    <a:pt x="722" y="2291"/>
                    <a:pt x="1" y="642"/>
                    <a:pt x="877" y="288"/>
                  </a:cubicBezTo>
                  <a:cubicBezTo>
                    <a:pt x="1126" y="186"/>
                    <a:pt x="1344" y="149"/>
                    <a:pt x="1531" y="149"/>
                  </a:cubicBezTo>
                  <a:cubicBezTo>
                    <a:pt x="1687" y="149"/>
                    <a:pt x="1822" y="175"/>
                    <a:pt x="1933" y="210"/>
                  </a:cubicBezTo>
                  <a:cubicBezTo>
                    <a:pt x="1640" y="74"/>
                    <a:pt x="1358" y="1"/>
                    <a:pt x="1112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281;p31">
              <a:extLst>
                <a:ext uri="{FF2B5EF4-FFF2-40B4-BE49-F238E27FC236}">
                  <a16:creationId xmlns:a16="http://schemas.microsoft.com/office/drawing/2014/main" id="{27023FA9-2165-4EBA-8041-A65D227188FB}"/>
                </a:ext>
              </a:extLst>
            </p:cNvPr>
            <p:cNvSpPr/>
            <p:nvPr/>
          </p:nvSpPr>
          <p:spPr>
            <a:xfrm>
              <a:off x="3816750" y="4293575"/>
              <a:ext cx="108075" cy="299525"/>
            </a:xfrm>
            <a:custGeom>
              <a:avLst/>
              <a:gdLst/>
              <a:ahLst/>
              <a:cxnLst/>
              <a:rect l="l" t="t" r="r" b="b"/>
              <a:pathLst>
                <a:path w="4323" h="11981" extrusionOk="0">
                  <a:moveTo>
                    <a:pt x="3028" y="0"/>
                  </a:moveTo>
                  <a:lnTo>
                    <a:pt x="2191" y="5920"/>
                  </a:lnTo>
                  <a:lnTo>
                    <a:pt x="2191" y="5920"/>
                  </a:lnTo>
                  <a:lnTo>
                    <a:pt x="2538" y="5759"/>
                  </a:lnTo>
                  <a:lnTo>
                    <a:pt x="2538" y="5836"/>
                  </a:lnTo>
                  <a:lnTo>
                    <a:pt x="2010" y="9978"/>
                  </a:lnTo>
                  <a:cubicBezTo>
                    <a:pt x="2010" y="9978"/>
                    <a:pt x="1983" y="9977"/>
                    <a:pt x="1935" y="9977"/>
                  </a:cubicBezTo>
                  <a:cubicBezTo>
                    <a:pt x="1642" y="9977"/>
                    <a:pt x="585" y="10015"/>
                    <a:pt x="374" y="10558"/>
                  </a:cubicBezTo>
                  <a:cubicBezTo>
                    <a:pt x="1" y="11498"/>
                    <a:pt x="2203" y="11942"/>
                    <a:pt x="2281" y="11975"/>
                  </a:cubicBezTo>
                  <a:cubicBezTo>
                    <a:pt x="2360" y="11979"/>
                    <a:pt x="2440" y="11981"/>
                    <a:pt x="2519" y="11981"/>
                  </a:cubicBezTo>
                  <a:cubicBezTo>
                    <a:pt x="2691" y="11981"/>
                    <a:pt x="2863" y="11971"/>
                    <a:pt x="3034" y="11949"/>
                  </a:cubicBezTo>
                  <a:cubicBezTo>
                    <a:pt x="3150" y="11930"/>
                    <a:pt x="3266" y="11910"/>
                    <a:pt x="3376" y="11878"/>
                  </a:cubicBezTo>
                  <a:cubicBezTo>
                    <a:pt x="3865" y="11743"/>
                    <a:pt x="4207" y="11485"/>
                    <a:pt x="4252" y="11150"/>
                  </a:cubicBezTo>
                  <a:cubicBezTo>
                    <a:pt x="4323" y="10661"/>
                    <a:pt x="3756" y="10152"/>
                    <a:pt x="2918" y="9894"/>
                  </a:cubicBezTo>
                  <a:lnTo>
                    <a:pt x="2912" y="9894"/>
                  </a:lnTo>
                  <a:lnTo>
                    <a:pt x="4290" y="187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282;p31">
              <a:extLst>
                <a:ext uri="{FF2B5EF4-FFF2-40B4-BE49-F238E27FC236}">
                  <a16:creationId xmlns:a16="http://schemas.microsoft.com/office/drawing/2014/main" id="{E5D13ADA-EC6D-4241-928F-4D29BA8CAC67}"/>
                </a:ext>
              </a:extLst>
            </p:cNvPr>
            <p:cNvSpPr/>
            <p:nvPr/>
          </p:nvSpPr>
          <p:spPr>
            <a:xfrm>
              <a:off x="3850400" y="4567250"/>
              <a:ext cx="17750" cy="15150"/>
            </a:xfrm>
            <a:custGeom>
              <a:avLst/>
              <a:gdLst/>
              <a:ahLst/>
              <a:cxnLst/>
              <a:rect l="l" t="t" r="r" b="b"/>
              <a:pathLst>
                <a:path w="710" h="606" extrusionOk="0">
                  <a:moveTo>
                    <a:pt x="299" y="0"/>
                  </a:moveTo>
                  <a:cubicBezTo>
                    <a:pt x="220" y="0"/>
                    <a:pt x="146" y="29"/>
                    <a:pt x="97" y="87"/>
                  </a:cubicBezTo>
                  <a:cubicBezTo>
                    <a:pt x="1" y="210"/>
                    <a:pt x="39" y="396"/>
                    <a:pt x="181" y="519"/>
                  </a:cubicBezTo>
                  <a:cubicBezTo>
                    <a:pt x="252" y="577"/>
                    <a:pt x="336" y="606"/>
                    <a:pt x="414" y="606"/>
                  </a:cubicBezTo>
                  <a:cubicBezTo>
                    <a:pt x="492" y="606"/>
                    <a:pt x="564" y="577"/>
                    <a:pt x="613" y="519"/>
                  </a:cubicBezTo>
                  <a:cubicBezTo>
                    <a:pt x="709" y="396"/>
                    <a:pt x="677" y="210"/>
                    <a:pt x="535" y="87"/>
                  </a:cubicBezTo>
                  <a:cubicBezTo>
                    <a:pt x="465" y="29"/>
                    <a:pt x="379" y="0"/>
                    <a:pt x="29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283;p31">
              <a:extLst>
                <a:ext uri="{FF2B5EF4-FFF2-40B4-BE49-F238E27FC236}">
                  <a16:creationId xmlns:a16="http://schemas.microsoft.com/office/drawing/2014/main" id="{E5F1C887-6643-42EB-BDB9-85269D34EF25}"/>
                </a:ext>
              </a:extLst>
            </p:cNvPr>
            <p:cNvSpPr/>
            <p:nvPr/>
          </p:nvSpPr>
          <p:spPr>
            <a:xfrm>
              <a:off x="3815150" y="4435825"/>
              <a:ext cx="87775" cy="156975"/>
            </a:xfrm>
            <a:custGeom>
              <a:avLst/>
              <a:gdLst/>
              <a:ahLst/>
              <a:cxnLst/>
              <a:rect l="l" t="t" r="r" b="b"/>
              <a:pathLst>
                <a:path w="3511" h="6279" extrusionOk="0">
                  <a:moveTo>
                    <a:pt x="2820" y="0"/>
                  </a:moveTo>
                  <a:cubicBezTo>
                    <a:pt x="2498" y="0"/>
                    <a:pt x="2255" y="230"/>
                    <a:pt x="2255" y="230"/>
                  </a:cubicBezTo>
                  <a:lnTo>
                    <a:pt x="1720" y="4017"/>
                  </a:lnTo>
                  <a:cubicBezTo>
                    <a:pt x="838" y="4037"/>
                    <a:pt x="148" y="4365"/>
                    <a:pt x="84" y="4855"/>
                  </a:cubicBezTo>
                  <a:cubicBezTo>
                    <a:pt x="0" y="5460"/>
                    <a:pt x="876" y="6085"/>
                    <a:pt x="2048" y="6252"/>
                  </a:cubicBezTo>
                  <a:cubicBezTo>
                    <a:pt x="2152" y="6265"/>
                    <a:pt x="2248" y="6272"/>
                    <a:pt x="2351" y="6278"/>
                  </a:cubicBezTo>
                  <a:cubicBezTo>
                    <a:pt x="2293" y="6259"/>
                    <a:pt x="1230" y="6027"/>
                    <a:pt x="696" y="5583"/>
                  </a:cubicBezTo>
                  <a:lnTo>
                    <a:pt x="696" y="5583"/>
                  </a:lnTo>
                  <a:cubicBezTo>
                    <a:pt x="754" y="5598"/>
                    <a:pt x="808" y="5610"/>
                    <a:pt x="865" y="5610"/>
                  </a:cubicBezTo>
                  <a:cubicBezTo>
                    <a:pt x="877" y="5610"/>
                    <a:pt x="889" y="5609"/>
                    <a:pt x="902" y="5608"/>
                  </a:cubicBezTo>
                  <a:cubicBezTo>
                    <a:pt x="1224" y="5602"/>
                    <a:pt x="1475" y="5376"/>
                    <a:pt x="1462" y="5106"/>
                  </a:cubicBezTo>
                  <a:cubicBezTo>
                    <a:pt x="1456" y="4843"/>
                    <a:pt x="1207" y="4642"/>
                    <a:pt x="898" y="4642"/>
                  </a:cubicBezTo>
                  <a:cubicBezTo>
                    <a:pt x="889" y="4642"/>
                    <a:pt x="879" y="4642"/>
                    <a:pt x="870" y="4642"/>
                  </a:cubicBezTo>
                  <a:cubicBezTo>
                    <a:pt x="728" y="4642"/>
                    <a:pt x="593" y="4694"/>
                    <a:pt x="483" y="4777"/>
                  </a:cubicBezTo>
                  <a:cubicBezTo>
                    <a:pt x="776" y="4310"/>
                    <a:pt x="1772" y="4281"/>
                    <a:pt x="2019" y="4281"/>
                  </a:cubicBezTo>
                  <a:cubicBezTo>
                    <a:pt x="2054" y="4281"/>
                    <a:pt x="2074" y="4281"/>
                    <a:pt x="2074" y="4281"/>
                  </a:cubicBezTo>
                  <a:lnTo>
                    <a:pt x="2486" y="1054"/>
                  </a:lnTo>
                  <a:lnTo>
                    <a:pt x="2512" y="874"/>
                  </a:lnTo>
                  <a:cubicBezTo>
                    <a:pt x="2595" y="464"/>
                    <a:pt x="2897" y="373"/>
                    <a:pt x="3147" y="373"/>
                  </a:cubicBezTo>
                  <a:cubicBezTo>
                    <a:pt x="3345" y="373"/>
                    <a:pt x="3511" y="429"/>
                    <a:pt x="3511" y="429"/>
                  </a:cubicBezTo>
                  <a:cubicBezTo>
                    <a:pt x="3278" y="100"/>
                    <a:pt x="3032" y="0"/>
                    <a:pt x="2820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284;p31">
              <a:extLst>
                <a:ext uri="{FF2B5EF4-FFF2-40B4-BE49-F238E27FC236}">
                  <a16:creationId xmlns:a16="http://schemas.microsoft.com/office/drawing/2014/main" id="{1CBFA07B-F2E7-4E84-83A0-33B0B45E5CBE}"/>
                </a:ext>
              </a:extLst>
            </p:cNvPr>
            <p:cNvSpPr/>
            <p:nvPr/>
          </p:nvSpPr>
          <p:spPr>
            <a:xfrm>
              <a:off x="3889850" y="4540750"/>
              <a:ext cx="35775" cy="49800"/>
            </a:xfrm>
            <a:custGeom>
              <a:avLst/>
              <a:gdLst/>
              <a:ahLst/>
              <a:cxnLst/>
              <a:rect l="l" t="t" r="r" b="b"/>
              <a:pathLst>
                <a:path w="1431" h="1992" extrusionOk="0">
                  <a:moveTo>
                    <a:pt x="1" y="1"/>
                  </a:moveTo>
                  <a:cubicBezTo>
                    <a:pt x="110" y="59"/>
                    <a:pt x="1431" y="703"/>
                    <a:pt x="1070" y="1386"/>
                  </a:cubicBezTo>
                  <a:cubicBezTo>
                    <a:pt x="890" y="1740"/>
                    <a:pt x="651" y="1914"/>
                    <a:pt x="458" y="1991"/>
                  </a:cubicBezTo>
                  <a:cubicBezTo>
                    <a:pt x="948" y="1856"/>
                    <a:pt x="1283" y="1592"/>
                    <a:pt x="1328" y="1257"/>
                  </a:cubicBezTo>
                  <a:cubicBezTo>
                    <a:pt x="1399" y="767"/>
                    <a:pt x="838" y="265"/>
                    <a:pt x="1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285;p31">
              <a:extLst>
                <a:ext uri="{FF2B5EF4-FFF2-40B4-BE49-F238E27FC236}">
                  <a16:creationId xmlns:a16="http://schemas.microsoft.com/office/drawing/2014/main" id="{7D3DE306-BEB1-4675-85E3-64E1D7A36E64}"/>
                </a:ext>
              </a:extLst>
            </p:cNvPr>
            <p:cNvSpPr/>
            <p:nvPr/>
          </p:nvSpPr>
          <p:spPr>
            <a:xfrm>
              <a:off x="3950400" y="4358775"/>
              <a:ext cx="121300" cy="174050"/>
            </a:xfrm>
            <a:custGeom>
              <a:avLst/>
              <a:gdLst/>
              <a:ahLst/>
              <a:cxnLst/>
              <a:rect l="l" t="t" r="r" b="b"/>
              <a:pathLst>
                <a:path w="4852" h="6962" extrusionOk="0">
                  <a:moveTo>
                    <a:pt x="697" y="1"/>
                  </a:moveTo>
                  <a:lnTo>
                    <a:pt x="1" y="375"/>
                  </a:lnTo>
                  <a:lnTo>
                    <a:pt x="1772" y="3673"/>
                  </a:lnTo>
                  <a:lnTo>
                    <a:pt x="1882" y="3460"/>
                  </a:lnTo>
                  <a:lnTo>
                    <a:pt x="1914" y="3499"/>
                  </a:lnTo>
                  <a:lnTo>
                    <a:pt x="3183" y="5785"/>
                  </a:lnTo>
                  <a:cubicBezTo>
                    <a:pt x="3183" y="5785"/>
                    <a:pt x="2461" y="6275"/>
                    <a:pt x="2571" y="6681"/>
                  </a:cubicBezTo>
                  <a:cubicBezTo>
                    <a:pt x="2626" y="6891"/>
                    <a:pt x="2810" y="6962"/>
                    <a:pt x="3032" y="6962"/>
                  </a:cubicBezTo>
                  <a:cubicBezTo>
                    <a:pt x="3459" y="6962"/>
                    <a:pt x="4025" y="6700"/>
                    <a:pt x="4059" y="6687"/>
                  </a:cubicBezTo>
                  <a:cubicBezTo>
                    <a:pt x="4194" y="6603"/>
                    <a:pt x="4317" y="6507"/>
                    <a:pt x="4432" y="6397"/>
                  </a:cubicBezTo>
                  <a:cubicBezTo>
                    <a:pt x="4484" y="6346"/>
                    <a:pt x="4536" y="6288"/>
                    <a:pt x="4581" y="6236"/>
                  </a:cubicBezTo>
                  <a:cubicBezTo>
                    <a:pt x="4774" y="5985"/>
                    <a:pt x="4851" y="5727"/>
                    <a:pt x="4748" y="5540"/>
                  </a:cubicBezTo>
                  <a:cubicBezTo>
                    <a:pt x="4659" y="5378"/>
                    <a:pt x="4453" y="5294"/>
                    <a:pt x="4190" y="5294"/>
                  </a:cubicBezTo>
                  <a:cubicBezTo>
                    <a:pt x="4015" y="5294"/>
                    <a:pt x="3816" y="5331"/>
                    <a:pt x="3608" y="5405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286;p31">
              <a:extLst>
                <a:ext uri="{FF2B5EF4-FFF2-40B4-BE49-F238E27FC236}">
                  <a16:creationId xmlns:a16="http://schemas.microsoft.com/office/drawing/2014/main" id="{4C6071DD-2EE8-45D7-B06A-3A27198DA471}"/>
                </a:ext>
              </a:extLst>
            </p:cNvPr>
            <p:cNvSpPr/>
            <p:nvPr/>
          </p:nvSpPr>
          <p:spPr>
            <a:xfrm>
              <a:off x="4033025" y="4517825"/>
              <a:ext cx="10400" cy="8825"/>
            </a:xfrm>
            <a:custGeom>
              <a:avLst/>
              <a:gdLst/>
              <a:ahLst/>
              <a:cxnLst/>
              <a:rect l="l" t="t" r="r" b="b"/>
              <a:pathLst>
                <a:path w="416" h="353" extrusionOk="0">
                  <a:moveTo>
                    <a:pt x="227" y="0"/>
                  </a:moveTo>
                  <a:cubicBezTo>
                    <a:pt x="192" y="0"/>
                    <a:pt x="155" y="11"/>
                    <a:pt x="123" y="35"/>
                  </a:cubicBezTo>
                  <a:cubicBezTo>
                    <a:pt x="0" y="125"/>
                    <a:pt x="39" y="319"/>
                    <a:pt x="187" y="351"/>
                  </a:cubicBezTo>
                  <a:cubicBezTo>
                    <a:pt x="195" y="352"/>
                    <a:pt x="203" y="352"/>
                    <a:pt x="211" y="352"/>
                  </a:cubicBezTo>
                  <a:cubicBezTo>
                    <a:pt x="305" y="352"/>
                    <a:pt x="388" y="285"/>
                    <a:pt x="406" y="190"/>
                  </a:cubicBezTo>
                  <a:cubicBezTo>
                    <a:pt x="415" y="81"/>
                    <a:pt x="325" y="0"/>
                    <a:pt x="22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287;p31">
              <a:extLst>
                <a:ext uri="{FF2B5EF4-FFF2-40B4-BE49-F238E27FC236}">
                  <a16:creationId xmlns:a16="http://schemas.microsoft.com/office/drawing/2014/main" id="{A7CA0EC0-DD27-48BF-A42D-23A9F74E07A2}"/>
                </a:ext>
              </a:extLst>
            </p:cNvPr>
            <p:cNvSpPr/>
            <p:nvPr/>
          </p:nvSpPr>
          <p:spPr>
            <a:xfrm>
              <a:off x="3994700" y="4440325"/>
              <a:ext cx="57175" cy="94850"/>
            </a:xfrm>
            <a:custGeom>
              <a:avLst/>
              <a:gdLst/>
              <a:ahLst/>
              <a:cxnLst/>
              <a:rect l="l" t="t" r="r" b="b"/>
              <a:pathLst>
                <a:path w="2287" h="3794" extrusionOk="0">
                  <a:moveTo>
                    <a:pt x="467" y="1"/>
                  </a:moveTo>
                  <a:cubicBezTo>
                    <a:pt x="70" y="1"/>
                    <a:pt x="0" y="411"/>
                    <a:pt x="0" y="411"/>
                  </a:cubicBezTo>
                  <a:lnTo>
                    <a:pt x="1134" y="2517"/>
                  </a:lnTo>
                  <a:cubicBezTo>
                    <a:pt x="696" y="2852"/>
                    <a:pt x="470" y="3270"/>
                    <a:pt x="619" y="3547"/>
                  </a:cubicBezTo>
                  <a:cubicBezTo>
                    <a:pt x="707" y="3711"/>
                    <a:pt x="913" y="3793"/>
                    <a:pt x="1177" y="3793"/>
                  </a:cubicBezTo>
                  <a:cubicBezTo>
                    <a:pt x="1453" y="3793"/>
                    <a:pt x="1793" y="3703"/>
                    <a:pt x="2126" y="3522"/>
                  </a:cubicBezTo>
                  <a:cubicBezTo>
                    <a:pt x="2184" y="3489"/>
                    <a:pt x="2235" y="3457"/>
                    <a:pt x="2287" y="3425"/>
                  </a:cubicBezTo>
                  <a:lnTo>
                    <a:pt x="2287" y="3425"/>
                  </a:lnTo>
                  <a:cubicBezTo>
                    <a:pt x="2256" y="3437"/>
                    <a:pt x="1672" y="3690"/>
                    <a:pt x="1244" y="3690"/>
                  </a:cubicBezTo>
                  <a:cubicBezTo>
                    <a:pt x="1228" y="3690"/>
                    <a:pt x="1213" y="3690"/>
                    <a:pt x="1198" y="3689"/>
                  </a:cubicBezTo>
                  <a:cubicBezTo>
                    <a:pt x="1237" y="3670"/>
                    <a:pt x="1276" y="3650"/>
                    <a:pt x="1314" y="3625"/>
                  </a:cubicBezTo>
                  <a:cubicBezTo>
                    <a:pt x="1469" y="3502"/>
                    <a:pt x="1514" y="3296"/>
                    <a:pt x="1411" y="3161"/>
                  </a:cubicBezTo>
                  <a:cubicBezTo>
                    <a:pt x="1357" y="3094"/>
                    <a:pt x="1274" y="3060"/>
                    <a:pt x="1184" y="3060"/>
                  </a:cubicBezTo>
                  <a:cubicBezTo>
                    <a:pt x="1101" y="3060"/>
                    <a:pt x="1012" y="3089"/>
                    <a:pt x="934" y="3148"/>
                  </a:cubicBezTo>
                  <a:cubicBezTo>
                    <a:pt x="863" y="3200"/>
                    <a:pt x="818" y="3277"/>
                    <a:pt x="792" y="3361"/>
                  </a:cubicBezTo>
                  <a:cubicBezTo>
                    <a:pt x="767" y="2968"/>
                    <a:pt x="1411" y="2523"/>
                    <a:pt x="1411" y="2523"/>
                  </a:cubicBezTo>
                  <a:lnTo>
                    <a:pt x="419" y="739"/>
                  </a:lnTo>
                  <a:lnTo>
                    <a:pt x="367" y="642"/>
                  </a:lnTo>
                  <a:cubicBezTo>
                    <a:pt x="174" y="211"/>
                    <a:pt x="709" y="43"/>
                    <a:pt x="709" y="43"/>
                  </a:cubicBezTo>
                  <a:cubicBezTo>
                    <a:pt x="617" y="13"/>
                    <a:pt x="537" y="1"/>
                    <a:pt x="467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288;p31">
              <a:extLst>
                <a:ext uri="{FF2B5EF4-FFF2-40B4-BE49-F238E27FC236}">
                  <a16:creationId xmlns:a16="http://schemas.microsoft.com/office/drawing/2014/main" id="{0F0D3339-EACA-4EB8-A31F-D44817D52DC0}"/>
                </a:ext>
              </a:extLst>
            </p:cNvPr>
            <p:cNvSpPr/>
            <p:nvPr/>
          </p:nvSpPr>
          <p:spPr>
            <a:xfrm>
              <a:off x="4040750" y="4491150"/>
              <a:ext cx="30950" cy="23550"/>
            </a:xfrm>
            <a:custGeom>
              <a:avLst/>
              <a:gdLst/>
              <a:ahLst/>
              <a:cxnLst/>
              <a:rect l="l" t="t" r="r" b="b"/>
              <a:pathLst>
                <a:path w="1238" h="942" extrusionOk="0">
                  <a:moveTo>
                    <a:pt x="577" y="1"/>
                  </a:moveTo>
                  <a:cubicBezTo>
                    <a:pt x="404" y="1"/>
                    <a:pt x="206" y="35"/>
                    <a:pt x="0" y="104"/>
                  </a:cubicBezTo>
                  <a:cubicBezTo>
                    <a:pt x="33" y="98"/>
                    <a:pt x="208" y="67"/>
                    <a:pt x="406" y="67"/>
                  </a:cubicBezTo>
                  <a:cubicBezTo>
                    <a:pt x="685" y="67"/>
                    <a:pt x="1009" y="128"/>
                    <a:pt x="1050" y="407"/>
                  </a:cubicBezTo>
                  <a:cubicBezTo>
                    <a:pt x="1089" y="587"/>
                    <a:pt x="1057" y="774"/>
                    <a:pt x="967" y="941"/>
                  </a:cubicBezTo>
                  <a:cubicBezTo>
                    <a:pt x="1166" y="690"/>
                    <a:pt x="1237" y="432"/>
                    <a:pt x="1134" y="245"/>
                  </a:cubicBezTo>
                  <a:cubicBezTo>
                    <a:pt x="1048" y="82"/>
                    <a:pt x="842" y="1"/>
                    <a:pt x="577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289;p31">
              <a:extLst>
                <a:ext uri="{FF2B5EF4-FFF2-40B4-BE49-F238E27FC236}">
                  <a16:creationId xmlns:a16="http://schemas.microsoft.com/office/drawing/2014/main" id="{4A848160-515B-48E4-B95A-EE14B97F71E9}"/>
                </a:ext>
              </a:extLst>
            </p:cNvPr>
            <p:cNvSpPr/>
            <p:nvPr/>
          </p:nvSpPr>
          <p:spPr>
            <a:xfrm>
              <a:off x="4042025" y="4241875"/>
              <a:ext cx="187325" cy="67300"/>
            </a:xfrm>
            <a:custGeom>
              <a:avLst/>
              <a:gdLst/>
              <a:ahLst/>
              <a:cxnLst/>
              <a:rect l="l" t="t" r="r" b="b"/>
              <a:pathLst>
                <a:path w="7493" h="2692" extrusionOk="0">
                  <a:moveTo>
                    <a:pt x="136" y="1"/>
                  </a:moveTo>
                  <a:lnTo>
                    <a:pt x="1" y="786"/>
                  </a:lnTo>
                  <a:lnTo>
                    <a:pt x="3685" y="1431"/>
                  </a:lnTo>
                  <a:lnTo>
                    <a:pt x="3589" y="1212"/>
                  </a:lnTo>
                  <a:lnTo>
                    <a:pt x="3634" y="1212"/>
                  </a:lnTo>
                  <a:lnTo>
                    <a:pt x="6217" y="1624"/>
                  </a:lnTo>
                  <a:cubicBezTo>
                    <a:pt x="6217" y="1624"/>
                    <a:pt x="6159" y="2493"/>
                    <a:pt x="6545" y="2661"/>
                  </a:cubicBezTo>
                  <a:cubicBezTo>
                    <a:pt x="6595" y="2682"/>
                    <a:pt x="6642" y="2692"/>
                    <a:pt x="6688" y="2692"/>
                  </a:cubicBezTo>
                  <a:cubicBezTo>
                    <a:pt x="7184" y="2692"/>
                    <a:pt x="7455" y="1542"/>
                    <a:pt x="7473" y="1495"/>
                  </a:cubicBezTo>
                  <a:cubicBezTo>
                    <a:pt x="7492" y="1340"/>
                    <a:pt x="7492" y="1179"/>
                    <a:pt x="7473" y="1025"/>
                  </a:cubicBezTo>
                  <a:cubicBezTo>
                    <a:pt x="7466" y="954"/>
                    <a:pt x="7454" y="877"/>
                    <a:pt x="7434" y="812"/>
                  </a:cubicBezTo>
                  <a:cubicBezTo>
                    <a:pt x="7363" y="503"/>
                    <a:pt x="7202" y="284"/>
                    <a:pt x="6996" y="245"/>
                  </a:cubicBezTo>
                  <a:cubicBezTo>
                    <a:pt x="6976" y="242"/>
                    <a:pt x="6956" y="240"/>
                    <a:pt x="6935" y="240"/>
                  </a:cubicBezTo>
                  <a:cubicBezTo>
                    <a:pt x="6650" y="240"/>
                    <a:pt x="6353" y="570"/>
                    <a:pt x="6185" y="1050"/>
                  </a:cubicBezTo>
                  <a:lnTo>
                    <a:pt x="136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290;p31">
              <a:extLst>
                <a:ext uri="{FF2B5EF4-FFF2-40B4-BE49-F238E27FC236}">
                  <a16:creationId xmlns:a16="http://schemas.microsoft.com/office/drawing/2014/main" id="{3530A4F1-A058-45DE-B866-2FD5A6B83CB4}"/>
                </a:ext>
              </a:extLst>
            </p:cNvPr>
            <p:cNvSpPr/>
            <p:nvPr/>
          </p:nvSpPr>
          <p:spPr>
            <a:xfrm>
              <a:off x="4213250" y="4282900"/>
              <a:ext cx="9325" cy="8950"/>
            </a:xfrm>
            <a:custGeom>
              <a:avLst/>
              <a:gdLst/>
              <a:ahLst/>
              <a:cxnLst/>
              <a:rect l="l" t="t" r="r" b="b"/>
              <a:pathLst>
                <a:path w="373" h="358" extrusionOk="0">
                  <a:moveTo>
                    <a:pt x="182" y="0"/>
                  </a:moveTo>
                  <a:cubicBezTo>
                    <a:pt x="93" y="0"/>
                    <a:pt x="10" y="70"/>
                    <a:pt x="6" y="176"/>
                  </a:cubicBezTo>
                  <a:cubicBezTo>
                    <a:pt x="1" y="282"/>
                    <a:pt x="88" y="358"/>
                    <a:pt x="183" y="358"/>
                  </a:cubicBezTo>
                  <a:cubicBezTo>
                    <a:pt x="221" y="358"/>
                    <a:pt x="260" y="345"/>
                    <a:pt x="295" y="318"/>
                  </a:cubicBezTo>
                  <a:cubicBezTo>
                    <a:pt x="366" y="247"/>
                    <a:pt x="373" y="124"/>
                    <a:pt x="302" y="47"/>
                  </a:cubicBezTo>
                  <a:cubicBezTo>
                    <a:pt x="265" y="15"/>
                    <a:pt x="223" y="0"/>
                    <a:pt x="182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Google Shape;291;p31">
              <a:extLst>
                <a:ext uri="{FF2B5EF4-FFF2-40B4-BE49-F238E27FC236}">
                  <a16:creationId xmlns:a16="http://schemas.microsoft.com/office/drawing/2014/main" id="{1A9EF506-540B-4C41-A857-7C54A41BC556}"/>
                </a:ext>
              </a:extLst>
            </p:cNvPr>
            <p:cNvSpPr/>
            <p:nvPr/>
          </p:nvSpPr>
          <p:spPr>
            <a:xfrm>
              <a:off x="4124650" y="4257975"/>
              <a:ext cx="104200" cy="56200"/>
            </a:xfrm>
            <a:custGeom>
              <a:avLst/>
              <a:gdLst/>
              <a:ahLst/>
              <a:cxnLst/>
              <a:rect l="l" t="t" r="r" b="b"/>
              <a:pathLst>
                <a:path w="4168" h="2248" extrusionOk="0">
                  <a:moveTo>
                    <a:pt x="535" y="1"/>
                  </a:moveTo>
                  <a:lnTo>
                    <a:pt x="535" y="1"/>
                  </a:lnTo>
                  <a:cubicBezTo>
                    <a:pt x="0" y="355"/>
                    <a:pt x="380" y="787"/>
                    <a:pt x="380" y="787"/>
                  </a:cubicBezTo>
                  <a:lnTo>
                    <a:pt x="2738" y="1199"/>
                  </a:lnTo>
                  <a:cubicBezTo>
                    <a:pt x="2731" y="1753"/>
                    <a:pt x="2925" y="2184"/>
                    <a:pt x="3227" y="2242"/>
                  </a:cubicBezTo>
                  <a:cubicBezTo>
                    <a:pt x="3248" y="2246"/>
                    <a:pt x="3269" y="2247"/>
                    <a:pt x="3289" y="2247"/>
                  </a:cubicBezTo>
                  <a:cubicBezTo>
                    <a:pt x="3651" y="2247"/>
                    <a:pt x="4020" y="1726"/>
                    <a:pt x="4142" y="1038"/>
                  </a:cubicBezTo>
                  <a:cubicBezTo>
                    <a:pt x="4155" y="973"/>
                    <a:pt x="4161" y="915"/>
                    <a:pt x="4168" y="851"/>
                  </a:cubicBezTo>
                  <a:lnTo>
                    <a:pt x="4168" y="851"/>
                  </a:lnTo>
                  <a:cubicBezTo>
                    <a:pt x="4155" y="890"/>
                    <a:pt x="3988" y="1547"/>
                    <a:pt x="3698" y="1869"/>
                  </a:cubicBezTo>
                  <a:cubicBezTo>
                    <a:pt x="3711" y="1830"/>
                    <a:pt x="3717" y="1785"/>
                    <a:pt x="3717" y="1746"/>
                  </a:cubicBezTo>
                  <a:cubicBezTo>
                    <a:pt x="3717" y="1540"/>
                    <a:pt x="3582" y="1379"/>
                    <a:pt x="3414" y="1379"/>
                  </a:cubicBezTo>
                  <a:cubicBezTo>
                    <a:pt x="3247" y="1379"/>
                    <a:pt x="3112" y="1540"/>
                    <a:pt x="3112" y="1746"/>
                  </a:cubicBezTo>
                  <a:cubicBezTo>
                    <a:pt x="3112" y="1830"/>
                    <a:pt x="3137" y="1914"/>
                    <a:pt x="3189" y="1985"/>
                  </a:cubicBezTo>
                  <a:cubicBezTo>
                    <a:pt x="2860" y="1766"/>
                    <a:pt x="2912" y="980"/>
                    <a:pt x="2912" y="980"/>
                  </a:cubicBezTo>
                  <a:lnTo>
                    <a:pt x="902" y="658"/>
                  </a:lnTo>
                  <a:lnTo>
                    <a:pt x="793" y="638"/>
                  </a:lnTo>
                  <a:cubicBezTo>
                    <a:pt x="335" y="529"/>
                    <a:pt x="535" y="1"/>
                    <a:pt x="53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Google Shape;292;p31">
              <a:extLst>
                <a:ext uri="{FF2B5EF4-FFF2-40B4-BE49-F238E27FC236}">
                  <a16:creationId xmlns:a16="http://schemas.microsoft.com/office/drawing/2014/main" id="{BA3B0AE6-6F57-4357-8131-21D32CAA1BD5}"/>
                </a:ext>
              </a:extLst>
            </p:cNvPr>
            <p:cNvSpPr/>
            <p:nvPr/>
          </p:nvSpPr>
          <p:spPr>
            <a:xfrm>
              <a:off x="4196625" y="4247875"/>
              <a:ext cx="31275" cy="20275"/>
            </a:xfrm>
            <a:custGeom>
              <a:avLst/>
              <a:gdLst/>
              <a:ahLst/>
              <a:cxnLst/>
              <a:rect l="l" t="t" r="r" b="b"/>
              <a:pathLst>
                <a:path w="1251" h="811" extrusionOk="0">
                  <a:moveTo>
                    <a:pt x="751" y="0"/>
                  </a:moveTo>
                  <a:cubicBezTo>
                    <a:pt x="466" y="0"/>
                    <a:pt x="169" y="330"/>
                    <a:pt x="1" y="810"/>
                  </a:cubicBezTo>
                  <a:cubicBezTo>
                    <a:pt x="29" y="754"/>
                    <a:pt x="363" y="125"/>
                    <a:pt x="727" y="125"/>
                  </a:cubicBezTo>
                  <a:cubicBezTo>
                    <a:pt x="779" y="125"/>
                    <a:pt x="831" y="138"/>
                    <a:pt x="883" y="166"/>
                  </a:cubicBezTo>
                  <a:cubicBezTo>
                    <a:pt x="1051" y="250"/>
                    <a:pt x="1179" y="392"/>
                    <a:pt x="1250" y="566"/>
                  </a:cubicBezTo>
                  <a:cubicBezTo>
                    <a:pt x="1179" y="257"/>
                    <a:pt x="1018" y="44"/>
                    <a:pt x="812" y="5"/>
                  </a:cubicBezTo>
                  <a:cubicBezTo>
                    <a:pt x="792" y="2"/>
                    <a:pt x="772" y="0"/>
                    <a:pt x="751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293;p31">
              <a:extLst>
                <a:ext uri="{FF2B5EF4-FFF2-40B4-BE49-F238E27FC236}">
                  <a16:creationId xmlns:a16="http://schemas.microsoft.com/office/drawing/2014/main" id="{E89D4F81-C382-4555-8EC6-998C0DF6DF09}"/>
                </a:ext>
              </a:extLst>
            </p:cNvPr>
            <p:cNvSpPr/>
            <p:nvPr/>
          </p:nvSpPr>
          <p:spPr>
            <a:xfrm>
              <a:off x="3634450" y="4091550"/>
              <a:ext cx="226300" cy="136975"/>
            </a:xfrm>
            <a:custGeom>
              <a:avLst/>
              <a:gdLst/>
              <a:ahLst/>
              <a:cxnLst/>
              <a:rect l="l" t="t" r="r" b="b"/>
              <a:pathLst>
                <a:path w="9052" h="5479" extrusionOk="0">
                  <a:moveTo>
                    <a:pt x="1444" y="0"/>
                  </a:moveTo>
                  <a:cubicBezTo>
                    <a:pt x="869" y="0"/>
                    <a:pt x="234" y="1158"/>
                    <a:pt x="201" y="1208"/>
                  </a:cubicBezTo>
                  <a:cubicBezTo>
                    <a:pt x="123" y="1395"/>
                    <a:pt x="72" y="1582"/>
                    <a:pt x="40" y="1782"/>
                  </a:cubicBezTo>
                  <a:cubicBezTo>
                    <a:pt x="20" y="1872"/>
                    <a:pt x="14" y="1962"/>
                    <a:pt x="7" y="2052"/>
                  </a:cubicBezTo>
                  <a:cubicBezTo>
                    <a:pt x="1" y="2458"/>
                    <a:pt x="117" y="2774"/>
                    <a:pt x="355" y="2883"/>
                  </a:cubicBezTo>
                  <a:cubicBezTo>
                    <a:pt x="421" y="2914"/>
                    <a:pt x="492" y="2929"/>
                    <a:pt x="567" y="2929"/>
                  </a:cubicBezTo>
                  <a:cubicBezTo>
                    <a:pt x="896" y="2929"/>
                    <a:pt x="1298" y="2642"/>
                    <a:pt x="1618" y="2175"/>
                  </a:cubicBezTo>
                  <a:lnTo>
                    <a:pt x="8613" y="5479"/>
                  </a:lnTo>
                  <a:lnTo>
                    <a:pt x="9051" y="4564"/>
                  </a:lnTo>
                  <a:lnTo>
                    <a:pt x="4780" y="2555"/>
                  </a:lnTo>
                  <a:lnTo>
                    <a:pt x="4826" y="2851"/>
                  </a:lnTo>
                  <a:lnTo>
                    <a:pt x="4768" y="2838"/>
                  </a:lnTo>
                  <a:lnTo>
                    <a:pt x="1766" y="1466"/>
                  </a:lnTo>
                  <a:cubicBezTo>
                    <a:pt x="1766" y="1466"/>
                    <a:pt x="2127" y="429"/>
                    <a:pt x="1714" y="100"/>
                  </a:cubicBezTo>
                  <a:cubicBezTo>
                    <a:pt x="1628" y="31"/>
                    <a:pt x="1536" y="0"/>
                    <a:pt x="144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294;p31">
              <a:extLst>
                <a:ext uri="{FF2B5EF4-FFF2-40B4-BE49-F238E27FC236}">
                  <a16:creationId xmlns:a16="http://schemas.microsoft.com/office/drawing/2014/main" id="{1B26725D-15A8-4E3E-85E6-63016CD6654E}"/>
                </a:ext>
              </a:extLst>
            </p:cNvPr>
            <p:cNvSpPr/>
            <p:nvPr/>
          </p:nvSpPr>
          <p:spPr>
            <a:xfrm>
              <a:off x="3649275" y="4109900"/>
              <a:ext cx="12825" cy="11250"/>
            </a:xfrm>
            <a:custGeom>
              <a:avLst/>
              <a:gdLst/>
              <a:ahLst/>
              <a:cxnLst/>
              <a:rect l="l" t="t" r="r" b="b"/>
              <a:pathLst>
                <a:path w="513" h="450" extrusionOk="0">
                  <a:moveTo>
                    <a:pt x="245" y="0"/>
                  </a:moveTo>
                  <a:cubicBezTo>
                    <a:pt x="218" y="0"/>
                    <a:pt x="190" y="6"/>
                    <a:pt x="162" y="17"/>
                  </a:cubicBezTo>
                  <a:cubicBezTo>
                    <a:pt x="46" y="81"/>
                    <a:pt x="1" y="230"/>
                    <a:pt x="65" y="346"/>
                  </a:cubicBezTo>
                  <a:cubicBezTo>
                    <a:pt x="110" y="416"/>
                    <a:pt x="182" y="450"/>
                    <a:pt x="252" y="450"/>
                  </a:cubicBezTo>
                  <a:cubicBezTo>
                    <a:pt x="343" y="450"/>
                    <a:pt x="432" y="395"/>
                    <a:pt x="464" y="294"/>
                  </a:cubicBezTo>
                  <a:cubicBezTo>
                    <a:pt x="513" y="143"/>
                    <a:pt x="389" y="0"/>
                    <a:pt x="245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295;p31">
              <a:extLst>
                <a:ext uri="{FF2B5EF4-FFF2-40B4-BE49-F238E27FC236}">
                  <a16:creationId xmlns:a16="http://schemas.microsoft.com/office/drawing/2014/main" id="{77B56DBA-101A-429F-A39D-5BCB4BAACCA9}"/>
                </a:ext>
              </a:extLst>
            </p:cNvPr>
            <p:cNvSpPr/>
            <p:nvPr/>
          </p:nvSpPr>
          <p:spPr>
            <a:xfrm>
              <a:off x="3639625" y="4086000"/>
              <a:ext cx="122550" cy="91800"/>
            </a:xfrm>
            <a:custGeom>
              <a:avLst/>
              <a:gdLst/>
              <a:ahLst/>
              <a:cxnLst/>
              <a:rect l="l" t="t" r="r" b="b"/>
              <a:pathLst>
                <a:path w="4902" h="3672" extrusionOk="0">
                  <a:moveTo>
                    <a:pt x="1396" y="0"/>
                  </a:moveTo>
                  <a:cubicBezTo>
                    <a:pt x="972" y="0"/>
                    <a:pt x="431" y="486"/>
                    <a:pt x="90" y="1205"/>
                  </a:cubicBezTo>
                  <a:cubicBezTo>
                    <a:pt x="58" y="1276"/>
                    <a:pt x="26" y="1347"/>
                    <a:pt x="0" y="1424"/>
                  </a:cubicBezTo>
                  <a:cubicBezTo>
                    <a:pt x="19" y="1385"/>
                    <a:pt x="451" y="638"/>
                    <a:pt x="908" y="342"/>
                  </a:cubicBezTo>
                  <a:lnTo>
                    <a:pt x="908" y="342"/>
                  </a:lnTo>
                  <a:cubicBezTo>
                    <a:pt x="876" y="387"/>
                    <a:pt x="857" y="432"/>
                    <a:pt x="844" y="490"/>
                  </a:cubicBezTo>
                  <a:cubicBezTo>
                    <a:pt x="773" y="735"/>
                    <a:pt x="889" y="973"/>
                    <a:pt x="1089" y="1031"/>
                  </a:cubicBezTo>
                  <a:cubicBezTo>
                    <a:pt x="1118" y="1039"/>
                    <a:pt x="1148" y="1043"/>
                    <a:pt x="1177" y="1043"/>
                  </a:cubicBezTo>
                  <a:cubicBezTo>
                    <a:pt x="1354" y="1043"/>
                    <a:pt x="1523" y="900"/>
                    <a:pt x="1578" y="690"/>
                  </a:cubicBezTo>
                  <a:cubicBezTo>
                    <a:pt x="1610" y="587"/>
                    <a:pt x="1604" y="471"/>
                    <a:pt x="1565" y="368"/>
                  </a:cubicBezTo>
                  <a:lnTo>
                    <a:pt x="1565" y="368"/>
                  </a:lnTo>
                  <a:cubicBezTo>
                    <a:pt x="1887" y="748"/>
                    <a:pt x="1565" y="1682"/>
                    <a:pt x="1565" y="1682"/>
                  </a:cubicBezTo>
                  <a:lnTo>
                    <a:pt x="3904" y="2751"/>
                  </a:lnTo>
                  <a:lnTo>
                    <a:pt x="4032" y="2809"/>
                  </a:lnTo>
                  <a:cubicBezTo>
                    <a:pt x="4554" y="3099"/>
                    <a:pt x="4135" y="3672"/>
                    <a:pt x="4135" y="3672"/>
                  </a:cubicBezTo>
                  <a:cubicBezTo>
                    <a:pt x="4902" y="3421"/>
                    <a:pt x="4580" y="2770"/>
                    <a:pt x="4580" y="2770"/>
                  </a:cubicBezTo>
                  <a:lnTo>
                    <a:pt x="1842" y="1482"/>
                  </a:lnTo>
                  <a:cubicBezTo>
                    <a:pt x="2036" y="812"/>
                    <a:pt x="1952" y="219"/>
                    <a:pt x="1604" y="45"/>
                  </a:cubicBezTo>
                  <a:cubicBezTo>
                    <a:pt x="1539" y="15"/>
                    <a:pt x="1469" y="0"/>
                    <a:pt x="1396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296;p31">
              <a:extLst>
                <a:ext uri="{FF2B5EF4-FFF2-40B4-BE49-F238E27FC236}">
                  <a16:creationId xmlns:a16="http://schemas.microsoft.com/office/drawing/2014/main" id="{222AE686-7599-4FE9-B61E-A702F6B6E100}"/>
                </a:ext>
              </a:extLst>
            </p:cNvPr>
            <p:cNvSpPr/>
            <p:nvPr/>
          </p:nvSpPr>
          <p:spPr>
            <a:xfrm>
              <a:off x="3634450" y="4142850"/>
              <a:ext cx="40450" cy="22000"/>
            </a:xfrm>
            <a:custGeom>
              <a:avLst/>
              <a:gdLst/>
              <a:ahLst/>
              <a:cxnLst/>
              <a:rect l="l" t="t" r="r" b="b"/>
              <a:pathLst>
                <a:path w="1618" h="880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406"/>
                    <a:pt x="117" y="715"/>
                    <a:pt x="362" y="831"/>
                  </a:cubicBezTo>
                  <a:cubicBezTo>
                    <a:pt x="427" y="864"/>
                    <a:pt x="498" y="879"/>
                    <a:pt x="574" y="879"/>
                  </a:cubicBezTo>
                  <a:cubicBezTo>
                    <a:pt x="899" y="879"/>
                    <a:pt x="1299" y="588"/>
                    <a:pt x="1618" y="123"/>
                  </a:cubicBezTo>
                  <a:lnTo>
                    <a:pt x="1618" y="123"/>
                  </a:lnTo>
                  <a:cubicBezTo>
                    <a:pt x="1566" y="179"/>
                    <a:pt x="1047" y="728"/>
                    <a:pt x="620" y="728"/>
                  </a:cubicBezTo>
                  <a:cubicBezTo>
                    <a:pt x="512" y="728"/>
                    <a:pt x="410" y="693"/>
                    <a:pt x="323" y="606"/>
                  </a:cubicBezTo>
                  <a:cubicBezTo>
                    <a:pt x="149" y="451"/>
                    <a:pt x="40" y="232"/>
                    <a:pt x="1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297;p31">
              <a:extLst>
                <a:ext uri="{FF2B5EF4-FFF2-40B4-BE49-F238E27FC236}">
                  <a16:creationId xmlns:a16="http://schemas.microsoft.com/office/drawing/2014/main" id="{C938EAAF-D9EF-4FE1-82EA-E8C94EAD9C6C}"/>
                </a:ext>
              </a:extLst>
            </p:cNvPr>
            <p:cNvSpPr/>
            <p:nvPr/>
          </p:nvSpPr>
          <p:spPr>
            <a:xfrm>
              <a:off x="3605950" y="4212400"/>
              <a:ext cx="352225" cy="211775"/>
            </a:xfrm>
            <a:custGeom>
              <a:avLst/>
              <a:gdLst/>
              <a:ahLst/>
              <a:cxnLst/>
              <a:rect l="l" t="t" r="r" b="b"/>
              <a:pathLst>
                <a:path w="14089" h="8471" extrusionOk="0">
                  <a:moveTo>
                    <a:pt x="13425" y="1"/>
                  </a:moveTo>
                  <a:lnTo>
                    <a:pt x="2519" y="5089"/>
                  </a:lnTo>
                  <a:cubicBezTo>
                    <a:pt x="2519" y="5089"/>
                    <a:pt x="2519" y="5089"/>
                    <a:pt x="2513" y="5083"/>
                  </a:cubicBezTo>
                  <a:cubicBezTo>
                    <a:pt x="2017" y="4355"/>
                    <a:pt x="1396" y="3900"/>
                    <a:pt x="884" y="3900"/>
                  </a:cubicBezTo>
                  <a:cubicBezTo>
                    <a:pt x="770" y="3900"/>
                    <a:pt x="662" y="3922"/>
                    <a:pt x="561" y="3969"/>
                  </a:cubicBezTo>
                  <a:cubicBezTo>
                    <a:pt x="188" y="4143"/>
                    <a:pt x="1" y="4632"/>
                    <a:pt x="20" y="5257"/>
                  </a:cubicBezTo>
                  <a:cubicBezTo>
                    <a:pt x="20" y="5399"/>
                    <a:pt x="39" y="5540"/>
                    <a:pt x="59" y="5682"/>
                  </a:cubicBezTo>
                  <a:lnTo>
                    <a:pt x="59" y="5688"/>
                  </a:lnTo>
                  <a:cubicBezTo>
                    <a:pt x="110" y="5991"/>
                    <a:pt x="188" y="6294"/>
                    <a:pt x="297" y="6584"/>
                  </a:cubicBezTo>
                  <a:cubicBezTo>
                    <a:pt x="353" y="6656"/>
                    <a:pt x="1337" y="8471"/>
                    <a:pt x="2230" y="8471"/>
                  </a:cubicBezTo>
                  <a:cubicBezTo>
                    <a:pt x="2373" y="8471"/>
                    <a:pt x="2514" y="8424"/>
                    <a:pt x="2648" y="8317"/>
                  </a:cubicBezTo>
                  <a:cubicBezTo>
                    <a:pt x="3299" y="7808"/>
                    <a:pt x="2745" y="6191"/>
                    <a:pt x="2745" y="6191"/>
                  </a:cubicBezTo>
                  <a:lnTo>
                    <a:pt x="7415" y="4085"/>
                  </a:lnTo>
                  <a:lnTo>
                    <a:pt x="7505" y="4052"/>
                  </a:lnTo>
                  <a:lnTo>
                    <a:pt x="7441" y="4523"/>
                  </a:lnTo>
                  <a:lnTo>
                    <a:pt x="7441" y="4523"/>
                  </a:lnTo>
                  <a:lnTo>
                    <a:pt x="14088" y="1418"/>
                  </a:lnTo>
                  <a:lnTo>
                    <a:pt x="13425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298;p31">
              <a:extLst>
                <a:ext uri="{FF2B5EF4-FFF2-40B4-BE49-F238E27FC236}">
                  <a16:creationId xmlns:a16="http://schemas.microsoft.com/office/drawing/2014/main" id="{B0FA2EA6-20E7-4D42-9A59-F79F8156DF6C}"/>
                </a:ext>
              </a:extLst>
            </p:cNvPr>
            <p:cNvSpPr/>
            <p:nvPr/>
          </p:nvSpPr>
          <p:spPr>
            <a:xfrm>
              <a:off x="3628500" y="4378450"/>
              <a:ext cx="22400" cy="18300"/>
            </a:xfrm>
            <a:custGeom>
              <a:avLst/>
              <a:gdLst/>
              <a:ahLst/>
              <a:cxnLst/>
              <a:rect l="l" t="t" r="r" b="b"/>
              <a:pathLst>
                <a:path w="896" h="732" extrusionOk="0">
                  <a:moveTo>
                    <a:pt x="384" y="0"/>
                  </a:moveTo>
                  <a:cubicBezTo>
                    <a:pt x="268" y="0"/>
                    <a:pt x="163" y="48"/>
                    <a:pt x="104" y="142"/>
                  </a:cubicBezTo>
                  <a:cubicBezTo>
                    <a:pt x="1" y="303"/>
                    <a:pt x="71" y="528"/>
                    <a:pt x="265" y="657"/>
                  </a:cubicBezTo>
                  <a:cubicBezTo>
                    <a:pt x="342" y="707"/>
                    <a:pt x="428" y="732"/>
                    <a:pt x="510" y="732"/>
                  </a:cubicBezTo>
                  <a:cubicBezTo>
                    <a:pt x="626" y="732"/>
                    <a:pt x="732" y="683"/>
                    <a:pt x="793" y="592"/>
                  </a:cubicBezTo>
                  <a:cubicBezTo>
                    <a:pt x="896" y="431"/>
                    <a:pt x="825" y="206"/>
                    <a:pt x="638" y="77"/>
                  </a:cubicBezTo>
                  <a:cubicBezTo>
                    <a:pt x="557" y="26"/>
                    <a:pt x="468" y="0"/>
                    <a:pt x="384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299;p31">
              <a:extLst>
                <a:ext uri="{FF2B5EF4-FFF2-40B4-BE49-F238E27FC236}">
                  <a16:creationId xmlns:a16="http://schemas.microsoft.com/office/drawing/2014/main" id="{2A11C55D-4F82-4183-A58A-EF2905774EA7}"/>
                </a:ext>
              </a:extLst>
            </p:cNvPr>
            <p:cNvSpPr/>
            <p:nvPr/>
          </p:nvSpPr>
          <p:spPr>
            <a:xfrm>
              <a:off x="3613525" y="4290350"/>
              <a:ext cx="191000" cy="142000"/>
            </a:xfrm>
            <a:custGeom>
              <a:avLst/>
              <a:gdLst/>
              <a:ahLst/>
              <a:cxnLst/>
              <a:rect l="l" t="t" r="r" b="b"/>
              <a:pathLst>
                <a:path w="7640" h="5680" extrusionOk="0">
                  <a:moveTo>
                    <a:pt x="6448" y="0"/>
                  </a:moveTo>
                  <a:cubicBezTo>
                    <a:pt x="6448" y="0"/>
                    <a:pt x="7092" y="896"/>
                    <a:pt x="6287" y="1340"/>
                  </a:cubicBezTo>
                  <a:lnTo>
                    <a:pt x="6088" y="1430"/>
                  </a:lnTo>
                  <a:lnTo>
                    <a:pt x="2442" y="3073"/>
                  </a:lnTo>
                  <a:cubicBezTo>
                    <a:pt x="2442" y="3073"/>
                    <a:pt x="2938" y="4529"/>
                    <a:pt x="2429" y="5115"/>
                  </a:cubicBezTo>
                  <a:cubicBezTo>
                    <a:pt x="2493" y="4960"/>
                    <a:pt x="2500" y="4780"/>
                    <a:pt x="2455" y="4612"/>
                  </a:cubicBezTo>
                  <a:cubicBezTo>
                    <a:pt x="2366" y="4284"/>
                    <a:pt x="2098" y="4061"/>
                    <a:pt x="1823" y="4061"/>
                  </a:cubicBezTo>
                  <a:cubicBezTo>
                    <a:pt x="1780" y="4061"/>
                    <a:pt x="1737" y="4066"/>
                    <a:pt x="1695" y="4078"/>
                  </a:cubicBezTo>
                  <a:cubicBezTo>
                    <a:pt x="1373" y="4168"/>
                    <a:pt x="1199" y="4548"/>
                    <a:pt x="1302" y="4928"/>
                  </a:cubicBezTo>
                  <a:cubicBezTo>
                    <a:pt x="1328" y="5005"/>
                    <a:pt x="1360" y="5083"/>
                    <a:pt x="1405" y="5153"/>
                  </a:cubicBezTo>
                  <a:cubicBezTo>
                    <a:pt x="696" y="4683"/>
                    <a:pt x="39" y="3524"/>
                    <a:pt x="1" y="3466"/>
                  </a:cubicBezTo>
                  <a:lnTo>
                    <a:pt x="1" y="3466"/>
                  </a:lnTo>
                  <a:cubicBezTo>
                    <a:pt x="39" y="3575"/>
                    <a:pt x="84" y="3691"/>
                    <a:pt x="142" y="3807"/>
                  </a:cubicBezTo>
                  <a:cubicBezTo>
                    <a:pt x="664" y="4929"/>
                    <a:pt x="1506" y="5679"/>
                    <a:pt x="2165" y="5679"/>
                  </a:cubicBezTo>
                  <a:cubicBezTo>
                    <a:pt x="2279" y="5679"/>
                    <a:pt x="2387" y="5657"/>
                    <a:pt x="2487" y="5611"/>
                  </a:cubicBezTo>
                  <a:cubicBezTo>
                    <a:pt x="3034" y="5360"/>
                    <a:pt x="3176" y="4432"/>
                    <a:pt x="2880" y="3395"/>
                  </a:cubicBezTo>
                  <a:lnTo>
                    <a:pt x="7138" y="1405"/>
                  </a:lnTo>
                  <a:cubicBezTo>
                    <a:pt x="7138" y="1405"/>
                    <a:pt x="7640" y="400"/>
                    <a:pt x="6448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00;p31">
              <a:extLst>
                <a:ext uri="{FF2B5EF4-FFF2-40B4-BE49-F238E27FC236}">
                  <a16:creationId xmlns:a16="http://schemas.microsoft.com/office/drawing/2014/main" id="{08D4C821-644A-4B9A-9557-9F558F52FDB8}"/>
                </a:ext>
              </a:extLst>
            </p:cNvPr>
            <p:cNvSpPr/>
            <p:nvPr/>
          </p:nvSpPr>
          <p:spPr>
            <a:xfrm>
              <a:off x="3605950" y="4309975"/>
              <a:ext cx="62825" cy="34025"/>
            </a:xfrm>
            <a:custGeom>
              <a:avLst/>
              <a:gdLst/>
              <a:ahLst/>
              <a:cxnLst/>
              <a:rect l="l" t="t" r="r" b="b"/>
              <a:pathLst>
                <a:path w="2513" h="1361" extrusionOk="0">
                  <a:moveTo>
                    <a:pt x="887" y="0"/>
                  </a:moveTo>
                  <a:cubicBezTo>
                    <a:pt x="772" y="0"/>
                    <a:pt x="662" y="23"/>
                    <a:pt x="561" y="72"/>
                  </a:cubicBezTo>
                  <a:cubicBezTo>
                    <a:pt x="188" y="246"/>
                    <a:pt x="1" y="736"/>
                    <a:pt x="14" y="1360"/>
                  </a:cubicBezTo>
                  <a:cubicBezTo>
                    <a:pt x="39" y="1103"/>
                    <a:pt x="155" y="761"/>
                    <a:pt x="503" y="420"/>
                  </a:cubicBezTo>
                  <a:cubicBezTo>
                    <a:pt x="638" y="287"/>
                    <a:pt x="796" y="234"/>
                    <a:pt x="962" y="234"/>
                  </a:cubicBezTo>
                  <a:cubicBezTo>
                    <a:pt x="1626" y="234"/>
                    <a:pt x="2431" y="1092"/>
                    <a:pt x="2513" y="1180"/>
                  </a:cubicBezTo>
                  <a:cubicBezTo>
                    <a:pt x="2019" y="455"/>
                    <a:pt x="1397" y="0"/>
                    <a:pt x="8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301;p31">
              <a:extLst>
                <a:ext uri="{FF2B5EF4-FFF2-40B4-BE49-F238E27FC236}">
                  <a16:creationId xmlns:a16="http://schemas.microsoft.com/office/drawing/2014/main" id="{BC6C46B1-9D0E-4F83-831E-84B48BD86EFB}"/>
                </a:ext>
              </a:extLst>
            </p:cNvPr>
            <p:cNvSpPr/>
            <p:nvPr/>
          </p:nvSpPr>
          <p:spPr>
            <a:xfrm>
              <a:off x="3895825" y="3926100"/>
              <a:ext cx="89875" cy="249625"/>
            </a:xfrm>
            <a:custGeom>
              <a:avLst/>
              <a:gdLst/>
              <a:ahLst/>
              <a:cxnLst/>
              <a:rect l="l" t="t" r="r" b="b"/>
              <a:pathLst>
                <a:path w="3595" h="9985" extrusionOk="0">
                  <a:moveTo>
                    <a:pt x="2108" y="0"/>
                  </a:moveTo>
                  <a:cubicBezTo>
                    <a:pt x="2039" y="0"/>
                    <a:pt x="1969" y="2"/>
                    <a:pt x="1900" y="7"/>
                  </a:cubicBezTo>
                  <a:cubicBezTo>
                    <a:pt x="1836" y="32"/>
                    <a:pt x="0" y="393"/>
                    <a:pt x="303" y="1185"/>
                  </a:cubicBezTo>
                  <a:cubicBezTo>
                    <a:pt x="483" y="1640"/>
                    <a:pt x="1385" y="1669"/>
                    <a:pt x="1615" y="1669"/>
                  </a:cubicBezTo>
                  <a:cubicBezTo>
                    <a:pt x="1649" y="1669"/>
                    <a:pt x="1669" y="1668"/>
                    <a:pt x="1669" y="1668"/>
                  </a:cubicBezTo>
                  <a:lnTo>
                    <a:pt x="2100" y="5121"/>
                  </a:lnTo>
                  <a:lnTo>
                    <a:pt x="2100" y="5185"/>
                  </a:lnTo>
                  <a:lnTo>
                    <a:pt x="1810" y="5050"/>
                  </a:lnTo>
                  <a:lnTo>
                    <a:pt x="2493" y="9984"/>
                  </a:lnTo>
                  <a:lnTo>
                    <a:pt x="3543" y="9836"/>
                  </a:lnTo>
                  <a:lnTo>
                    <a:pt x="2422" y="1746"/>
                  </a:lnTo>
                  <a:cubicBezTo>
                    <a:pt x="3124" y="1527"/>
                    <a:pt x="3594" y="1108"/>
                    <a:pt x="3537" y="696"/>
                  </a:cubicBezTo>
                  <a:cubicBezTo>
                    <a:pt x="3498" y="419"/>
                    <a:pt x="3221" y="200"/>
                    <a:pt x="2809" y="90"/>
                  </a:cubicBezTo>
                  <a:cubicBezTo>
                    <a:pt x="2718" y="65"/>
                    <a:pt x="2622" y="39"/>
                    <a:pt x="2525" y="26"/>
                  </a:cubicBezTo>
                  <a:cubicBezTo>
                    <a:pt x="2388" y="9"/>
                    <a:pt x="2248" y="0"/>
                    <a:pt x="2108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02;p31">
              <a:extLst>
                <a:ext uri="{FF2B5EF4-FFF2-40B4-BE49-F238E27FC236}">
                  <a16:creationId xmlns:a16="http://schemas.microsoft.com/office/drawing/2014/main" id="{5A4D95AA-EB20-4959-9037-8D5ED52B6951}"/>
                </a:ext>
              </a:extLst>
            </p:cNvPr>
            <p:cNvSpPr/>
            <p:nvPr/>
          </p:nvSpPr>
          <p:spPr>
            <a:xfrm>
              <a:off x="3924325" y="3934900"/>
              <a:ext cx="15475" cy="11500"/>
            </a:xfrm>
            <a:custGeom>
              <a:avLst/>
              <a:gdLst/>
              <a:ahLst/>
              <a:cxnLst/>
              <a:rect l="l" t="t" r="r" b="b"/>
              <a:pathLst>
                <a:path w="619" h="460" extrusionOk="0">
                  <a:moveTo>
                    <a:pt x="312" y="1"/>
                  </a:moveTo>
                  <a:cubicBezTo>
                    <a:pt x="247" y="1"/>
                    <a:pt x="181" y="25"/>
                    <a:pt x="129" y="73"/>
                  </a:cubicBezTo>
                  <a:cubicBezTo>
                    <a:pt x="0" y="228"/>
                    <a:pt x="110" y="460"/>
                    <a:pt x="310" y="460"/>
                  </a:cubicBezTo>
                  <a:cubicBezTo>
                    <a:pt x="509" y="460"/>
                    <a:pt x="619" y="228"/>
                    <a:pt x="490" y="73"/>
                  </a:cubicBezTo>
                  <a:cubicBezTo>
                    <a:pt x="442" y="25"/>
                    <a:pt x="377" y="1"/>
                    <a:pt x="3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03;p31">
              <a:extLst>
                <a:ext uri="{FF2B5EF4-FFF2-40B4-BE49-F238E27FC236}">
                  <a16:creationId xmlns:a16="http://schemas.microsoft.com/office/drawing/2014/main" id="{12991F4B-12F7-4387-BFBD-ED74A3B898D4}"/>
                </a:ext>
              </a:extLst>
            </p:cNvPr>
            <p:cNvSpPr/>
            <p:nvPr/>
          </p:nvSpPr>
          <p:spPr>
            <a:xfrm>
              <a:off x="3894200" y="3926250"/>
              <a:ext cx="72975" cy="130925"/>
            </a:xfrm>
            <a:custGeom>
              <a:avLst/>
              <a:gdLst/>
              <a:ahLst/>
              <a:cxnLst/>
              <a:rect l="l" t="t" r="r" b="b"/>
              <a:pathLst>
                <a:path w="2919" h="5237" extrusionOk="0">
                  <a:moveTo>
                    <a:pt x="1965" y="1"/>
                  </a:moveTo>
                  <a:cubicBezTo>
                    <a:pt x="1882" y="7"/>
                    <a:pt x="1804" y="13"/>
                    <a:pt x="1714" y="20"/>
                  </a:cubicBezTo>
                  <a:cubicBezTo>
                    <a:pt x="735" y="155"/>
                    <a:pt x="1" y="677"/>
                    <a:pt x="72" y="1179"/>
                  </a:cubicBezTo>
                  <a:cubicBezTo>
                    <a:pt x="130" y="1592"/>
                    <a:pt x="703" y="1869"/>
                    <a:pt x="1437" y="1881"/>
                  </a:cubicBezTo>
                  <a:lnTo>
                    <a:pt x="1875" y="5044"/>
                  </a:lnTo>
                  <a:cubicBezTo>
                    <a:pt x="1875" y="5044"/>
                    <a:pt x="2077" y="5236"/>
                    <a:pt x="2344" y="5236"/>
                  </a:cubicBezTo>
                  <a:cubicBezTo>
                    <a:pt x="2520" y="5236"/>
                    <a:pt x="2724" y="5153"/>
                    <a:pt x="2919" y="4877"/>
                  </a:cubicBezTo>
                  <a:lnTo>
                    <a:pt x="2919" y="4877"/>
                  </a:lnTo>
                  <a:cubicBezTo>
                    <a:pt x="2919" y="4877"/>
                    <a:pt x="2780" y="4924"/>
                    <a:pt x="2615" y="4924"/>
                  </a:cubicBezTo>
                  <a:cubicBezTo>
                    <a:pt x="2407" y="4924"/>
                    <a:pt x="2156" y="4848"/>
                    <a:pt x="2088" y="4503"/>
                  </a:cubicBezTo>
                  <a:lnTo>
                    <a:pt x="2068" y="4355"/>
                  </a:lnTo>
                  <a:lnTo>
                    <a:pt x="1734" y="1662"/>
                  </a:lnTo>
                  <a:cubicBezTo>
                    <a:pt x="1734" y="1662"/>
                    <a:pt x="1717" y="1663"/>
                    <a:pt x="1688" y="1663"/>
                  </a:cubicBezTo>
                  <a:cubicBezTo>
                    <a:pt x="1483" y="1663"/>
                    <a:pt x="649" y="1638"/>
                    <a:pt x="407" y="1244"/>
                  </a:cubicBezTo>
                  <a:lnTo>
                    <a:pt x="407" y="1244"/>
                  </a:lnTo>
                  <a:cubicBezTo>
                    <a:pt x="497" y="1321"/>
                    <a:pt x="613" y="1360"/>
                    <a:pt x="729" y="1366"/>
                  </a:cubicBezTo>
                  <a:cubicBezTo>
                    <a:pt x="734" y="1366"/>
                    <a:pt x="739" y="1366"/>
                    <a:pt x="743" y="1366"/>
                  </a:cubicBezTo>
                  <a:cubicBezTo>
                    <a:pt x="1001" y="1366"/>
                    <a:pt x="1218" y="1201"/>
                    <a:pt x="1225" y="973"/>
                  </a:cubicBezTo>
                  <a:cubicBezTo>
                    <a:pt x="1238" y="748"/>
                    <a:pt x="1025" y="561"/>
                    <a:pt x="754" y="555"/>
                  </a:cubicBezTo>
                  <a:cubicBezTo>
                    <a:pt x="696" y="555"/>
                    <a:pt x="645" y="561"/>
                    <a:pt x="587" y="574"/>
                  </a:cubicBezTo>
                  <a:cubicBezTo>
                    <a:pt x="1031" y="207"/>
                    <a:pt x="1920" y="13"/>
                    <a:pt x="196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304;p31">
              <a:extLst>
                <a:ext uri="{FF2B5EF4-FFF2-40B4-BE49-F238E27FC236}">
                  <a16:creationId xmlns:a16="http://schemas.microsoft.com/office/drawing/2014/main" id="{A91B33F9-E8DA-4B33-8B2E-E5E9CD3EF0CD}"/>
                </a:ext>
              </a:extLst>
            </p:cNvPr>
            <p:cNvSpPr/>
            <p:nvPr/>
          </p:nvSpPr>
          <p:spPr>
            <a:xfrm>
              <a:off x="3956525" y="3928350"/>
              <a:ext cx="29825" cy="41250"/>
            </a:xfrm>
            <a:custGeom>
              <a:avLst/>
              <a:gdLst/>
              <a:ahLst/>
              <a:cxnLst/>
              <a:rect l="l" t="t" r="r" b="b"/>
              <a:pathLst>
                <a:path w="1193" h="1650" extrusionOk="0">
                  <a:moveTo>
                    <a:pt x="387" y="0"/>
                  </a:moveTo>
                  <a:lnTo>
                    <a:pt x="387" y="0"/>
                  </a:lnTo>
                  <a:cubicBezTo>
                    <a:pt x="613" y="97"/>
                    <a:pt x="793" y="277"/>
                    <a:pt x="902" y="503"/>
                  </a:cubicBezTo>
                  <a:cubicBezTo>
                    <a:pt x="1192" y="1076"/>
                    <a:pt x="97" y="1604"/>
                    <a:pt x="1" y="1649"/>
                  </a:cubicBezTo>
                  <a:cubicBezTo>
                    <a:pt x="703" y="1437"/>
                    <a:pt x="1173" y="1018"/>
                    <a:pt x="1115" y="606"/>
                  </a:cubicBezTo>
                  <a:cubicBezTo>
                    <a:pt x="1076" y="329"/>
                    <a:pt x="793" y="110"/>
                    <a:pt x="3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305;p31">
              <a:extLst>
                <a:ext uri="{FF2B5EF4-FFF2-40B4-BE49-F238E27FC236}">
                  <a16:creationId xmlns:a16="http://schemas.microsoft.com/office/drawing/2014/main" id="{FB3582D0-7C29-4185-999F-3008831A6A98}"/>
                </a:ext>
              </a:extLst>
            </p:cNvPr>
            <p:cNvSpPr/>
            <p:nvPr/>
          </p:nvSpPr>
          <p:spPr>
            <a:xfrm>
              <a:off x="3705650" y="4045050"/>
              <a:ext cx="466050" cy="424600"/>
            </a:xfrm>
            <a:custGeom>
              <a:avLst/>
              <a:gdLst/>
              <a:ahLst/>
              <a:cxnLst/>
              <a:rect l="l" t="t" r="r" b="b"/>
              <a:pathLst>
                <a:path w="18642" h="16984" extrusionOk="0">
                  <a:moveTo>
                    <a:pt x="9321" y="1"/>
                  </a:moveTo>
                  <a:cubicBezTo>
                    <a:pt x="7148" y="1"/>
                    <a:pt x="4976" y="830"/>
                    <a:pt x="3317" y="2489"/>
                  </a:cubicBezTo>
                  <a:cubicBezTo>
                    <a:pt x="0" y="5806"/>
                    <a:pt x="0" y="11178"/>
                    <a:pt x="3317" y="14495"/>
                  </a:cubicBezTo>
                  <a:cubicBezTo>
                    <a:pt x="4976" y="16154"/>
                    <a:pt x="7148" y="16983"/>
                    <a:pt x="9321" y="16983"/>
                  </a:cubicBezTo>
                  <a:cubicBezTo>
                    <a:pt x="11493" y="16983"/>
                    <a:pt x="13665" y="16154"/>
                    <a:pt x="15324" y="14495"/>
                  </a:cubicBezTo>
                  <a:cubicBezTo>
                    <a:pt x="18641" y="11178"/>
                    <a:pt x="18641" y="5806"/>
                    <a:pt x="15324" y="2489"/>
                  </a:cubicBezTo>
                  <a:cubicBezTo>
                    <a:pt x="13665" y="830"/>
                    <a:pt x="11493" y="1"/>
                    <a:pt x="9321" y="1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306;p31">
              <a:extLst>
                <a:ext uri="{FF2B5EF4-FFF2-40B4-BE49-F238E27FC236}">
                  <a16:creationId xmlns:a16="http://schemas.microsoft.com/office/drawing/2014/main" id="{ACE28251-D1C5-4E3F-98C0-74D55810507C}"/>
                </a:ext>
              </a:extLst>
            </p:cNvPr>
            <p:cNvSpPr/>
            <p:nvPr/>
          </p:nvSpPr>
          <p:spPr>
            <a:xfrm>
              <a:off x="3688250" y="4141225"/>
              <a:ext cx="457850" cy="328525"/>
            </a:xfrm>
            <a:custGeom>
              <a:avLst/>
              <a:gdLst/>
              <a:ahLst/>
              <a:cxnLst/>
              <a:rect l="l" t="t" r="r" b="b"/>
              <a:pathLst>
                <a:path w="18314" h="13141" extrusionOk="0">
                  <a:moveTo>
                    <a:pt x="2905" y="1"/>
                  </a:moveTo>
                  <a:cubicBezTo>
                    <a:pt x="0" y="4439"/>
                    <a:pt x="1836" y="10423"/>
                    <a:pt x="6732" y="12478"/>
                  </a:cubicBezTo>
                  <a:cubicBezTo>
                    <a:pt x="7810" y="12929"/>
                    <a:pt x="8920" y="13140"/>
                    <a:pt x="10008" y="13140"/>
                  </a:cubicBezTo>
                  <a:cubicBezTo>
                    <a:pt x="13859" y="13140"/>
                    <a:pt x="17429" y="10491"/>
                    <a:pt x="18313" y="6448"/>
                  </a:cubicBezTo>
                  <a:lnTo>
                    <a:pt x="18313" y="6448"/>
                  </a:lnTo>
                  <a:cubicBezTo>
                    <a:pt x="16722" y="8881"/>
                    <a:pt x="14030" y="10297"/>
                    <a:pt x="11201" y="10297"/>
                  </a:cubicBezTo>
                  <a:cubicBezTo>
                    <a:pt x="10629" y="10297"/>
                    <a:pt x="10051" y="10239"/>
                    <a:pt x="9476" y="10120"/>
                  </a:cubicBezTo>
                  <a:cubicBezTo>
                    <a:pt x="9836" y="9837"/>
                    <a:pt x="10055" y="9431"/>
                    <a:pt x="10010" y="9006"/>
                  </a:cubicBezTo>
                  <a:cubicBezTo>
                    <a:pt x="9945" y="8308"/>
                    <a:pt x="9238" y="7798"/>
                    <a:pt x="8387" y="7798"/>
                  </a:cubicBezTo>
                  <a:cubicBezTo>
                    <a:pt x="8319" y="7798"/>
                    <a:pt x="8250" y="7801"/>
                    <a:pt x="8181" y="7808"/>
                  </a:cubicBezTo>
                  <a:cubicBezTo>
                    <a:pt x="7395" y="7885"/>
                    <a:pt x="6770" y="8368"/>
                    <a:pt x="6628" y="8967"/>
                  </a:cubicBezTo>
                  <a:cubicBezTo>
                    <a:pt x="6081" y="8613"/>
                    <a:pt x="5579" y="8207"/>
                    <a:pt x="5128" y="7737"/>
                  </a:cubicBezTo>
                  <a:cubicBezTo>
                    <a:pt x="5147" y="7730"/>
                    <a:pt x="5166" y="7724"/>
                    <a:pt x="5186" y="7711"/>
                  </a:cubicBezTo>
                  <a:cubicBezTo>
                    <a:pt x="5521" y="7531"/>
                    <a:pt x="5669" y="7151"/>
                    <a:pt x="5521" y="6874"/>
                  </a:cubicBezTo>
                  <a:cubicBezTo>
                    <a:pt x="5422" y="6693"/>
                    <a:pt x="5227" y="6596"/>
                    <a:pt x="5010" y="6596"/>
                  </a:cubicBezTo>
                  <a:cubicBezTo>
                    <a:pt x="4886" y="6596"/>
                    <a:pt x="4756" y="6628"/>
                    <a:pt x="4632" y="6693"/>
                  </a:cubicBezTo>
                  <a:cubicBezTo>
                    <a:pt x="4542" y="6745"/>
                    <a:pt x="4464" y="6809"/>
                    <a:pt x="4400" y="6887"/>
                  </a:cubicBezTo>
                  <a:cubicBezTo>
                    <a:pt x="4155" y="6564"/>
                    <a:pt x="3936" y="6223"/>
                    <a:pt x="3743" y="5862"/>
                  </a:cubicBezTo>
                  <a:cubicBezTo>
                    <a:pt x="2764" y="4072"/>
                    <a:pt x="2467" y="1991"/>
                    <a:pt x="290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307;p31">
              <a:extLst>
                <a:ext uri="{FF2B5EF4-FFF2-40B4-BE49-F238E27FC236}">
                  <a16:creationId xmlns:a16="http://schemas.microsoft.com/office/drawing/2014/main" id="{FED5C2E8-469E-463F-AFEF-3F40F9DDD691}"/>
                </a:ext>
              </a:extLst>
            </p:cNvPr>
            <p:cNvSpPr/>
            <p:nvPr/>
          </p:nvSpPr>
          <p:spPr>
            <a:xfrm>
              <a:off x="3896775" y="4105350"/>
              <a:ext cx="155750" cy="122850"/>
            </a:xfrm>
            <a:custGeom>
              <a:avLst/>
              <a:gdLst/>
              <a:ahLst/>
              <a:cxnLst/>
              <a:rect l="l" t="t" r="r" b="b"/>
              <a:pathLst>
                <a:path w="6230" h="4914" extrusionOk="0">
                  <a:moveTo>
                    <a:pt x="3307" y="0"/>
                  </a:moveTo>
                  <a:cubicBezTo>
                    <a:pt x="3102" y="0"/>
                    <a:pt x="2892" y="19"/>
                    <a:pt x="2680" y="57"/>
                  </a:cubicBezTo>
                  <a:cubicBezTo>
                    <a:pt x="1089" y="341"/>
                    <a:pt x="1" y="1648"/>
                    <a:pt x="239" y="2975"/>
                  </a:cubicBezTo>
                  <a:cubicBezTo>
                    <a:pt x="446" y="4126"/>
                    <a:pt x="1592" y="4913"/>
                    <a:pt x="2926" y="4913"/>
                  </a:cubicBezTo>
                  <a:cubicBezTo>
                    <a:pt x="3131" y="4913"/>
                    <a:pt x="3339" y="4895"/>
                    <a:pt x="3550" y="4856"/>
                  </a:cubicBezTo>
                  <a:cubicBezTo>
                    <a:pt x="5141" y="4566"/>
                    <a:pt x="6230" y="3259"/>
                    <a:pt x="5991" y="1932"/>
                  </a:cubicBezTo>
                  <a:cubicBezTo>
                    <a:pt x="5785" y="787"/>
                    <a:pt x="4643" y="0"/>
                    <a:pt x="330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308;p31">
              <a:extLst>
                <a:ext uri="{FF2B5EF4-FFF2-40B4-BE49-F238E27FC236}">
                  <a16:creationId xmlns:a16="http://schemas.microsoft.com/office/drawing/2014/main" id="{614AD74D-D78E-46E6-AEE9-5F5AD80369E8}"/>
                </a:ext>
              </a:extLst>
            </p:cNvPr>
            <p:cNvSpPr/>
            <p:nvPr/>
          </p:nvSpPr>
          <p:spPr>
            <a:xfrm>
              <a:off x="3953800" y="4275675"/>
              <a:ext cx="60250" cy="47975"/>
            </a:xfrm>
            <a:custGeom>
              <a:avLst/>
              <a:gdLst/>
              <a:ahLst/>
              <a:cxnLst/>
              <a:rect l="l" t="t" r="r" b="b"/>
              <a:pathLst>
                <a:path w="2410" h="1919" extrusionOk="0">
                  <a:moveTo>
                    <a:pt x="1361" y="1"/>
                  </a:moveTo>
                  <a:cubicBezTo>
                    <a:pt x="1166" y="1"/>
                    <a:pt x="960" y="51"/>
                    <a:pt x="767" y="156"/>
                  </a:cubicBezTo>
                  <a:cubicBezTo>
                    <a:pt x="238" y="446"/>
                    <a:pt x="0" y="1045"/>
                    <a:pt x="245" y="1483"/>
                  </a:cubicBezTo>
                  <a:cubicBezTo>
                    <a:pt x="397" y="1766"/>
                    <a:pt x="708" y="1918"/>
                    <a:pt x="1051" y="1918"/>
                  </a:cubicBezTo>
                  <a:cubicBezTo>
                    <a:pt x="1246" y="1918"/>
                    <a:pt x="1451" y="1869"/>
                    <a:pt x="1643" y="1766"/>
                  </a:cubicBezTo>
                  <a:cubicBezTo>
                    <a:pt x="2171" y="1476"/>
                    <a:pt x="2409" y="884"/>
                    <a:pt x="2164" y="439"/>
                  </a:cubicBezTo>
                  <a:cubicBezTo>
                    <a:pt x="2012" y="156"/>
                    <a:pt x="1703" y="1"/>
                    <a:pt x="1361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309;p31">
              <a:extLst>
                <a:ext uri="{FF2B5EF4-FFF2-40B4-BE49-F238E27FC236}">
                  <a16:creationId xmlns:a16="http://schemas.microsoft.com/office/drawing/2014/main" id="{24FC4718-2C15-408E-90F3-5B4BF478B89A}"/>
                </a:ext>
              </a:extLst>
            </p:cNvPr>
            <p:cNvSpPr/>
            <p:nvPr/>
          </p:nvSpPr>
          <p:spPr>
            <a:xfrm>
              <a:off x="4031900" y="4280275"/>
              <a:ext cx="60400" cy="73100"/>
            </a:xfrm>
            <a:custGeom>
              <a:avLst/>
              <a:gdLst/>
              <a:ahLst/>
              <a:cxnLst/>
              <a:rect l="l" t="t" r="r" b="b"/>
              <a:pathLst>
                <a:path w="2416" h="2924" extrusionOk="0">
                  <a:moveTo>
                    <a:pt x="1062" y="1"/>
                  </a:moveTo>
                  <a:cubicBezTo>
                    <a:pt x="940" y="1"/>
                    <a:pt x="812" y="29"/>
                    <a:pt x="689" y="88"/>
                  </a:cubicBezTo>
                  <a:cubicBezTo>
                    <a:pt x="316" y="262"/>
                    <a:pt x="129" y="655"/>
                    <a:pt x="277" y="964"/>
                  </a:cubicBezTo>
                  <a:cubicBezTo>
                    <a:pt x="329" y="1080"/>
                    <a:pt x="425" y="1170"/>
                    <a:pt x="541" y="1221"/>
                  </a:cubicBezTo>
                  <a:cubicBezTo>
                    <a:pt x="200" y="1440"/>
                    <a:pt x="0" y="1801"/>
                    <a:pt x="71" y="2168"/>
                  </a:cubicBezTo>
                  <a:cubicBezTo>
                    <a:pt x="149" y="2621"/>
                    <a:pt x="597" y="2924"/>
                    <a:pt x="1123" y="2924"/>
                  </a:cubicBezTo>
                  <a:cubicBezTo>
                    <a:pt x="1202" y="2924"/>
                    <a:pt x="1284" y="2917"/>
                    <a:pt x="1366" y="2903"/>
                  </a:cubicBezTo>
                  <a:cubicBezTo>
                    <a:pt x="1984" y="2787"/>
                    <a:pt x="2416" y="2278"/>
                    <a:pt x="2319" y="1763"/>
                  </a:cubicBezTo>
                  <a:cubicBezTo>
                    <a:pt x="2248" y="1376"/>
                    <a:pt x="1907" y="1093"/>
                    <a:pt x="1475" y="1028"/>
                  </a:cubicBezTo>
                  <a:cubicBezTo>
                    <a:pt x="1668" y="829"/>
                    <a:pt x="1739" y="552"/>
                    <a:pt x="1636" y="326"/>
                  </a:cubicBezTo>
                  <a:cubicBezTo>
                    <a:pt x="1537" y="118"/>
                    <a:pt x="1312" y="1"/>
                    <a:pt x="1062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310;p31">
              <a:extLst>
                <a:ext uri="{FF2B5EF4-FFF2-40B4-BE49-F238E27FC236}">
                  <a16:creationId xmlns:a16="http://schemas.microsoft.com/office/drawing/2014/main" id="{B623055A-E180-483E-B623-BE6EC40289D1}"/>
                </a:ext>
              </a:extLst>
            </p:cNvPr>
            <p:cNvSpPr/>
            <p:nvPr/>
          </p:nvSpPr>
          <p:spPr>
            <a:xfrm>
              <a:off x="3782600" y="4189625"/>
              <a:ext cx="79750" cy="64000"/>
            </a:xfrm>
            <a:custGeom>
              <a:avLst/>
              <a:gdLst/>
              <a:ahLst/>
              <a:cxnLst/>
              <a:rect l="l" t="t" r="r" b="b"/>
              <a:pathLst>
                <a:path w="3190" h="2560" extrusionOk="0">
                  <a:moveTo>
                    <a:pt x="1354" y="0"/>
                  </a:moveTo>
                  <a:cubicBezTo>
                    <a:pt x="933" y="0"/>
                    <a:pt x="552" y="179"/>
                    <a:pt x="349" y="512"/>
                  </a:cubicBezTo>
                  <a:cubicBezTo>
                    <a:pt x="1" y="1079"/>
                    <a:pt x="278" y="1884"/>
                    <a:pt x="967" y="2303"/>
                  </a:cubicBezTo>
                  <a:cubicBezTo>
                    <a:pt x="1247" y="2476"/>
                    <a:pt x="1552" y="2559"/>
                    <a:pt x="1839" y="2559"/>
                  </a:cubicBezTo>
                  <a:cubicBezTo>
                    <a:pt x="2256" y="2559"/>
                    <a:pt x="2635" y="2382"/>
                    <a:pt x="2842" y="2045"/>
                  </a:cubicBezTo>
                  <a:cubicBezTo>
                    <a:pt x="3189" y="1472"/>
                    <a:pt x="2912" y="673"/>
                    <a:pt x="2223" y="255"/>
                  </a:cubicBezTo>
                  <a:cubicBezTo>
                    <a:pt x="1944" y="83"/>
                    <a:pt x="1640" y="0"/>
                    <a:pt x="13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914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E383-3B61-4689-947A-CEF24F8AD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414" y="264159"/>
            <a:ext cx="7948974" cy="791952"/>
          </a:xfrm>
        </p:spPr>
        <p:txBody>
          <a:bodyPr/>
          <a:lstStyle/>
          <a:p>
            <a:pPr marL="0" indent="0"/>
            <a:r>
              <a:rPr lang="en-US" sz="3200" dirty="0"/>
              <a:t>PERBEDAAN IFRS for SME 2015 (eff 1 Jan 2017) </a:t>
            </a:r>
            <a:r>
              <a:rPr lang="en-US" sz="3200" dirty="0" err="1"/>
              <a:t>dengan</a:t>
            </a:r>
            <a:r>
              <a:rPr lang="en-US" sz="3200" dirty="0"/>
              <a:t> SAKEP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32E00-7EDF-4EDE-9A84-E8B21815CA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0800" y="1527862"/>
            <a:ext cx="7439588" cy="4838419"/>
          </a:xfrm>
        </p:spPr>
        <p:txBody>
          <a:bodyPr>
            <a:noAutofit/>
          </a:bodyPr>
          <a:lstStyle/>
          <a:p>
            <a:pPr marL="28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Pada </a:t>
            </a:r>
            <a:r>
              <a:rPr lang="en-US" sz="1800" dirty="0" err="1"/>
              <a:t>akhir</a:t>
            </a:r>
            <a:r>
              <a:rPr lang="en-US" sz="1800" dirty="0"/>
              <a:t> </a:t>
            </a:r>
            <a:r>
              <a:rPr lang="en-US" sz="1800" dirty="0" err="1"/>
              <a:t>tiap</a:t>
            </a:r>
            <a:r>
              <a:rPr lang="en-US" sz="1800" dirty="0"/>
              <a:t> </a:t>
            </a:r>
            <a:r>
              <a:rPr lang="en-US" sz="1800" dirty="0" err="1"/>
              <a:t>bab</a:t>
            </a:r>
            <a:r>
              <a:rPr lang="en-US" sz="1800" dirty="0"/>
              <a:t> </a:t>
            </a:r>
            <a:r>
              <a:rPr lang="en-US" sz="1800" dirty="0" err="1"/>
              <a:t>terdapat</a:t>
            </a:r>
            <a:r>
              <a:rPr lang="en-US" sz="1800" dirty="0"/>
              <a:t> </a:t>
            </a:r>
            <a:r>
              <a:rPr lang="en-US" sz="1800" dirty="0" err="1"/>
              <a:t>perbedaan</a:t>
            </a:r>
            <a:r>
              <a:rPr lang="en-US" sz="1800" dirty="0"/>
              <a:t> IFRS for SME </a:t>
            </a:r>
            <a:r>
              <a:rPr lang="en-US" sz="1800" dirty="0" err="1"/>
              <a:t>dengan</a:t>
            </a:r>
            <a:r>
              <a:rPr lang="en-US" sz="1800" dirty="0"/>
              <a:t> SAKEP</a:t>
            </a:r>
          </a:p>
          <a:p>
            <a:pPr marL="28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 err="1"/>
              <a:t>Perbedaan</a:t>
            </a:r>
            <a:r>
              <a:rPr lang="en-US" sz="1800" dirty="0"/>
              <a:t> yang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endParaRPr lang="en-US" sz="1800" dirty="0"/>
          </a:p>
          <a:p>
            <a:pPr marL="531277" lvl="2" indent="-285750">
              <a:spcBef>
                <a:spcPts val="600"/>
              </a:spcBef>
            </a:pPr>
            <a:r>
              <a:rPr lang="en-US" sz="1600" dirty="0" err="1"/>
              <a:t>Perbedaan</a:t>
            </a:r>
            <a:r>
              <a:rPr lang="en-US" sz="1600" dirty="0"/>
              <a:t> </a:t>
            </a:r>
            <a:r>
              <a:rPr lang="en-US" sz="1600" dirty="0" err="1"/>
              <a:t>tanggal</a:t>
            </a:r>
            <a:r>
              <a:rPr lang="en-US" sz="1600" dirty="0"/>
              <a:t> </a:t>
            </a:r>
            <a:r>
              <a:rPr lang="en-US" sz="1600" dirty="0" err="1"/>
              <a:t>efektif</a:t>
            </a:r>
            <a:endParaRPr lang="en-US" sz="1600" dirty="0"/>
          </a:p>
          <a:p>
            <a:pPr marL="531277" lvl="2" indent="-285750">
              <a:spcBef>
                <a:spcPts val="600"/>
              </a:spcBef>
            </a:pPr>
            <a:r>
              <a:rPr lang="en-US" sz="1600" dirty="0"/>
              <a:t>IFRS for SME </a:t>
            </a:r>
            <a:r>
              <a:rPr lang="en-US" sz="1600" dirty="0" err="1"/>
              <a:t>mengatur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hal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SAKEP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dinyatakan</a:t>
            </a:r>
            <a:r>
              <a:rPr lang="en-US" sz="1600" dirty="0"/>
              <a:t> </a:t>
            </a:r>
            <a:r>
              <a:rPr lang="en-US" sz="1600" dirty="0" err="1"/>
              <a:t>patuh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IFRS for SME </a:t>
            </a:r>
            <a:r>
              <a:rPr lang="en-US" sz="1600" dirty="0" err="1"/>
              <a:t>meskipun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dan </a:t>
            </a:r>
            <a:r>
              <a:rPr lang="en-US" sz="1600" dirty="0" err="1"/>
              <a:t>peraturan</a:t>
            </a:r>
            <a:r>
              <a:rPr lang="en-US" sz="1600" dirty="0"/>
              <a:t> </a:t>
            </a:r>
            <a:r>
              <a:rPr lang="en-US" sz="1600" dirty="0" err="1"/>
              <a:t>mengijinkan</a:t>
            </a:r>
            <a:r>
              <a:rPr lang="en-US" sz="1600" dirty="0"/>
              <a:t>. –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diadopsi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pengaturan</a:t>
            </a:r>
            <a:r>
              <a:rPr lang="en-US" sz="1600" dirty="0"/>
              <a:t> </a:t>
            </a:r>
            <a:r>
              <a:rPr lang="en-US" sz="1600" dirty="0" err="1"/>
              <a:t>berbeda</a:t>
            </a:r>
            <a:r>
              <a:rPr lang="en-US" sz="1600" dirty="0"/>
              <a:t> 1.5a.</a:t>
            </a:r>
          </a:p>
          <a:p>
            <a:pPr marL="531277" lvl="2" indent="-285750">
              <a:spcBef>
                <a:spcPts val="600"/>
              </a:spcBef>
            </a:pPr>
            <a:r>
              <a:rPr lang="en-US" sz="1600" dirty="0"/>
              <a:t>SAKEP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yang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akuntabilitas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otoritas</a:t>
            </a:r>
            <a:r>
              <a:rPr lang="en-US" sz="1600" dirty="0"/>
              <a:t> </a:t>
            </a:r>
            <a:r>
              <a:rPr lang="en-US" sz="1600" dirty="0" err="1"/>
              <a:t>berwenang</a:t>
            </a:r>
            <a:r>
              <a:rPr lang="en-US" sz="1600" dirty="0"/>
              <a:t> </a:t>
            </a: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regulasi</a:t>
            </a:r>
            <a:r>
              <a:rPr lang="en-US" sz="1600" dirty="0"/>
              <a:t> yang </a:t>
            </a:r>
            <a:r>
              <a:rPr lang="en-US" sz="1600" dirty="0" err="1"/>
              <a:t>mengijinkan</a:t>
            </a:r>
            <a:r>
              <a:rPr lang="en-US" sz="1600" dirty="0"/>
              <a:t> </a:t>
            </a:r>
            <a:r>
              <a:rPr lang="en-US" sz="1600" dirty="0" err="1"/>
              <a:t>penggunaan</a:t>
            </a:r>
            <a:r>
              <a:rPr lang="en-US" sz="1600" dirty="0"/>
              <a:t> SAKEP.</a:t>
            </a:r>
          </a:p>
          <a:p>
            <a:pPr marL="531277" lvl="2" indent="-285750">
              <a:spcBef>
                <a:spcPts val="600"/>
              </a:spcBef>
            </a:pPr>
            <a:r>
              <a:rPr lang="en-US" sz="1600" dirty="0"/>
              <a:t>SAKEP </a:t>
            </a:r>
            <a:r>
              <a:rPr lang="en-US" sz="1600" dirty="0" err="1"/>
              <a:t>menyesuaikan</a:t>
            </a:r>
            <a:r>
              <a:rPr lang="en-US" sz="1600" dirty="0"/>
              <a:t> </a:t>
            </a:r>
            <a:r>
              <a:rPr lang="en-US" sz="1600" dirty="0" err="1"/>
              <a:t>persyaratan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anak</a:t>
            </a:r>
            <a:r>
              <a:rPr lang="en-US" sz="1600" dirty="0"/>
              <a:t> yang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induknya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SAK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dilarang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SAKEP,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persyaratan</a:t>
            </a:r>
            <a:r>
              <a:rPr lang="en-US" sz="1600" dirty="0"/>
              <a:t>. (par 1.2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privat</a:t>
            </a:r>
            <a:r>
              <a:rPr lang="en-US" sz="1600" dirty="0"/>
              <a:t>) </a:t>
            </a:r>
            <a:r>
              <a:rPr lang="en-US" sz="1600" dirty="0" err="1"/>
              <a:t>terpenuhi</a:t>
            </a:r>
            <a:r>
              <a:rPr lang="en-US" sz="1600" dirty="0"/>
              <a:t>.</a:t>
            </a:r>
          </a:p>
          <a:p>
            <a:pPr marL="531277" lvl="2" indent="-285750">
              <a:spcBef>
                <a:spcPts val="600"/>
              </a:spcBef>
            </a:pPr>
            <a:r>
              <a:rPr lang="en-US" sz="1600" dirty="0"/>
              <a:t>IFRS for SME </a:t>
            </a:r>
            <a:r>
              <a:rPr lang="en-US" sz="1600" dirty="0" err="1"/>
              <a:t>membolehkan</a:t>
            </a:r>
            <a:r>
              <a:rPr lang="en-US" sz="1600" dirty="0"/>
              <a:t> </a:t>
            </a:r>
            <a:r>
              <a:rPr lang="en-US" sz="1600" dirty="0" err="1"/>
              <a:t>penyusunan</a:t>
            </a:r>
            <a:r>
              <a:rPr lang="en-US" sz="1600" dirty="0"/>
              <a:t> LK </a:t>
            </a:r>
            <a:r>
              <a:rPr lang="en-US" sz="1600" dirty="0" err="1"/>
              <a:t>tersendiri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kriteria</a:t>
            </a:r>
            <a:r>
              <a:rPr lang="en-US" sz="1600" dirty="0"/>
              <a:t> </a:t>
            </a:r>
            <a:r>
              <a:rPr lang="en-US" sz="1600" dirty="0" err="1"/>
              <a:t>tertentu</a:t>
            </a:r>
            <a:r>
              <a:rPr lang="en-US" sz="1600" dirty="0"/>
              <a:t>, dan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disusun</a:t>
            </a:r>
            <a:r>
              <a:rPr lang="en-US" sz="1600" dirty="0"/>
              <a:t> LK </a:t>
            </a:r>
            <a:r>
              <a:rPr lang="en-US" sz="1600" dirty="0" err="1"/>
              <a:t>tersendiri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disusun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IFRS for SME </a:t>
            </a:r>
            <a:r>
              <a:rPr lang="en-US" sz="1600" dirty="0" err="1"/>
              <a:t>meskipun</a:t>
            </a:r>
            <a:r>
              <a:rPr lang="en-US" sz="1600" dirty="0"/>
              <a:t> LK </a:t>
            </a:r>
            <a:r>
              <a:rPr lang="en-US" sz="1600" dirty="0" err="1"/>
              <a:t>konsolidasian</a:t>
            </a:r>
            <a:r>
              <a:rPr lang="en-US" sz="1600" dirty="0"/>
              <a:t> </a:t>
            </a:r>
            <a:r>
              <a:rPr lang="en-US" sz="1600" dirty="0" err="1"/>
              <a:t>disusun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SAK lain. </a:t>
            </a:r>
            <a:r>
              <a:rPr lang="en-US" sz="1600" dirty="0" err="1"/>
              <a:t>Ketentuan</a:t>
            </a:r>
            <a:r>
              <a:rPr lang="en-US" sz="1600" dirty="0"/>
              <a:t> SAKEP </a:t>
            </a:r>
            <a:r>
              <a:rPr lang="en-US" sz="1600" dirty="0" err="1"/>
              <a:t>mengatur</a:t>
            </a:r>
            <a:r>
              <a:rPr lang="en-US" sz="1600" dirty="0"/>
              <a:t> LK </a:t>
            </a:r>
            <a:r>
              <a:rPr lang="en-US" sz="1600" dirty="0" err="1"/>
              <a:t>tersendiri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disusun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entitas</a:t>
            </a:r>
            <a:r>
              <a:rPr lang="en-US" sz="1600" dirty="0"/>
              <a:t> yang LK </a:t>
            </a:r>
            <a:r>
              <a:rPr lang="en-US" sz="1600" dirty="0" err="1"/>
              <a:t>konsolidasinya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SAKEP.</a:t>
            </a:r>
          </a:p>
          <a:p>
            <a:pPr marL="620713" indent="-261938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spcBef>
                <a:spcPts val="600"/>
              </a:spcBef>
            </a:pPr>
            <a:endParaRPr lang="en-US" sz="18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84" name="Slide Number Placeholder 3">
            <a:extLst>
              <a:ext uri="{FF2B5EF4-FFF2-40B4-BE49-F238E27FC236}">
                <a16:creationId xmlns:a16="http://schemas.microsoft.com/office/drawing/2014/main" id="{78A7F3B2-82A8-410E-8F74-17D8013B6A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0188" y="6400800"/>
            <a:ext cx="531812" cy="457200"/>
          </a:xfrm>
        </p:spPr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7DDB-6779-4320-89F1-0A441ABEDE43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84E99-262A-48B6-A16F-DFEEEFEB0458}"/>
              </a:ext>
            </a:extLst>
          </p:cNvPr>
          <p:cNvSpPr txBox="1"/>
          <p:nvPr/>
        </p:nvSpPr>
        <p:spPr>
          <a:xfrm>
            <a:off x="0" y="6564868"/>
            <a:ext cx="610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Ref: 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Materi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 PPT Public Hearing SAK 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Entitas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CDEAF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</a:rPr>
              <a:t> Privat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DEAF1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" name="Google Shape;272;p31">
            <a:extLst>
              <a:ext uri="{FF2B5EF4-FFF2-40B4-BE49-F238E27FC236}">
                <a16:creationId xmlns:a16="http://schemas.microsoft.com/office/drawing/2014/main" id="{2A17323B-A01B-4290-BA27-02A1C2086FF5}"/>
              </a:ext>
            </a:extLst>
          </p:cNvPr>
          <p:cNvGrpSpPr/>
          <p:nvPr/>
        </p:nvGrpSpPr>
        <p:grpSpPr>
          <a:xfrm>
            <a:off x="10675562" y="178062"/>
            <a:ext cx="1378168" cy="1432860"/>
            <a:chOff x="3605950" y="3926100"/>
            <a:chExt cx="657375" cy="667000"/>
          </a:xfrm>
        </p:grpSpPr>
        <p:sp>
          <p:nvSpPr>
            <p:cNvPr id="46" name="Google Shape;273;p31">
              <a:extLst>
                <a:ext uri="{FF2B5EF4-FFF2-40B4-BE49-F238E27FC236}">
                  <a16:creationId xmlns:a16="http://schemas.microsoft.com/office/drawing/2014/main" id="{B92CAFC4-F9FA-4571-868A-734A5D08DDF9}"/>
                </a:ext>
              </a:extLst>
            </p:cNvPr>
            <p:cNvSpPr/>
            <p:nvPr/>
          </p:nvSpPr>
          <p:spPr>
            <a:xfrm>
              <a:off x="3911275" y="4247025"/>
              <a:ext cx="344325" cy="233925"/>
            </a:xfrm>
            <a:custGeom>
              <a:avLst/>
              <a:gdLst/>
              <a:ahLst/>
              <a:cxnLst/>
              <a:rect l="l" t="t" r="r" b="b"/>
              <a:pathLst>
                <a:path w="13773" h="9357" extrusionOk="0">
                  <a:moveTo>
                    <a:pt x="774" y="1"/>
                  </a:moveTo>
                  <a:lnTo>
                    <a:pt x="1" y="1366"/>
                  </a:lnTo>
                  <a:lnTo>
                    <a:pt x="6371" y="4993"/>
                  </a:lnTo>
                  <a:lnTo>
                    <a:pt x="6371" y="4993"/>
                  </a:lnTo>
                  <a:lnTo>
                    <a:pt x="6345" y="4522"/>
                  </a:lnTo>
                  <a:lnTo>
                    <a:pt x="6429" y="4561"/>
                  </a:lnTo>
                  <a:lnTo>
                    <a:pt x="10919" y="7041"/>
                  </a:lnTo>
                  <a:cubicBezTo>
                    <a:pt x="10919" y="7041"/>
                    <a:pt x="10236" y="8606"/>
                    <a:pt x="10841" y="9167"/>
                  </a:cubicBezTo>
                  <a:cubicBezTo>
                    <a:pt x="10983" y="9300"/>
                    <a:pt x="11139" y="9357"/>
                    <a:pt x="11302" y="9357"/>
                  </a:cubicBezTo>
                  <a:cubicBezTo>
                    <a:pt x="12184" y="9357"/>
                    <a:pt x="13267" y="7698"/>
                    <a:pt x="13321" y="7627"/>
                  </a:cubicBezTo>
                  <a:cubicBezTo>
                    <a:pt x="13457" y="7350"/>
                    <a:pt x="13560" y="7060"/>
                    <a:pt x="13637" y="6758"/>
                  </a:cubicBezTo>
                  <a:lnTo>
                    <a:pt x="13637" y="6751"/>
                  </a:lnTo>
                  <a:cubicBezTo>
                    <a:pt x="13669" y="6616"/>
                    <a:pt x="13695" y="6474"/>
                    <a:pt x="13708" y="6332"/>
                  </a:cubicBezTo>
                  <a:cubicBezTo>
                    <a:pt x="13772" y="5714"/>
                    <a:pt x="13630" y="5205"/>
                    <a:pt x="13270" y="5006"/>
                  </a:cubicBezTo>
                  <a:cubicBezTo>
                    <a:pt x="13153" y="4939"/>
                    <a:pt x="13021" y="4907"/>
                    <a:pt x="12879" y="4907"/>
                  </a:cubicBezTo>
                  <a:cubicBezTo>
                    <a:pt x="12381" y="4907"/>
                    <a:pt x="11761" y="5302"/>
                    <a:pt x="11234" y="5959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274;p31">
              <a:extLst>
                <a:ext uri="{FF2B5EF4-FFF2-40B4-BE49-F238E27FC236}">
                  <a16:creationId xmlns:a16="http://schemas.microsoft.com/office/drawing/2014/main" id="{6D05F6A0-3B63-4C02-A8A6-691B50D87CCF}"/>
                </a:ext>
              </a:extLst>
            </p:cNvPr>
            <p:cNvSpPr/>
            <p:nvPr/>
          </p:nvSpPr>
          <p:spPr>
            <a:xfrm>
              <a:off x="4205975" y="4437000"/>
              <a:ext cx="22550" cy="18000"/>
            </a:xfrm>
            <a:custGeom>
              <a:avLst/>
              <a:gdLst/>
              <a:ahLst/>
              <a:cxnLst/>
              <a:rect l="l" t="t" r="r" b="b"/>
              <a:pathLst>
                <a:path w="902" h="720" extrusionOk="0">
                  <a:moveTo>
                    <a:pt x="512" y="1"/>
                  </a:moveTo>
                  <a:cubicBezTo>
                    <a:pt x="439" y="1"/>
                    <a:pt x="361" y="20"/>
                    <a:pt x="290" y="60"/>
                  </a:cubicBezTo>
                  <a:cubicBezTo>
                    <a:pt x="90" y="170"/>
                    <a:pt x="0" y="389"/>
                    <a:pt x="90" y="556"/>
                  </a:cubicBezTo>
                  <a:cubicBezTo>
                    <a:pt x="147" y="662"/>
                    <a:pt x="263" y="719"/>
                    <a:pt x="390" y="719"/>
                  </a:cubicBezTo>
                  <a:cubicBezTo>
                    <a:pt x="464" y="719"/>
                    <a:pt x="541" y="700"/>
                    <a:pt x="612" y="659"/>
                  </a:cubicBezTo>
                  <a:cubicBezTo>
                    <a:pt x="812" y="556"/>
                    <a:pt x="902" y="331"/>
                    <a:pt x="812" y="163"/>
                  </a:cubicBezTo>
                  <a:cubicBezTo>
                    <a:pt x="755" y="58"/>
                    <a:pt x="639" y="1"/>
                    <a:pt x="5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275;p31">
              <a:extLst>
                <a:ext uri="{FF2B5EF4-FFF2-40B4-BE49-F238E27FC236}">
                  <a16:creationId xmlns:a16="http://schemas.microsoft.com/office/drawing/2014/main" id="{636EA514-EADA-4F44-82B7-C1EFCD6969A9}"/>
                </a:ext>
              </a:extLst>
            </p:cNvPr>
            <p:cNvSpPr/>
            <p:nvPr/>
          </p:nvSpPr>
          <p:spPr>
            <a:xfrm>
              <a:off x="4060075" y="4338325"/>
              <a:ext cx="184575" cy="150325"/>
            </a:xfrm>
            <a:custGeom>
              <a:avLst/>
              <a:gdLst/>
              <a:ahLst/>
              <a:cxnLst/>
              <a:rect l="l" t="t" r="r" b="b"/>
              <a:pathLst>
                <a:path w="7383" h="6013" extrusionOk="0">
                  <a:moveTo>
                    <a:pt x="1224" y="1"/>
                  </a:moveTo>
                  <a:lnTo>
                    <a:pt x="1224" y="1"/>
                  </a:lnTo>
                  <a:cubicBezTo>
                    <a:pt x="0" y="297"/>
                    <a:pt x="426" y="1341"/>
                    <a:pt x="426" y="1341"/>
                  </a:cubicBezTo>
                  <a:lnTo>
                    <a:pt x="4503" y="3666"/>
                  </a:lnTo>
                  <a:cubicBezTo>
                    <a:pt x="4123" y="4684"/>
                    <a:pt x="4187" y="5611"/>
                    <a:pt x="4728" y="5914"/>
                  </a:cubicBezTo>
                  <a:cubicBezTo>
                    <a:pt x="4845" y="5981"/>
                    <a:pt x="4976" y="6013"/>
                    <a:pt x="5117" y="6013"/>
                  </a:cubicBezTo>
                  <a:cubicBezTo>
                    <a:pt x="5764" y="6013"/>
                    <a:pt x="6621" y="5341"/>
                    <a:pt x="7208" y="4304"/>
                  </a:cubicBezTo>
                  <a:cubicBezTo>
                    <a:pt x="7273" y="4194"/>
                    <a:pt x="7331" y="4085"/>
                    <a:pt x="7382" y="3975"/>
                  </a:cubicBezTo>
                  <a:lnTo>
                    <a:pt x="7382" y="3975"/>
                  </a:lnTo>
                  <a:cubicBezTo>
                    <a:pt x="7331" y="4027"/>
                    <a:pt x="6583" y="5128"/>
                    <a:pt x="5843" y="5540"/>
                  </a:cubicBezTo>
                  <a:cubicBezTo>
                    <a:pt x="5888" y="5476"/>
                    <a:pt x="5933" y="5399"/>
                    <a:pt x="5959" y="5321"/>
                  </a:cubicBezTo>
                  <a:cubicBezTo>
                    <a:pt x="6094" y="4954"/>
                    <a:pt x="5952" y="4561"/>
                    <a:pt x="5637" y="4445"/>
                  </a:cubicBezTo>
                  <a:cubicBezTo>
                    <a:pt x="5581" y="4426"/>
                    <a:pt x="5525" y="4417"/>
                    <a:pt x="5468" y="4417"/>
                  </a:cubicBezTo>
                  <a:cubicBezTo>
                    <a:pt x="5206" y="4417"/>
                    <a:pt x="4943" y="4614"/>
                    <a:pt x="4831" y="4916"/>
                  </a:cubicBezTo>
                  <a:cubicBezTo>
                    <a:pt x="4773" y="5083"/>
                    <a:pt x="4767" y="5257"/>
                    <a:pt x="4818" y="5425"/>
                  </a:cubicBezTo>
                  <a:cubicBezTo>
                    <a:pt x="4361" y="4793"/>
                    <a:pt x="4973" y="3383"/>
                    <a:pt x="4973" y="3383"/>
                  </a:cubicBezTo>
                  <a:lnTo>
                    <a:pt x="1469" y="1450"/>
                  </a:lnTo>
                  <a:lnTo>
                    <a:pt x="1276" y="1347"/>
                  </a:lnTo>
                  <a:cubicBezTo>
                    <a:pt x="509" y="838"/>
                    <a:pt x="1224" y="1"/>
                    <a:pt x="1224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276;p31">
              <a:extLst>
                <a:ext uri="{FF2B5EF4-FFF2-40B4-BE49-F238E27FC236}">
                  <a16:creationId xmlns:a16="http://schemas.microsoft.com/office/drawing/2014/main" id="{62AF2D1F-5F58-4724-8861-05726977EF5C}"/>
                </a:ext>
              </a:extLst>
            </p:cNvPr>
            <p:cNvSpPr/>
            <p:nvPr/>
          </p:nvSpPr>
          <p:spPr>
            <a:xfrm>
              <a:off x="4192125" y="4369600"/>
              <a:ext cx="63625" cy="35750"/>
            </a:xfrm>
            <a:custGeom>
              <a:avLst/>
              <a:gdLst/>
              <a:ahLst/>
              <a:cxnLst/>
              <a:rect l="l" t="t" r="r" b="b"/>
              <a:pathLst>
                <a:path w="2545" h="1430" extrusionOk="0">
                  <a:moveTo>
                    <a:pt x="1654" y="0"/>
                  </a:moveTo>
                  <a:cubicBezTo>
                    <a:pt x="1158" y="0"/>
                    <a:pt x="534" y="395"/>
                    <a:pt x="0" y="1049"/>
                  </a:cubicBezTo>
                  <a:cubicBezTo>
                    <a:pt x="90" y="970"/>
                    <a:pt x="906" y="226"/>
                    <a:pt x="1559" y="226"/>
                  </a:cubicBezTo>
                  <a:cubicBezTo>
                    <a:pt x="1750" y="226"/>
                    <a:pt x="1927" y="289"/>
                    <a:pt x="2068" y="450"/>
                  </a:cubicBezTo>
                  <a:cubicBezTo>
                    <a:pt x="2390" y="824"/>
                    <a:pt x="2474" y="1172"/>
                    <a:pt x="2480" y="1429"/>
                  </a:cubicBezTo>
                  <a:cubicBezTo>
                    <a:pt x="2545" y="805"/>
                    <a:pt x="2396" y="302"/>
                    <a:pt x="2036" y="96"/>
                  </a:cubicBezTo>
                  <a:cubicBezTo>
                    <a:pt x="1922" y="31"/>
                    <a:pt x="1793" y="0"/>
                    <a:pt x="16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Google Shape;277;p31">
              <a:extLst>
                <a:ext uri="{FF2B5EF4-FFF2-40B4-BE49-F238E27FC236}">
                  <a16:creationId xmlns:a16="http://schemas.microsoft.com/office/drawing/2014/main" id="{D8B1C1AD-F5FF-46FE-BC98-AB0AA356F838}"/>
                </a:ext>
              </a:extLst>
            </p:cNvPr>
            <p:cNvSpPr/>
            <p:nvPr/>
          </p:nvSpPr>
          <p:spPr>
            <a:xfrm>
              <a:off x="3938175" y="4030200"/>
              <a:ext cx="325150" cy="290125"/>
            </a:xfrm>
            <a:custGeom>
              <a:avLst/>
              <a:gdLst/>
              <a:ahLst/>
              <a:cxnLst/>
              <a:rect l="l" t="t" r="r" b="b"/>
              <a:pathLst>
                <a:path w="13006" h="11605" extrusionOk="0">
                  <a:moveTo>
                    <a:pt x="9324" y="0"/>
                  </a:moveTo>
                  <a:cubicBezTo>
                    <a:pt x="9095" y="0"/>
                    <a:pt x="8897" y="63"/>
                    <a:pt x="8748" y="197"/>
                  </a:cubicBezTo>
                  <a:cubicBezTo>
                    <a:pt x="8290" y="596"/>
                    <a:pt x="8419" y="1517"/>
                    <a:pt x="8992" y="2432"/>
                  </a:cubicBezTo>
                  <a:lnTo>
                    <a:pt x="8992" y="2438"/>
                  </a:lnTo>
                  <a:lnTo>
                    <a:pt x="0" y="10432"/>
                  </a:lnTo>
                  <a:lnTo>
                    <a:pt x="1044" y="11604"/>
                  </a:lnTo>
                  <a:lnTo>
                    <a:pt x="6525" y="6728"/>
                  </a:lnTo>
                  <a:lnTo>
                    <a:pt x="6068" y="6606"/>
                  </a:lnTo>
                  <a:lnTo>
                    <a:pt x="6132" y="6535"/>
                  </a:lnTo>
                  <a:lnTo>
                    <a:pt x="9913" y="3076"/>
                  </a:lnTo>
                  <a:cubicBezTo>
                    <a:pt x="9913" y="3076"/>
                    <a:pt x="10843" y="3916"/>
                    <a:pt x="11567" y="3916"/>
                  </a:cubicBezTo>
                  <a:cubicBezTo>
                    <a:pt x="11689" y="3916"/>
                    <a:pt x="11805" y="3892"/>
                    <a:pt x="11910" y="3836"/>
                  </a:cubicBezTo>
                  <a:cubicBezTo>
                    <a:pt x="13005" y="3244"/>
                    <a:pt x="11298" y="1079"/>
                    <a:pt x="11247" y="989"/>
                  </a:cubicBezTo>
                  <a:cubicBezTo>
                    <a:pt x="11028" y="770"/>
                    <a:pt x="10783" y="577"/>
                    <a:pt x="10525" y="409"/>
                  </a:cubicBezTo>
                  <a:lnTo>
                    <a:pt x="10519" y="409"/>
                  </a:lnTo>
                  <a:cubicBezTo>
                    <a:pt x="10397" y="339"/>
                    <a:pt x="10274" y="268"/>
                    <a:pt x="10145" y="210"/>
                  </a:cubicBezTo>
                  <a:cubicBezTo>
                    <a:pt x="9852" y="73"/>
                    <a:pt x="9570" y="0"/>
                    <a:pt x="932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Google Shape;278;p31">
              <a:extLst>
                <a:ext uri="{FF2B5EF4-FFF2-40B4-BE49-F238E27FC236}">
                  <a16:creationId xmlns:a16="http://schemas.microsoft.com/office/drawing/2014/main" id="{B8B2518C-869E-48E6-BA96-BEADA8EB8147}"/>
                </a:ext>
              </a:extLst>
            </p:cNvPr>
            <p:cNvSpPr/>
            <p:nvPr/>
          </p:nvSpPr>
          <p:spPr>
            <a:xfrm>
              <a:off x="4209200" y="4073000"/>
              <a:ext cx="18850" cy="20525"/>
            </a:xfrm>
            <a:custGeom>
              <a:avLst/>
              <a:gdLst/>
              <a:ahLst/>
              <a:cxnLst/>
              <a:rect l="l" t="t" r="r" b="b"/>
              <a:pathLst>
                <a:path w="754" h="821" extrusionOk="0">
                  <a:moveTo>
                    <a:pt x="359" y="1"/>
                  </a:moveTo>
                  <a:cubicBezTo>
                    <a:pt x="342" y="1"/>
                    <a:pt x="326" y="2"/>
                    <a:pt x="309" y="5"/>
                  </a:cubicBezTo>
                  <a:cubicBezTo>
                    <a:pt x="116" y="37"/>
                    <a:pt x="0" y="243"/>
                    <a:pt x="39" y="469"/>
                  </a:cubicBezTo>
                  <a:cubicBezTo>
                    <a:pt x="74" y="674"/>
                    <a:pt x="227" y="821"/>
                    <a:pt x="395" y="821"/>
                  </a:cubicBezTo>
                  <a:cubicBezTo>
                    <a:pt x="411" y="821"/>
                    <a:pt x="428" y="820"/>
                    <a:pt x="445" y="817"/>
                  </a:cubicBezTo>
                  <a:cubicBezTo>
                    <a:pt x="631" y="784"/>
                    <a:pt x="754" y="578"/>
                    <a:pt x="715" y="353"/>
                  </a:cubicBezTo>
                  <a:cubicBezTo>
                    <a:pt x="680" y="147"/>
                    <a:pt x="527" y="1"/>
                    <a:pt x="359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279;p31">
              <a:extLst>
                <a:ext uri="{FF2B5EF4-FFF2-40B4-BE49-F238E27FC236}">
                  <a16:creationId xmlns:a16="http://schemas.microsoft.com/office/drawing/2014/main" id="{215628DB-71D1-46ED-AF46-897EBAB28AE9}"/>
                </a:ext>
              </a:extLst>
            </p:cNvPr>
            <p:cNvSpPr/>
            <p:nvPr/>
          </p:nvSpPr>
          <p:spPr>
            <a:xfrm>
              <a:off x="4073375" y="4054925"/>
              <a:ext cx="184625" cy="143500"/>
            </a:xfrm>
            <a:custGeom>
              <a:avLst/>
              <a:gdLst/>
              <a:ahLst/>
              <a:cxnLst/>
              <a:rect l="l" t="t" r="r" b="b"/>
              <a:pathLst>
                <a:path w="7385" h="5740" extrusionOk="0">
                  <a:moveTo>
                    <a:pt x="5839" y="0"/>
                  </a:moveTo>
                  <a:lnTo>
                    <a:pt x="5839" y="0"/>
                  </a:lnTo>
                  <a:cubicBezTo>
                    <a:pt x="5878" y="65"/>
                    <a:pt x="6683" y="1127"/>
                    <a:pt x="6831" y="1965"/>
                  </a:cubicBezTo>
                  <a:cubicBezTo>
                    <a:pt x="6786" y="1894"/>
                    <a:pt x="6728" y="1830"/>
                    <a:pt x="6663" y="1778"/>
                  </a:cubicBezTo>
                  <a:cubicBezTo>
                    <a:pt x="6515" y="1660"/>
                    <a:pt x="6341" y="1602"/>
                    <a:pt x="6178" y="1602"/>
                  </a:cubicBezTo>
                  <a:cubicBezTo>
                    <a:pt x="6002" y="1602"/>
                    <a:pt x="5839" y="1670"/>
                    <a:pt x="5736" y="1804"/>
                  </a:cubicBezTo>
                  <a:cubicBezTo>
                    <a:pt x="5530" y="2061"/>
                    <a:pt x="5613" y="2474"/>
                    <a:pt x="5923" y="2712"/>
                  </a:cubicBezTo>
                  <a:cubicBezTo>
                    <a:pt x="6051" y="2821"/>
                    <a:pt x="6219" y="2879"/>
                    <a:pt x="6393" y="2886"/>
                  </a:cubicBezTo>
                  <a:cubicBezTo>
                    <a:pt x="6318" y="2909"/>
                    <a:pt x="6239" y="2920"/>
                    <a:pt x="6157" y="2920"/>
                  </a:cubicBezTo>
                  <a:cubicBezTo>
                    <a:pt x="5433" y="2920"/>
                    <a:pt x="4512" y="2087"/>
                    <a:pt x="4512" y="2087"/>
                  </a:cubicBezTo>
                  <a:lnTo>
                    <a:pt x="1555" y="4786"/>
                  </a:lnTo>
                  <a:lnTo>
                    <a:pt x="1394" y="4934"/>
                  </a:lnTo>
                  <a:cubicBezTo>
                    <a:pt x="1227" y="5063"/>
                    <a:pt x="1069" y="5112"/>
                    <a:pt x="923" y="5112"/>
                  </a:cubicBezTo>
                  <a:cubicBezTo>
                    <a:pt x="436" y="5112"/>
                    <a:pt x="100" y="4554"/>
                    <a:pt x="100" y="4554"/>
                  </a:cubicBezTo>
                  <a:lnTo>
                    <a:pt x="100" y="4554"/>
                  </a:lnTo>
                  <a:cubicBezTo>
                    <a:pt x="0" y="5687"/>
                    <a:pt x="917" y="5740"/>
                    <a:pt x="1090" y="5740"/>
                  </a:cubicBezTo>
                  <a:cubicBezTo>
                    <a:pt x="1108" y="5740"/>
                    <a:pt x="1117" y="5739"/>
                    <a:pt x="1117" y="5739"/>
                  </a:cubicBezTo>
                  <a:lnTo>
                    <a:pt x="4634" y="2615"/>
                  </a:lnTo>
                  <a:cubicBezTo>
                    <a:pt x="5194" y="3076"/>
                    <a:pt x="5783" y="3335"/>
                    <a:pt x="6248" y="3335"/>
                  </a:cubicBezTo>
                  <a:cubicBezTo>
                    <a:pt x="6479" y="3335"/>
                    <a:pt x="6679" y="3272"/>
                    <a:pt x="6831" y="3137"/>
                  </a:cubicBezTo>
                  <a:cubicBezTo>
                    <a:pt x="7385" y="2635"/>
                    <a:pt x="7063" y="1353"/>
                    <a:pt x="6097" y="271"/>
                  </a:cubicBezTo>
                  <a:cubicBezTo>
                    <a:pt x="6013" y="174"/>
                    <a:pt x="5929" y="84"/>
                    <a:pt x="583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280;p31">
              <a:extLst>
                <a:ext uri="{FF2B5EF4-FFF2-40B4-BE49-F238E27FC236}">
                  <a16:creationId xmlns:a16="http://schemas.microsoft.com/office/drawing/2014/main" id="{063E3875-B8DE-4A71-97D8-B8F908897478}"/>
                </a:ext>
              </a:extLst>
            </p:cNvPr>
            <p:cNvSpPr/>
            <p:nvPr/>
          </p:nvSpPr>
          <p:spPr>
            <a:xfrm>
              <a:off x="4143475" y="4030025"/>
              <a:ext cx="48350" cy="60825"/>
            </a:xfrm>
            <a:custGeom>
              <a:avLst/>
              <a:gdLst/>
              <a:ahLst/>
              <a:cxnLst/>
              <a:rect l="l" t="t" r="r" b="b"/>
              <a:pathLst>
                <a:path w="1934" h="2433" extrusionOk="0">
                  <a:moveTo>
                    <a:pt x="1112" y="1"/>
                  </a:moveTo>
                  <a:cubicBezTo>
                    <a:pt x="883" y="1"/>
                    <a:pt x="685" y="64"/>
                    <a:pt x="536" y="197"/>
                  </a:cubicBezTo>
                  <a:cubicBezTo>
                    <a:pt x="78" y="603"/>
                    <a:pt x="207" y="1524"/>
                    <a:pt x="780" y="2433"/>
                  </a:cubicBezTo>
                  <a:cubicBezTo>
                    <a:pt x="722" y="2291"/>
                    <a:pt x="1" y="642"/>
                    <a:pt x="877" y="288"/>
                  </a:cubicBezTo>
                  <a:cubicBezTo>
                    <a:pt x="1126" y="186"/>
                    <a:pt x="1344" y="149"/>
                    <a:pt x="1531" y="149"/>
                  </a:cubicBezTo>
                  <a:cubicBezTo>
                    <a:pt x="1687" y="149"/>
                    <a:pt x="1822" y="175"/>
                    <a:pt x="1933" y="210"/>
                  </a:cubicBezTo>
                  <a:cubicBezTo>
                    <a:pt x="1640" y="74"/>
                    <a:pt x="1358" y="1"/>
                    <a:pt x="1112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281;p31">
              <a:extLst>
                <a:ext uri="{FF2B5EF4-FFF2-40B4-BE49-F238E27FC236}">
                  <a16:creationId xmlns:a16="http://schemas.microsoft.com/office/drawing/2014/main" id="{DB45A3A3-65AA-4E11-953E-117DCBA77982}"/>
                </a:ext>
              </a:extLst>
            </p:cNvPr>
            <p:cNvSpPr/>
            <p:nvPr/>
          </p:nvSpPr>
          <p:spPr>
            <a:xfrm>
              <a:off x="3816750" y="4293575"/>
              <a:ext cx="108075" cy="299525"/>
            </a:xfrm>
            <a:custGeom>
              <a:avLst/>
              <a:gdLst/>
              <a:ahLst/>
              <a:cxnLst/>
              <a:rect l="l" t="t" r="r" b="b"/>
              <a:pathLst>
                <a:path w="4323" h="11981" extrusionOk="0">
                  <a:moveTo>
                    <a:pt x="3028" y="0"/>
                  </a:moveTo>
                  <a:lnTo>
                    <a:pt x="2191" y="5920"/>
                  </a:lnTo>
                  <a:lnTo>
                    <a:pt x="2191" y="5920"/>
                  </a:lnTo>
                  <a:lnTo>
                    <a:pt x="2538" y="5759"/>
                  </a:lnTo>
                  <a:lnTo>
                    <a:pt x="2538" y="5836"/>
                  </a:lnTo>
                  <a:lnTo>
                    <a:pt x="2010" y="9978"/>
                  </a:lnTo>
                  <a:cubicBezTo>
                    <a:pt x="2010" y="9978"/>
                    <a:pt x="1983" y="9977"/>
                    <a:pt x="1935" y="9977"/>
                  </a:cubicBezTo>
                  <a:cubicBezTo>
                    <a:pt x="1642" y="9977"/>
                    <a:pt x="585" y="10015"/>
                    <a:pt x="374" y="10558"/>
                  </a:cubicBezTo>
                  <a:cubicBezTo>
                    <a:pt x="1" y="11498"/>
                    <a:pt x="2203" y="11942"/>
                    <a:pt x="2281" y="11975"/>
                  </a:cubicBezTo>
                  <a:cubicBezTo>
                    <a:pt x="2360" y="11979"/>
                    <a:pt x="2440" y="11981"/>
                    <a:pt x="2519" y="11981"/>
                  </a:cubicBezTo>
                  <a:cubicBezTo>
                    <a:pt x="2691" y="11981"/>
                    <a:pt x="2863" y="11971"/>
                    <a:pt x="3034" y="11949"/>
                  </a:cubicBezTo>
                  <a:cubicBezTo>
                    <a:pt x="3150" y="11930"/>
                    <a:pt x="3266" y="11910"/>
                    <a:pt x="3376" y="11878"/>
                  </a:cubicBezTo>
                  <a:cubicBezTo>
                    <a:pt x="3865" y="11743"/>
                    <a:pt x="4207" y="11485"/>
                    <a:pt x="4252" y="11150"/>
                  </a:cubicBezTo>
                  <a:cubicBezTo>
                    <a:pt x="4323" y="10661"/>
                    <a:pt x="3756" y="10152"/>
                    <a:pt x="2918" y="9894"/>
                  </a:cubicBezTo>
                  <a:lnTo>
                    <a:pt x="2912" y="9894"/>
                  </a:lnTo>
                  <a:lnTo>
                    <a:pt x="4290" y="187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282;p31">
              <a:extLst>
                <a:ext uri="{FF2B5EF4-FFF2-40B4-BE49-F238E27FC236}">
                  <a16:creationId xmlns:a16="http://schemas.microsoft.com/office/drawing/2014/main" id="{0883DAF3-1955-43F6-AE03-6409700F25FB}"/>
                </a:ext>
              </a:extLst>
            </p:cNvPr>
            <p:cNvSpPr/>
            <p:nvPr/>
          </p:nvSpPr>
          <p:spPr>
            <a:xfrm>
              <a:off x="3850400" y="4567250"/>
              <a:ext cx="17750" cy="15150"/>
            </a:xfrm>
            <a:custGeom>
              <a:avLst/>
              <a:gdLst/>
              <a:ahLst/>
              <a:cxnLst/>
              <a:rect l="l" t="t" r="r" b="b"/>
              <a:pathLst>
                <a:path w="710" h="606" extrusionOk="0">
                  <a:moveTo>
                    <a:pt x="299" y="0"/>
                  </a:moveTo>
                  <a:cubicBezTo>
                    <a:pt x="220" y="0"/>
                    <a:pt x="146" y="29"/>
                    <a:pt x="97" y="87"/>
                  </a:cubicBezTo>
                  <a:cubicBezTo>
                    <a:pt x="1" y="210"/>
                    <a:pt x="39" y="396"/>
                    <a:pt x="181" y="519"/>
                  </a:cubicBezTo>
                  <a:cubicBezTo>
                    <a:pt x="252" y="577"/>
                    <a:pt x="336" y="606"/>
                    <a:pt x="414" y="606"/>
                  </a:cubicBezTo>
                  <a:cubicBezTo>
                    <a:pt x="492" y="606"/>
                    <a:pt x="564" y="577"/>
                    <a:pt x="613" y="519"/>
                  </a:cubicBezTo>
                  <a:cubicBezTo>
                    <a:pt x="709" y="396"/>
                    <a:pt x="677" y="210"/>
                    <a:pt x="535" y="87"/>
                  </a:cubicBezTo>
                  <a:cubicBezTo>
                    <a:pt x="465" y="29"/>
                    <a:pt x="379" y="0"/>
                    <a:pt x="299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Google Shape;283;p31">
              <a:extLst>
                <a:ext uri="{FF2B5EF4-FFF2-40B4-BE49-F238E27FC236}">
                  <a16:creationId xmlns:a16="http://schemas.microsoft.com/office/drawing/2014/main" id="{1D0B2745-C8D4-4F56-BA3C-2644C245F032}"/>
                </a:ext>
              </a:extLst>
            </p:cNvPr>
            <p:cNvSpPr/>
            <p:nvPr/>
          </p:nvSpPr>
          <p:spPr>
            <a:xfrm>
              <a:off x="3815150" y="4435825"/>
              <a:ext cx="87775" cy="156975"/>
            </a:xfrm>
            <a:custGeom>
              <a:avLst/>
              <a:gdLst/>
              <a:ahLst/>
              <a:cxnLst/>
              <a:rect l="l" t="t" r="r" b="b"/>
              <a:pathLst>
                <a:path w="3511" h="6279" extrusionOk="0">
                  <a:moveTo>
                    <a:pt x="2820" y="0"/>
                  </a:moveTo>
                  <a:cubicBezTo>
                    <a:pt x="2498" y="0"/>
                    <a:pt x="2255" y="230"/>
                    <a:pt x="2255" y="230"/>
                  </a:cubicBezTo>
                  <a:lnTo>
                    <a:pt x="1720" y="4017"/>
                  </a:lnTo>
                  <a:cubicBezTo>
                    <a:pt x="838" y="4037"/>
                    <a:pt x="148" y="4365"/>
                    <a:pt x="84" y="4855"/>
                  </a:cubicBezTo>
                  <a:cubicBezTo>
                    <a:pt x="0" y="5460"/>
                    <a:pt x="876" y="6085"/>
                    <a:pt x="2048" y="6252"/>
                  </a:cubicBezTo>
                  <a:cubicBezTo>
                    <a:pt x="2152" y="6265"/>
                    <a:pt x="2248" y="6272"/>
                    <a:pt x="2351" y="6278"/>
                  </a:cubicBezTo>
                  <a:cubicBezTo>
                    <a:pt x="2293" y="6259"/>
                    <a:pt x="1230" y="6027"/>
                    <a:pt x="696" y="5583"/>
                  </a:cubicBezTo>
                  <a:lnTo>
                    <a:pt x="696" y="5583"/>
                  </a:lnTo>
                  <a:cubicBezTo>
                    <a:pt x="754" y="5598"/>
                    <a:pt x="808" y="5610"/>
                    <a:pt x="865" y="5610"/>
                  </a:cubicBezTo>
                  <a:cubicBezTo>
                    <a:pt x="877" y="5610"/>
                    <a:pt x="889" y="5609"/>
                    <a:pt x="902" y="5608"/>
                  </a:cubicBezTo>
                  <a:cubicBezTo>
                    <a:pt x="1224" y="5602"/>
                    <a:pt x="1475" y="5376"/>
                    <a:pt x="1462" y="5106"/>
                  </a:cubicBezTo>
                  <a:cubicBezTo>
                    <a:pt x="1456" y="4843"/>
                    <a:pt x="1207" y="4642"/>
                    <a:pt x="898" y="4642"/>
                  </a:cubicBezTo>
                  <a:cubicBezTo>
                    <a:pt x="889" y="4642"/>
                    <a:pt x="879" y="4642"/>
                    <a:pt x="870" y="4642"/>
                  </a:cubicBezTo>
                  <a:cubicBezTo>
                    <a:pt x="728" y="4642"/>
                    <a:pt x="593" y="4694"/>
                    <a:pt x="483" y="4777"/>
                  </a:cubicBezTo>
                  <a:cubicBezTo>
                    <a:pt x="776" y="4310"/>
                    <a:pt x="1772" y="4281"/>
                    <a:pt x="2019" y="4281"/>
                  </a:cubicBezTo>
                  <a:cubicBezTo>
                    <a:pt x="2054" y="4281"/>
                    <a:pt x="2074" y="4281"/>
                    <a:pt x="2074" y="4281"/>
                  </a:cubicBezTo>
                  <a:lnTo>
                    <a:pt x="2486" y="1054"/>
                  </a:lnTo>
                  <a:lnTo>
                    <a:pt x="2512" y="874"/>
                  </a:lnTo>
                  <a:cubicBezTo>
                    <a:pt x="2595" y="464"/>
                    <a:pt x="2897" y="373"/>
                    <a:pt x="3147" y="373"/>
                  </a:cubicBezTo>
                  <a:cubicBezTo>
                    <a:pt x="3345" y="373"/>
                    <a:pt x="3511" y="429"/>
                    <a:pt x="3511" y="429"/>
                  </a:cubicBezTo>
                  <a:cubicBezTo>
                    <a:pt x="3278" y="100"/>
                    <a:pt x="3032" y="0"/>
                    <a:pt x="2820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Google Shape;284;p31">
              <a:extLst>
                <a:ext uri="{FF2B5EF4-FFF2-40B4-BE49-F238E27FC236}">
                  <a16:creationId xmlns:a16="http://schemas.microsoft.com/office/drawing/2014/main" id="{753C4FAF-A363-4F23-AD63-125B79330388}"/>
                </a:ext>
              </a:extLst>
            </p:cNvPr>
            <p:cNvSpPr/>
            <p:nvPr/>
          </p:nvSpPr>
          <p:spPr>
            <a:xfrm>
              <a:off x="3889850" y="4540750"/>
              <a:ext cx="35775" cy="49800"/>
            </a:xfrm>
            <a:custGeom>
              <a:avLst/>
              <a:gdLst/>
              <a:ahLst/>
              <a:cxnLst/>
              <a:rect l="l" t="t" r="r" b="b"/>
              <a:pathLst>
                <a:path w="1431" h="1992" extrusionOk="0">
                  <a:moveTo>
                    <a:pt x="1" y="1"/>
                  </a:moveTo>
                  <a:cubicBezTo>
                    <a:pt x="110" y="59"/>
                    <a:pt x="1431" y="703"/>
                    <a:pt x="1070" y="1386"/>
                  </a:cubicBezTo>
                  <a:cubicBezTo>
                    <a:pt x="890" y="1740"/>
                    <a:pt x="651" y="1914"/>
                    <a:pt x="458" y="1991"/>
                  </a:cubicBezTo>
                  <a:cubicBezTo>
                    <a:pt x="948" y="1856"/>
                    <a:pt x="1283" y="1592"/>
                    <a:pt x="1328" y="1257"/>
                  </a:cubicBezTo>
                  <a:cubicBezTo>
                    <a:pt x="1399" y="767"/>
                    <a:pt x="838" y="265"/>
                    <a:pt x="1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Google Shape;285;p31">
              <a:extLst>
                <a:ext uri="{FF2B5EF4-FFF2-40B4-BE49-F238E27FC236}">
                  <a16:creationId xmlns:a16="http://schemas.microsoft.com/office/drawing/2014/main" id="{B447D9BF-B57C-4379-8857-D29EBD1D8300}"/>
                </a:ext>
              </a:extLst>
            </p:cNvPr>
            <p:cNvSpPr/>
            <p:nvPr/>
          </p:nvSpPr>
          <p:spPr>
            <a:xfrm>
              <a:off x="3950400" y="4358775"/>
              <a:ext cx="121300" cy="174050"/>
            </a:xfrm>
            <a:custGeom>
              <a:avLst/>
              <a:gdLst/>
              <a:ahLst/>
              <a:cxnLst/>
              <a:rect l="l" t="t" r="r" b="b"/>
              <a:pathLst>
                <a:path w="4852" h="6962" extrusionOk="0">
                  <a:moveTo>
                    <a:pt x="697" y="1"/>
                  </a:moveTo>
                  <a:lnTo>
                    <a:pt x="1" y="375"/>
                  </a:lnTo>
                  <a:lnTo>
                    <a:pt x="1772" y="3673"/>
                  </a:lnTo>
                  <a:lnTo>
                    <a:pt x="1882" y="3460"/>
                  </a:lnTo>
                  <a:lnTo>
                    <a:pt x="1914" y="3499"/>
                  </a:lnTo>
                  <a:lnTo>
                    <a:pt x="3183" y="5785"/>
                  </a:lnTo>
                  <a:cubicBezTo>
                    <a:pt x="3183" y="5785"/>
                    <a:pt x="2461" y="6275"/>
                    <a:pt x="2571" y="6681"/>
                  </a:cubicBezTo>
                  <a:cubicBezTo>
                    <a:pt x="2626" y="6891"/>
                    <a:pt x="2810" y="6962"/>
                    <a:pt x="3032" y="6962"/>
                  </a:cubicBezTo>
                  <a:cubicBezTo>
                    <a:pt x="3459" y="6962"/>
                    <a:pt x="4025" y="6700"/>
                    <a:pt x="4059" y="6687"/>
                  </a:cubicBezTo>
                  <a:cubicBezTo>
                    <a:pt x="4194" y="6603"/>
                    <a:pt x="4317" y="6507"/>
                    <a:pt x="4432" y="6397"/>
                  </a:cubicBezTo>
                  <a:cubicBezTo>
                    <a:pt x="4484" y="6346"/>
                    <a:pt x="4536" y="6288"/>
                    <a:pt x="4581" y="6236"/>
                  </a:cubicBezTo>
                  <a:cubicBezTo>
                    <a:pt x="4774" y="5985"/>
                    <a:pt x="4851" y="5727"/>
                    <a:pt x="4748" y="5540"/>
                  </a:cubicBezTo>
                  <a:cubicBezTo>
                    <a:pt x="4659" y="5378"/>
                    <a:pt x="4453" y="5294"/>
                    <a:pt x="4190" y="5294"/>
                  </a:cubicBezTo>
                  <a:cubicBezTo>
                    <a:pt x="4015" y="5294"/>
                    <a:pt x="3816" y="5331"/>
                    <a:pt x="3608" y="5405"/>
                  </a:cubicBezTo>
                  <a:lnTo>
                    <a:pt x="697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286;p31">
              <a:extLst>
                <a:ext uri="{FF2B5EF4-FFF2-40B4-BE49-F238E27FC236}">
                  <a16:creationId xmlns:a16="http://schemas.microsoft.com/office/drawing/2014/main" id="{17F0488E-CECC-4A03-9AE3-193F6ED85E4C}"/>
                </a:ext>
              </a:extLst>
            </p:cNvPr>
            <p:cNvSpPr/>
            <p:nvPr/>
          </p:nvSpPr>
          <p:spPr>
            <a:xfrm>
              <a:off x="4033025" y="4517825"/>
              <a:ext cx="10400" cy="8825"/>
            </a:xfrm>
            <a:custGeom>
              <a:avLst/>
              <a:gdLst/>
              <a:ahLst/>
              <a:cxnLst/>
              <a:rect l="l" t="t" r="r" b="b"/>
              <a:pathLst>
                <a:path w="416" h="353" extrusionOk="0">
                  <a:moveTo>
                    <a:pt x="227" y="0"/>
                  </a:moveTo>
                  <a:cubicBezTo>
                    <a:pt x="192" y="0"/>
                    <a:pt x="155" y="11"/>
                    <a:pt x="123" y="35"/>
                  </a:cubicBezTo>
                  <a:cubicBezTo>
                    <a:pt x="0" y="125"/>
                    <a:pt x="39" y="319"/>
                    <a:pt x="187" y="351"/>
                  </a:cubicBezTo>
                  <a:cubicBezTo>
                    <a:pt x="195" y="352"/>
                    <a:pt x="203" y="352"/>
                    <a:pt x="211" y="352"/>
                  </a:cubicBezTo>
                  <a:cubicBezTo>
                    <a:pt x="305" y="352"/>
                    <a:pt x="388" y="285"/>
                    <a:pt x="406" y="190"/>
                  </a:cubicBezTo>
                  <a:cubicBezTo>
                    <a:pt x="415" y="81"/>
                    <a:pt x="325" y="0"/>
                    <a:pt x="22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287;p31">
              <a:extLst>
                <a:ext uri="{FF2B5EF4-FFF2-40B4-BE49-F238E27FC236}">
                  <a16:creationId xmlns:a16="http://schemas.microsoft.com/office/drawing/2014/main" id="{0C83D1EF-8A6D-4B16-B143-80667ABF29A0}"/>
                </a:ext>
              </a:extLst>
            </p:cNvPr>
            <p:cNvSpPr/>
            <p:nvPr/>
          </p:nvSpPr>
          <p:spPr>
            <a:xfrm>
              <a:off x="3994700" y="4440325"/>
              <a:ext cx="57175" cy="94850"/>
            </a:xfrm>
            <a:custGeom>
              <a:avLst/>
              <a:gdLst/>
              <a:ahLst/>
              <a:cxnLst/>
              <a:rect l="l" t="t" r="r" b="b"/>
              <a:pathLst>
                <a:path w="2287" h="3794" extrusionOk="0">
                  <a:moveTo>
                    <a:pt x="467" y="1"/>
                  </a:moveTo>
                  <a:cubicBezTo>
                    <a:pt x="70" y="1"/>
                    <a:pt x="0" y="411"/>
                    <a:pt x="0" y="411"/>
                  </a:cubicBezTo>
                  <a:lnTo>
                    <a:pt x="1134" y="2517"/>
                  </a:lnTo>
                  <a:cubicBezTo>
                    <a:pt x="696" y="2852"/>
                    <a:pt x="470" y="3270"/>
                    <a:pt x="619" y="3547"/>
                  </a:cubicBezTo>
                  <a:cubicBezTo>
                    <a:pt x="707" y="3711"/>
                    <a:pt x="913" y="3793"/>
                    <a:pt x="1177" y="3793"/>
                  </a:cubicBezTo>
                  <a:cubicBezTo>
                    <a:pt x="1453" y="3793"/>
                    <a:pt x="1793" y="3703"/>
                    <a:pt x="2126" y="3522"/>
                  </a:cubicBezTo>
                  <a:cubicBezTo>
                    <a:pt x="2184" y="3489"/>
                    <a:pt x="2235" y="3457"/>
                    <a:pt x="2287" y="3425"/>
                  </a:cubicBezTo>
                  <a:lnTo>
                    <a:pt x="2287" y="3425"/>
                  </a:lnTo>
                  <a:cubicBezTo>
                    <a:pt x="2256" y="3437"/>
                    <a:pt x="1672" y="3690"/>
                    <a:pt x="1244" y="3690"/>
                  </a:cubicBezTo>
                  <a:cubicBezTo>
                    <a:pt x="1228" y="3690"/>
                    <a:pt x="1213" y="3690"/>
                    <a:pt x="1198" y="3689"/>
                  </a:cubicBezTo>
                  <a:cubicBezTo>
                    <a:pt x="1237" y="3670"/>
                    <a:pt x="1276" y="3650"/>
                    <a:pt x="1314" y="3625"/>
                  </a:cubicBezTo>
                  <a:cubicBezTo>
                    <a:pt x="1469" y="3502"/>
                    <a:pt x="1514" y="3296"/>
                    <a:pt x="1411" y="3161"/>
                  </a:cubicBezTo>
                  <a:cubicBezTo>
                    <a:pt x="1357" y="3094"/>
                    <a:pt x="1274" y="3060"/>
                    <a:pt x="1184" y="3060"/>
                  </a:cubicBezTo>
                  <a:cubicBezTo>
                    <a:pt x="1101" y="3060"/>
                    <a:pt x="1012" y="3089"/>
                    <a:pt x="934" y="3148"/>
                  </a:cubicBezTo>
                  <a:cubicBezTo>
                    <a:pt x="863" y="3200"/>
                    <a:pt x="818" y="3277"/>
                    <a:pt x="792" y="3361"/>
                  </a:cubicBezTo>
                  <a:cubicBezTo>
                    <a:pt x="767" y="2968"/>
                    <a:pt x="1411" y="2523"/>
                    <a:pt x="1411" y="2523"/>
                  </a:cubicBezTo>
                  <a:lnTo>
                    <a:pt x="419" y="739"/>
                  </a:lnTo>
                  <a:lnTo>
                    <a:pt x="367" y="642"/>
                  </a:lnTo>
                  <a:cubicBezTo>
                    <a:pt x="174" y="211"/>
                    <a:pt x="709" y="43"/>
                    <a:pt x="709" y="43"/>
                  </a:cubicBezTo>
                  <a:cubicBezTo>
                    <a:pt x="617" y="13"/>
                    <a:pt x="537" y="1"/>
                    <a:pt x="467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288;p31">
              <a:extLst>
                <a:ext uri="{FF2B5EF4-FFF2-40B4-BE49-F238E27FC236}">
                  <a16:creationId xmlns:a16="http://schemas.microsoft.com/office/drawing/2014/main" id="{F601C30D-EA8C-4193-80BA-03D453099AD2}"/>
                </a:ext>
              </a:extLst>
            </p:cNvPr>
            <p:cNvSpPr/>
            <p:nvPr/>
          </p:nvSpPr>
          <p:spPr>
            <a:xfrm>
              <a:off x="4040750" y="4491150"/>
              <a:ext cx="30950" cy="23550"/>
            </a:xfrm>
            <a:custGeom>
              <a:avLst/>
              <a:gdLst/>
              <a:ahLst/>
              <a:cxnLst/>
              <a:rect l="l" t="t" r="r" b="b"/>
              <a:pathLst>
                <a:path w="1238" h="942" extrusionOk="0">
                  <a:moveTo>
                    <a:pt x="577" y="1"/>
                  </a:moveTo>
                  <a:cubicBezTo>
                    <a:pt x="404" y="1"/>
                    <a:pt x="206" y="35"/>
                    <a:pt x="0" y="104"/>
                  </a:cubicBezTo>
                  <a:cubicBezTo>
                    <a:pt x="33" y="98"/>
                    <a:pt x="208" y="67"/>
                    <a:pt x="406" y="67"/>
                  </a:cubicBezTo>
                  <a:cubicBezTo>
                    <a:pt x="685" y="67"/>
                    <a:pt x="1009" y="128"/>
                    <a:pt x="1050" y="407"/>
                  </a:cubicBezTo>
                  <a:cubicBezTo>
                    <a:pt x="1089" y="587"/>
                    <a:pt x="1057" y="774"/>
                    <a:pt x="967" y="941"/>
                  </a:cubicBezTo>
                  <a:cubicBezTo>
                    <a:pt x="1166" y="690"/>
                    <a:pt x="1237" y="432"/>
                    <a:pt x="1134" y="245"/>
                  </a:cubicBezTo>
                  <a:cubicBezTo>
                    <a:pt x="1048" y="82"/>
                    <a:pt x="842" y="1"/>
                    <a:pt x="577" y="1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289;p31">
              <a:extLst>
                <a:ext uri="{FF2B5EF4-FFF2-40B4-BE49-F238E27FC236}">
                  <a16:creationId xmlns:a16="http://schemas.microsoft.com/office/drawing/2014/main" id="{7F435609-B0A3-4AC7-A5EA-C4BE7D981867}"/>
                </a:ext>
              </a:extLst>
            </p:cNvPr>
            <p:cNvSpPr/>
            <p:nvPr/>
          </p:nvSpPr>
          <p:spPr>
            <a:xfrm>
              <a:off x="4042025" y="4241875"/>
              <a:ext cx="187325" cy="67300"/>
            </a:xfrm>
            <a:custGeom>
              <a:avLst/>
              <a:gdLst/>
              <a:ahLst/>
              <a:cxnLst/>
              <a:rect l="l" t="t" r="r" b="b"/>
              <a:pathLst>
                <a:path w="7493" h="2692" extrusionOk="0">
                  <a:moveTo>
                    <a:pt x="136" y="1"/>
                  </a:moveTo>
                  <a:lnTo>
                    <a:pt x="1" y="786"/>
                  </a:lnTo>
                  <a:lnTo>
                    <a:pt x="3685" y="1431"/>
                  </a:lnTo>
                  <a:lnTo>
                    <a:pt x="3589" y="1212"/>
                  </a:lnTo>
                  <a:lnTo>
                    <a:pt x="3634" y="1212"/>
                  </a:lnTo>
                  <a:lnTo>
                    <a:pt x="6217" y="1624"/>
                  </a:lnTo>
                  <a:cubicBezTo>
                    <a:pt x="6217" y="1624"/>
                    <a:pt x="6159" y="2493"/>
                    <a:pt x="6545" y="2661"/>
                  </a:cubicBezTo>
                  <a:cubicBezTo>
                    <a:pt x="6595" y="2682"/>
                    <a:pt x="6642" y="2692"/>
                    <a:pt x="6688" y="2692"/>
                  </a:cubicBezTo>
                  <a:cubicBezTo>
                    <a:pt x="7184" y="2692"/>
                    <a:pt x="7455" y="1542"/>
                    <a:pt x="7473" y="1495"/>
                  </a:cubicBezTo>
                  <a:cubicBezTo>
                    <a:pt x="7492" y="1340"/>
                    <a:pt x="7492" y="1179"/>
                    <a:pt x="7473" y="1025"/>
                  </a:cubicBezTo>
                  <a:cubicBezTo>
                    <a:pt x="7466" y="954"/>
                    <a:pt x="7454" y="877"/>
                    <a:pt x="7434" y="812"/>
                  </a:cubicBezTo>
                  <a:cubicBezTo>
                    <a:pt x="7363" y="503"/>
                    <a:pt x="7202" y="284"/>
                    <a:pt x="6996" y="245"/>
                  </a:cubicBezTo>
                  <a:cubicBezTo>
                    <a:pt x="6976" y="242"/>
                    <a:pt x="6956" y="240"/>
                    <a:pt x="6935" y="240"/>
                  </a:cubicBezTo>
                  <a:cubicBezTo>
                    <a:pt x="6650" y="240"/>
                    <a:pt x="6353" y="570"/>
                    <a:pt x="6185" y="1050"/>
                  </a:cubicBezTo>
                  <a:lnTo>
                    <a:pt x="136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290;p31">
              <a:extLst>
                <a:ext uri="{FF2B5EF4-FFF2-40B4-BE49-F238E27FC236}">
                  <a16:creationId xmlns:a16="http://schemas.microsoft.com/office/drawing/2014/main" id="{4621D128-E53C-4BAD-BE72-5CD7E251CDEC}"/>
                </a:ext>
              </a:extLst>
            </p:cNvPr>
            <p:cNvSpPr/>
            <p:nvPr/>
          </p:nvSpPr>
          <p:spPr>
            <a:xfrm>
              <a:off x="4213250" y="4282900"/>
              <a:ext cx="9325" cy="8950"/>
            </a:xfrm>
            <a:custGeom>
              <a:avLst/>
              <a:gdLst/>
              <a:ahLst/>
              <a:cxnLst/>
              <a:rect l="l" t="t" r="r" b="b"/>
              <a:pathLst>
                <a:path w="373" h="358" extrusionOk="0">
                  <a:moveTo>
                    <a:pt x="182" y="0"/>
                  </a:moveTo>
                  <a:cubicBezTo>
                    <a:pt x="93" y="0"/>
                    <a:pt x="10" y="70"/>
                    <a:pt x="6" y="176"/>
                  </a:cubicBezTo>
                  <a:cubicBezTo>
                    <a:pt x="1" y="282"/>
                    <a:pt x="88" y="358"/>
                    <a:pt x="183" y="358"/>
                  </a:cubicBezTo>
                  <a:cubicBezTo>
                    <a:pt x="221" y="358"/>
                    <a:pt x="260" y="345"/>
                    <a:pt x="295" y="318"/>
                  </a:cubicBezTo>
                  <a:cubicBezTo>
                    <a:pt x="366" y="247"/>
                    <a:pt x="373" y="124"/>
                    <a:pt x="302" y="47"/>
                  </a:cubicBezTo>
                  <a:cubicBezTo>
                    <a:pt x="265" y="15"/>
                    <a:pt x="223" y="0"/>
                    <a:pt x="182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291;p31">
              <a:extLst>
                <a:ext uri="{FF2B5EF4-FFF2-40B4-BE49-F238E27FC236}">
                  <a16:creationId xmlns:a16="http://schemas.microsoft.com/office/drawing/2014/main" id="{52699D9D-2E39-47CC-8C83-AAC1A5B1F4CF}"/>
                </a:ext>
              </a:extLst>
            </p:cNvPr>
            <p:cNvSpPr/>
            <p:nvPr/>
          </p:nvSpPr>
          <p:spPr>
            <a:xfrm>
              <a:off x="4124650" y="4257975"/>
              <a:ext cx="104200" cy="56200"/>
            </a:xfrm>
            <a:custGeom>
              <a:avLst/>
              <a:gdLst/>
              <a:ahLst/>
              <a:cxnLst/>
              <a:rect l="l" t="t" r="r" b="b"/>
              <a:pathLst>
                <a:path w="4168" h="2248" extrusionOk="0">
                  <a:moveTo>
                    <a:pt x="535" y="1"/>
                  </a:moveTo>
                  <a:lnTo>
                    <a:pt x="535" y="1"/>
                  </a:lnTo>
                  <a:cubicBezTo>
                    <a:pt x="0" y="355"/>
                    <a:pt x="380" y="787"/>
                    <a:pt x="380" y="787"/>
                  </a:cubicBezTo>
                  <a:lnTo>
                    <a:pt x="2738" y="1199"/>
                  </a:lnTo>
                  <a:cubicBezTo>
                    <a:pt x="2731" y="1753"/>
                    <a:pt x="2925" y="2184"/>
                    <a:pt x="3227" y="2242"/>
                  </a:cubicBezTo>
                  <a:cubicBezTo>
                    <a:pt x="3248" y="2246"/>
                    <a:pt x="3269" y="2247"/>
                    <a:pt x="3289" y="2247"/>
                  </a:cubicBezTo>
                  <a:cubicBezTo>
                    <a:pt x="3651" y="2247"/>
                    <a:pt x="4020" y="1726"/>
                    <a:pt x="4142" y="1038"/>
                  </a:cubicBezTo>
                  <a:cubicBezTo>
                    <a:pt x="4155" y="973"/>
                    <a:pt x="4161" y="915"/>
                    <a:pt x="4168" y="851"/>
                  </a:cubicBezTo>
                  <a:lnTo>
                    <a:pt x="4168" y="851"/>
                  </a:lnTo>
                  <a:cubicBezTo>
                    <a:pt x="4155" y="890"/>
                    <a:pt x="3988" y="1547"/>
                    <a:pt x="3698" y="1869"/>
                  </a:cubicBezTo>
                  <a:cubicBezTo>
                    <a:pt x="3711" y="1830"/>
                    <a:pt x="3717" y="1785"/>
                    <a:pt x="3717" y="1746"/>
                  </a:cubicBezTo>
                  <a:cubicBezTo>
                    <a:pt x="3717" y="1540"/>
                    <a:pt x="3582" y="1379"/>
                    <a:pt x="3414" y="1379"/>
                  </a:cubicBezTo>
                  <a:cubicBezTo>
                    <a:pt x="3247" y="1379"/>
                    <a:pt x="3112" y="1540"/>
                    <a:pt x="3112" y="1746"/>
                  </a:cubicBezTo>
                  <a:cubicBezTo>
                    <a:pt x="3112" y="1830"/>
                    <a:pt x="3137" y="1914"/>
                    <a:pt x="3189" y="1985"/>
                  </a:cubicBezTo>
                  <a:cubicBezTo>
                    <a:pt x="2860" y="1766"/>
                    <a:pt x="2912" y="980"/>
                    <a:pt x="2912" y="980"/>
                  </a:cubicBezTo>
                  <a:lnTo>
                    <a:pt x="902" y="658"/>
                  </a:lnTo>
                  <a:lnTo>
                    <a:pt x="793" y="638"/>
                  </a:lnTo>
                  <a:cubicBezTo>
                    <a:pt x="335" y="529"/>
                    <a:pt x="535" y="1"/>
                    <a:pt x="53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292;p31">
              <a:extLst>
                <a:ext uri="{FF2B5EF4-FFF2-40B4-BE49-F238E27FC236}">
                  <a16:creationId xmlns:a16="http://schemas.microsoft.com/office/drawing/2014/main" id="{AAD07EF3-09DF-4610-898E-E95C4036F321}"/>
                </a:ext>
              </a:extLst>
            </p:cNvPr>
            <p:cNvSpPr/>
            <p:nvPr/>
          </p:nvSpPr>
          <p:spPr>
            <a:xfrm>
              <a:off x="4196625" y="4247875"/>
              <a:ext cx="31275" cy="20275"/>
            </a:xfrm>
            <a:custGeom>
              <a:avLst/>
              <a:gdLst/>
              <a:ahLst/>
              <a:cxnLst/>
              <a:rect l="l" t="t" r="r" b="b"/>
              <a:pathLst>
                <a:path w="1251" h="811" extrusionOk="0">
                  <a:moveTo>
                    <a:pt x="751" y="0"/>
                  </a:moveTo>
                  <a:cubicBezTo>
                    <a:pt x="466" y="0"/>
                    <a:pt x="169" y="330"/>
                    <a:pt x="1" y="810"/>
                  </a:cubicBezTo>
                  <a:cubicBezTo>
                    <a:pt x="29" y="754"/>
                    <a:pt x="363" y="125"/>
                    <a:pt x="727" y="125"/>
                  </a:cubicBezTo>
                  <a:cubicBezTo>
                    <a:pt x="779" y="125"/>
                    <a:pt x="831" y="138"/>
                    <a:pt x="883" y="166"/>
                  </a:cubicBezTo>
                  <a:cubicBezTo>
                    <a:pt x="1051" y="250"/>
                    <a:pt x="1179" y="392"/>
                    <a:pt x="1250" y="566"/>
                  </a:cubicBezTo>
                  <a:cubicBezTo>
                    <a:pt x="1179" y="257"/>
                    <a:pt x="1018" y="44"/>
                    <a:pt x="812" y="5"/>
                  </a:cubicBezTo>
                  <a:cubicBezTo>
                    <a:pt x="792" y="2"/>
                    <a:pt x="772" y="0"/>
                    <a:pt x="751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293;p31">
              <a:extLst>
                <a:ext uri="{FF2B5EF4-FFF2-40B4-BE49-F238E27FC236}">
                  <a16:creationId xmlns:a16="http://schemas.microsoft.com/office/drawing/2014/main" id="{80554558-39CB-4AE2-A3A2-EB20A2914B39}"/>
                </a:ext>
              </a:extLst>
            </p:cNvPr>
            <p:cNvSpPr/>
            <p:nvPr/>
          </p:nvSpPr>
          <p:spPr>
            <a:xfrm>
              <a:off x="3634450" y="4091550"/>
              <a:ext cx="226300" cy="136975"/>
            </a:xfrm>
            <a:custGeom>
              <a:avLst/>
              <a:gdLst/>
              <a:ahLst/>
              <a:cxnLst/>
              <a:rect l="l" t="t" r="r" b="b"/>
              <a:pathLst>
                <a:path w="9052" h="5479" extrusionOk="0">
                  <a:moveTo>
                    <a:pt x="1444" y="0"/>
                  </a:moveTo>
                  <a:cubicBezTo>
                    <a:pt x="869" y="0"/>
                    <a:pt x="234" y="1158"/>
                    <a:pt x="201" y="1208"/>
                  </a:cubicBezTo>
                  <a:cubicBezTo>
                    <a:pt x="123" y="1395"/>
                    <a:pt x="72" y="1582"/>
                    <a:pt x="40" y="1782"/>
                  </a:cubicBezTo>
                  <a:cubicBezTo>
                    <a:pt x="20" y="1872"/>
                    <a:pt x="14" y="1962"/>
                    <a:pt x="7" y="2052"/>
                  </a:cubicBezTo>
                  <a:cubicBezTo>
                    <a:pt x="1" y="2458"/>
                    <a:pt x="117" y="2774"/>
                    <a:pt x="355" y="2883"/>
                  </a:cubicBezTo>
                  <a:cubicBezTo>
                    <a:pt x="421" y="2914"/>
                    <a:pt x="492" y="2929"/>
                    <a:pt x="567" y="2929"/>
                  </a:cubicBezTo>
                  <a:cubicBezTo>
                    <a:pt x="896" y="2929"/>
                    <a:pt x="1298" y="2642"/>
                    <a:pt x="1618" y="2175"/>
                  </a:cubicBezTo>
                  <a:lnTo>
                    <a:pt x="8613" y="5479"/>
                  </a:lnTo>
                  <a:lnTo>
                    <a:pt x="9051" y="4564"/>
                  </a:lnTo>
                  <a:lnTo>
                    <a:pt x="4780" y="2555"/>
                  </a:lnTo>
                  <a:lnTo>
                    <a:pt x="4826" y="2851"/>
                  </a:lnTo>
                  <a:lnTo>
                    <a:pt x="4768" y="2838"/>
                  </a:lnTo>
                  <a:lnTo>
                    <a:pt x="1766" y="1466"/>
                  </a:lnTo>
                  <a:cubicBezTo>
                    <a:pt x="1766" y="1466"/>
                    <a:pt x="2127" y="429"/>
                    <a:pt x="1714" y="100"/>
                  </a:cubicBezTo>
                  <a:cubicBezTo>
                    <a:pt x="1628" y="31"/>
                    <a:pt x="1536" y="0"/>
                    <a:pt x="1444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294;p31">
              <a:extLst>
                <a:ext uri="{FF2B5EF4-FFF2-40B4-BE49-F238E27FC236}">
                  <a16:creationId xmlns:a16="http://schemas.microsoft.com/office/drawing/2014/main" id="{790A3AA8-003A-4AC1-B31A-08A6DC9AEE66}"/>
                </a:ext>
              </a:extLst>
            </p:cNvPr>
            <p:cNvSpPr/>
            <p:nvPr/>
          </p:nvSpPr>
          <p:spPr>
            <a:xfrm>
              <a:off x="3649275" y="4109900"/>
              <a:ext cx="12825" cy="11250"/>
            </a:xfrm>
            <a:custGeom>
              <a:avLst/>
              <a:gdLst/>
              <a:ahLst/>
              <a:cxnLst/>
              <a:rect l="l" t="t" r="r" b="b"/>
              <a:pathLst>
                <a:path w="513" h="450" extrusionOk="0">
                  <a:moveTo>
                    <a:pt x="245" y="0"/>
                  </a:moveTo>
                  <a:cubicBezTo>
                    <a:pt x="218" y="0"/>
                    <a:pt x="190" y="6"/>
                    <a:pt x="162" y="17"/>
                  </a:cubicBezTo>
                  <a:cubicBezTo>
                    <a:pt x="46" y="81"/>
                    <a:pt x="1" y="230"/>
                    <a:pt x="65" y="346"/>
                  </a:cubicBezTo>
                  <a:cubicBezTo>
                    <a:pt x="110" y="416"/>
                    <a:pt x="182" y="450"/>
                    <a:pt x="252" y="450"/>
                  </a:cubicBezTo>
                  <a:cubicBezTo>
                    <a:pt x="343" y="450"/>
                    <a:pt x="432" y="395"/>
                    <a:pt x="464" y="294"/>
                  </a:cubicBezTo>
                  <a:cubicBezTo>
                    <a:pt x="513" y="143"/>
                    <a:pt x="389" y="0"/>
                    <a:pt x="245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295;p31">
              <a:extLst>
                <a:ext uri="{FF2B5EF4-FFF2-40B4-BE49-F238E27FC236}">
                  <a16:creationId xmlns:a16="http://schemas.microsoft.com/office/drawing/2014/main" id="{9057EC25-79A9-4090-AC20-1493A7D5C00B}"/>
                </a:ext>
              </a:extLst>
            </p:cNvPr>
            <p:cNvSpPr/>
            <p:nvPr/>
          </p:nvSpPr>
          <p:spPr>
            <a:xfrm>
              <a:off x="3639625" y="4086000"/>
              <a:ext cx="122550" cy="91800"/>
            </a:xfrm>
            <a:custGeom>
              <a:avLst/>
              <a:gdLst/>
              <a:ahLst/>
              <a:cxnLst/>
              <a:rect l="l" t="t" r="r" b="b"/>
              <a:pathLst>
                <a:path w="4902" h="3672" extrusionOk="0">
                  <a:moveTo>
                    <a:pt x="1396" y="0"/>
                  </a:moveTo>
                  <a:cubicBezTo>
                    <a:pt x="972" y="0"/>
                    <a:pt x="431" y="486"/>
                    <a:pt x="90" y="1205"/>
                  </a:cubicBezTo>
                  <a:cubicBezTo>
                    <a:pt x="58" y="1276"/>
                    <a:pt x="26" y="1347"/>
                    <a:pt x="0" y="1424"/>
                  </a:cubicBezTo>
                  <a:cubicBezTo>
                    <a:pt x="19" y="1385"/>
                    <a:pt x="451" y="638"/>
                    <a:pt x="908" y="342"/>
                  </a:cubicBezTo>
                  <a:lnTo>
                    <a:pt x="908" y="342"/>
                  </a:lnTo>
                  <a:cubicBezTo>
                    <a:pt x="876" y="387"/>
                    <a:pt x="857" y="432"/>
                    <a:pt x="844" y="490"/>
                  </a:cubicBezTo>
                  <a:cubicBezTo>
                    <a:pt x="773" y="735"/>
                    <a:pt x="889" y="973"/>
                    <a:pt x="1089" y="1031"/>
                  </a:cubicBezTo>
                  <a:cubicBezTo>
                    <a:pt x="1118" y="1039"/>
                    <a:pt x="1148" y="1043"/>
                    <a:pt x="1177" y="1043"/>
                  </a:cubicBezTo>
                  <a:cubicBezTo>
                    <a:pt x="1354" y="1043"/>
                    <a:pt x="1523" y="900"/>
                    <a:pt x="1578" y="690"/>
                  </a:cubicBezTo>
                  <a:cubicBezTo>
                    <a:pt x="1610" y="587"/>
                    <a:pt x="1604" y="471"/>
                    <a:pt x="1565" y="368"/>
                  </a:cubicBezTo>
                  <a:lnTo>
                    <a:pt x="1565" y="368"/>
                  </a:lnTo>
                  <a:cubicBezTo>
                    <a:pt x="1887" y="748"/>
                    <a:pt x="1565" y="1682"/>
                    <a:pt x="1565" y="1682"/>
                  </a:cubicBezTo>
                  <a:lnTo>
                    <a:pt x="3904" y="2751"/>
                  </a:lnTo>
                  <a:lnTo>
                    <a:pt x="4032" y="2809"/>
                  </a:lnTo>
                  <a:cubicBezTo>
                    <a:pt x="4554" y="3099"/>
                    <a:pt x="4135" y="3672"/>
                    <a:pt x="4135" y="3672"/>
                  </a:cubicBezTo>
                  <a:cubicBezTo>
                    <a:pt x="4902" y="3421"/>
                    <a:pt x="4580" y="2770"/>
                    <a:pt x="4580" y="2770"/>
                  </a:cubicBezTo>
                  <a:lnTo>
                    <a:pt x="1842" y="1482"/>
                  </a:lnTo>
                  <a:cubicBezTo>
                    <a:pt x="2036" y="812"/>
                    <a:pt x="1952" y="219"/>
                    <a:pt x="1604" y="45"/>
                  </a:cubicBezTo>
                  <a:cubicBezTo>
                    <a:pt x="1539" y="15"/>
                    <a:pt x="1469" y="0"/>
                    <a:pt x="1396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296;p31">
              <a:extLst>
                <a:ext uri="{FF2B5EF4-FFF2-40B4-BE49-F238E27FC236}">
                  <a16:creationId xmlns:a16="http://schemas.microsoft.com/office/drawing/2014/main" id="{4DAFB158-29C6-4F26-964B-9202F4EA4D43}"/>
                </a:ext>
              </a:extLst>
            </p:cNvPr>
            <p:cNvSpPr/>
            <p:nvPr/>
          </p:nvSpPr>
          <p:spPr>
            <a:xfrm>
              <a:off x="3634450" y="4142850"/>
              <a:ext cx="40450" cy="22000"/>
            </a:xfrm>
            <a:custGeom>
              <a:avLst/>
              <a:gdLst/>
              <a:ahLst/>
              <a:cxnLst/>
              <a:rect l="l" t="t" r="r" b="b"/>
              <a:pathLst>
                <a:path w="1618" h="880" extrusionOk="0">
                  <a:moveTo>
                    <a:pt x="14" y="0"/>
                  </a:moveTo>
                  <a:lnTo>
                    <a:pt x="14" y="0"/>
                  </a:lnTo>
                  <a:cubicBezTo>
                    <a:pt x="1" y="406"/>
                    <a:pt x="117" y="715"/>
                    <a:pt x="362" y="831"/>
                  </a:cubicBezTo>
                  <a:cubicBezTo>
                    <a:pt x="427" y="864"/>
                    <a:pt x="498" y="879"/>
                    <a:pt x="574" y="879"/>
                  </a:cubicBezTo>
                  <a:cubicBezTo>
                    <a:pt x="899" y="879"/>
                    <a:pt x="1299" y="588"/>
                    <a:pt x="1618" y="123"/>
                  </a:cubicBezTo>
                  <a:lnTo>
                    <a:pt x="1618" y="123"/>
                  </a:lnTo>
                  <a:cubicBezTo>
                    <a:pt x="1566" y="179"/>
                    <a:pt x="1047" y="728"/>
                    <a:pt x="620" y="728"/>
                  </a:cubicBezTo>
                  <a:cubicBezTo>
                    <a:pt x="512" y="728"/>
                    <a:pt x="410" y="693"/>
                    <a:pt x="323" y="606"/>
                  </a:cubicBezTo>
                  <a:cubicBezTo>
                    <a:pt x="149" y="451"/>
                    <a:pt x="40" y="232"/>
                    <a:pt x="1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297;p31">
              <a:extLst>
                <a:ext uri="{FF2B5EF4-FFF2-40B4-BE49-F238E27FC236}">
                  <a16:creationId xmlns:a16="http://schemas.microsoft.com/office/drawing/2014/main" id="{DD4B8905-2A99-4162-B34F-55105E19B9C1}"/>
                </a:ext>
              </a:extLst>
            </p:cNvPr>
            <p:cNvSpPr/>
            <p:nvPr/>
          </p:nvSpPr>
          <p:spPr>
            <a:xfrm>
              <a:off x="3605950" y="4212400"/>
              <a:ext cx="352225" cy="211775"/>
            </a:xfrm>
            <a:custGeom>
              <a:avLst/>
              <a:gdLst/>
              <a:ahLst/>
              <a:cxnLst/>
              <a:rect l="l" t="t" r="r" b="b"/>
              <a:pathLst>
                <a:path w="14089" h="8471" extrusionOk="0">
                  <a:moveTo>
                    <a:pt x="13425" y="1"/>
                  </a:moveTo>
                  <a:lnTo>
                    <a:pt x="2519" y="5089"/>
                  </a:lnTo>
                  <a:cubicBezTo>
                    <a:pt x="2519" y="5089"/>
                    <a:pt x="2519" y="5089"/>
                    <a:pt x="2513" y="5083"/>
                  </a:cubicBezTo>
                  <a:cubicBezTo>
                    <a:pt x="2017" y="4355"/>
                    <a:pt x="1396" y="3900"/>
                    <a:pt x="884" y="3900"/>
                  </a:cubicBezTo>
                  <a:cubicBezTo>
                    <a:pt x="770" y="3900"/>
                    <a:pt x="662" y="3922"/>
                    <a:pt x="561" y="3969"/>
                  </a:cubicBezTo>
                  <a:cubicBezTo>
                    <a:pt x="188" y="4143"/>
                    <a:pt x="1" y="4632"/>
                    <a:pt x="20" y="5257"/>
                  </a:cubicBezTo>
                  <a:cubicBezTo>
                    <a:pt x="20" y="5399"/>
                    <a:pt x="39" y="5540"/>
                    <a:pt x="59" y="5682"/>
                  </a:cubicBezTo>
                  <a:lnTo>
                    <a:pt x="59" y="5688"/>
                  </a:lnTo>
                  <a:cubicBezTo>
                    <a:pt x="110" y="5991"/>
                    <a:pt x="188" y="6294"/>
                    <a:pt x="297" y="6584"/>
                  </a:cubicBezTo>
                  <a:cubicBezTo>
                    <a:pt x="353" y="6656"/>
                    <a:pt x="1337" y="8471"/>
                    <a:pt x="2230" y="8471"/>
                  </a:cubicBezTo>
                  <a:cubicBezTo>
                    <a:pt x="2373" y="8471"/>
                    <a:pt x="2514" y="8424"/>
                    <a:pt x="2648" y="8317"/>
                  </a:cubicBezTo>
                  <a:cubicBezTo>
                    <a:pt x="3299" y="7808"/>
                    <a:pt x="2745" y="6191"/>
                    <a:pt x="2745" y="6191"/>
                  </a:cubicBezTo>
                  <a:lnTo>
                    <a:pt x="7415" y="4085"/>
                  </a:lnTo>
                  <a:lnTo>
                    <a:pt x="7505" y="4052"/>
                  </a:lnTo>
                  <a:lnTo>
                    <a:pt x="7441" y="4523"/>
                  </a:lnTo>
                  <a:lnTo>
                    <a:pt x="7441" y="4523"/>
                  </a:lnTo>
                  <a:lnTo>
                    <a:pt x="14088" y="1418"/>
                  </a:lnTo>
                  <a:lnTo>
                    <a:pt x="13425" y="1"/>
                  </a:ln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298;p31">
              <a:extLst>
                <a:ext uri="{FF2B5EF4-FFF2-40B4-BE49-F238E27FC236}">
                  <a16:creationId xmlns:a16="http://schemas.microsoft.com/office/drawing/2014/main" id="{660403A3-2325-41ED-A6E0-EA0E57781B55}"/>
                </a:ext>
              </a:extLst>
            </p:cNvPr>
            <p:cNvSpPr/>
            <p:nvPr/>
          </p:nvSpPr>
          <p:spPr>
            <a:xfrm>
              <a:off x="3628500" y="4378450"/>
              <a:ext cx="22400" cy="18300"/>
            </a:xfrm>
            <a:custGeom>
              <a:avLst/>
              <a:gdLst/>
              <a:ahLst/>
              <a:cxnLst/>
              <a:rect l="l" t="t" r="r" b="b"/>
              <a:pathLst>
                <a:path w="896" h="732" extrusionOk="0">
                  <a:moveTo>
                    <a:pt x="384" y="0"/>
                  </a:moveTo>
                  <a:cubicBezTo>
                    <a:pt x="268" y="0"/>
                    <a:pt x="163" y="48"/>
                    <a:pt x="104" y="142"/>
                  </a:cubicBezTo>
                  <a:cubicBezTo>
                    <a:pt x="1" y="303"/>
                    <a:pt x="71" y="528"/>
                    <a:pt x="265" y="657"/>
                  </a:cubicBezTo>
                  <a:cubicBezTo>
                    <a:pt x="342" y="707"/>
                    <a:pt x="428" y="732"/>
                    <a:pt x="510" y="732"/>
                  </a:cubicBezTo>
                  <a:cubicBezTo>
                    <a:pt x="626" y="732"/>
                    <a:pt x="732" y="683"/>
                    <a:pt x="793" y="592"/>
                  </a:cubicBezTo>
                  <a:cubicBezTo>
                    <a:pt x="896" y="431"/>
                    <a:pt x="825" y="206"/>
                    <a:pt x="638" y="77"/>
                  </a:cubicBezTo>
                  <a:cubicBezTo>
                    <a:pt x="557" y="26"/>
                    <a:pt x="468" y="0"/>
                    <a:pt x="384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299;p31">
              <a:extLst>
                <a:ext uri="{FF2B5EF4-FFF2-40B4-BE49-F238E27FC236}">
                  <a16:creationId xmlns:a16="http://schemas.microsoft.com/office/drawing/2014/main" id="{BC684AD2-30EB-44E6-AFC0-5E79A4B8D69B}"/>
                </a:ext>
              </a:extLst>
            </p:cNvPr>
            <p:cNvSpPr/>
            <p:nvPr/>
          </p:nvSpPr>
          <p:spPr>
            <a:xfrm>
              <a:off x="3613525" y="4290350"/>
              <a:ext cx="191000" cy="142000"/>
            </a:xfrm>
            <a:custGeom>
              <a:avLst/>
              <a:gdLst/>
              <a:ahLst/>
              <a:cxnLst/>
              <a:rect l="l" t="t" r="r" b="b"/>
              <a:pathLst>
                <a:path w="7640" h="5680" extrusionOk="0">
                  <a:moveTo>
                    <a:pt x="6448" y="0"/>
                  </a:moveTo>
                  <a:cubicBezTo>
                    <a:pt x="6448" y="0"/>
                    <a:pt x="7092" y="896"/>
                    <a:pt x="6287" y="1340"/>
                  </a:cubicBezTo>
                  <a:lnTo>
                    <a:pt x="6088" y="1430"/>
                  </a:lnTo>
                  <a:lnTo>
                    <a:pt x="2442" y="3073"/>
                  </a:lnTo>
                  <a:cubicBezTo>
                    <a:pt x="2442" y="3073"/>
                    <a:pt x="2938" y="4529"/>
                    <a:pt x="2429" y="5115"/>
                  </a:cubicBezTo>
                  <a:cubicBezTo>
                    <a:pt x="2493" y="4960"/>
                    <a:pt x="2500" y="4780"/>
                    <a:pt x="2455" y="4612"/>
                  </a:cubicBezTo>
                  <a:cubicBezTo>
                    <a:pt x="2366" y="4284"/>
                    <a:pt x="2098" y="4061"/>
                    <a:pt x="1823" y="4061"/>
                  </a:cubicBezTo>
                  <a:cubicBezTo>
                    <a:pt x="1780" y="4061"/>
                    <a:pt x="1737" y="4066"/>
                    <a:pt x="1695" y="4078"/>
                  </a:cubicBezTo>
                  <a:cubicBezTo>
                    <a:pt x="1373" y="4168"/>
                    <a:pt x="1199" y="4548"/>
                    <a:pt x="1302" y="4928"/>
                  </a:cubicBezTo>
                  <a:cubicBezTo>
                    <a:pt x="1328" y="5005"/>
                    <a:pt x="1360" y="5083"/>
                    <a:pt x="1405" y="5153"/>
                  </a:cubicBezTo>
                  <a:cubicBezTo>
                    <a:pt x="696" y="4683"/>
                    <a:pt x="39" y="3524"/>
                    <a:pt x="1" y="3466"/>
                  </a:cubicBezTo>
                  <a:lnTo>
                    <a:pt x="1" y="3466"/>
                  </a:lnTo>
                  <a:cubicBezTo>
                    <a:pt x="39" y="3575"/>
                    <a:pt x="84" y="3691"/>
                    <a:pt x="142" y="3807"/>
                  </a:cubicBezTo>
                  <a:cubicBezTo>
                    <a:pt x="664" y="4929"/>
                    <a:pt x="1506" y="5679"/>
                    <a:pt x="2165" y="5679"/>
                  </a:cubicBezTo>
                  <a:cubicBezTo>
                    <a:pt x="2279" y="5679"/>
                    <a:pt x="2387" y="5657"/>
                    <a:pt x="2487" y="5611"/>
                  </a:cubicBezTo>
                  <a:cubicBezTo>
                    <a:pt x="3034" y="5360"/>
                    <a:pt x="3176" y="4432"/>
                    <a:pt x="2880" y="3395"/>
                  </a:cubicBezTo>
                  <a:lnTo>
                    <a:pt x="7138" y="1405"/>
                  </a:lnTo>
                  <a:cubicBezTo>
                    <a:pt x="7138" y="1405"/>
                    <a:pt x="7640" y="400"/>
                    <a:pt x="6448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300;p31">
              <a:extLst>
                <a:ext uri="{FF2B5EF4-FFF2-40B4-BE49-F238E27FC236}">
                  <a16:creationId xmlns:a16="http://schemas.microsoft.com/office/drawing/2014/main" id="{83EB6731-AD73-4EC8-86A0-DB71A1D19D0B}"/>
                </a:ext>
              </a:extLst>
            </p:cNvPr>
            <p:cNvSpPr/>
            <p:nvPr/>
          </p:nvSpPr>
          <p:spPr>
            <a:xfrm>
              <a:off x="3605950" y="4309975"/>
              <a:ext cx="62825" cy="34025"/>
            </a:xfrm>
            <a:custGeom>
              <a:avLst/>
              <a:gdLst/>
              <a:ahLst/>
              <a:cxnLst/>
              <a:rect l="l" t="t" r="r" b="b"/>
              <a:pathLst>
                <a:path w="2513" h="1361" extrusionOk="0">
                  <a:moveTo>
                    <a:pt x="887" y="0"/>
                  </a:moveTo>
                  <a:cubicBezTo>
                    <a:pt x="772" y="0"/>
                    <a:pt x="662" y="23"/>
                    <a:pt x="561" y="72"/>
                  </a:cubicBezTo>
                  <a:cubicBezTo>
                    <a:pt x="188" y="246"/>
                    <a:pt x="1" y="736"/>
                    <a:pt x="14" y="1360"/>
                  </a:cubicBezTo>
                  <a:cubicBezTo>
                    <a:pt x="39" y="1103"/>
                    <a:pt x="155" y="761"/>
                    <a:pt x="503" y="420"/>
                  </a:cubicBezTo>
                  <a:cubicBezTo>
                    <a:pt x="638" y="287"/>
                    <a:pt x="796" y="234"/>
                    <a:pt x="962" y="234"/>
                  </a:cubicBezTo>
                  <a:cubicBezTo>
                    <a:pt x="1626" y="234"/>
                    <a:pt x="2431" y="1092"/>
                    <a:pt x="2513" y="1180"/>
                  </a:cubicBezTo>
                  <a:cubicBezTo>
                    <a:pt x="2019" y="455"/>
                    <a:pt x="1397" y="0"/>
                    <a:pt x="8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301;p31">
              <a:extLst>
                <a:ext uri="{FF2B5EF4-FFF2-40B4-BE49-F238E27FC236}">
                  <a16:creationId xmlns:a16="http://schemas.microsoft.com/office/drawing/2014/main" id="{82761F18-2C58-4B3A-8EBB-B74B2CF7D5FC}"/>
                </a:ext>
              </a:extLst>
            </p:cNvPr>
            <p:cNvSpPr/>
            <p:nvPr/>
          </p:nvSpPr>
          <p:spPr>
            <a:xfrm>
              <a:off x="3895825" y="3926100"/>
              <a:ext cx="89875" cy="249625"/>
            </a:xfrm>
            <a:custGeom>
              <a:avLst/>
              <a:gdLst/>
              <a:ahLst/>
              <a:cxnLst/>
              <a:rect l="l" t="t" r="r" b="b"/>
              <a:pathLst>
                <a:path w="3595" h="9985" extrusionOk="0">
                  <a:moveTo>
                    <a:pt x="2108" y="0"/>
                  </a:moveTo>
                  <a:cubicBezTo>
                    <a:pt x="2039" y="0"/>
                    <a:pt x="1969" y="2"/>
                    <a:pt x="1900" y="7"/>
                  </a:cubicBezTo>
                  <a:cubicBezTo>
                    <a:pt x="1836" y="32"/>
                    <a:pt x="0" y="393"/>
                    <a:pt x="303" y="1185"/>
                  </a:cubicBezTo>
                  <a:cubicBezTo>
                    <a:pt x="483" y="1640"/>
                    <a:pt x="1385" y="1669"/>
                    <a:pt x="1615" y="1669"/>
                  </a:cubicBezTo>
                  <a:cubicBezTo>
                    <a:pt x="1649" y="1669"/>
                    <a:pt x="1669" y="1668"/>
                    <a:pt x="1669" y="1668"/>
                  </a:cubicBezTo>
                  <a:lnTo>
                    <a:pt x="2100" y="5121"/>
                  </a:lnTo>
                  <a:lnTo>
                    <a:pt x="2100" y="5185"/>
                  </a:lnTo>
                  <a:lnTo>
                    <a:pt x="1810" y="5050"/>
                  </a:lnTo>
                  <a:lnTo>
                    <a:pt x="2493" y="9984"/>
                  </a:lnTo>
                  <a:lnTo>
                    <a:pt x="3543" y="9836"/>
                  </a:lnTo>
                  <a:lnTo>
                    <a:pt x="2422" y="1746"/>
                  </a:lnTo>
                  <a:cubicBezTo>
                    <a:pt x="3124" y="1527"/>
                    <a:pt x="3594" y="1108"/>
                    <a:pt x="3537" y="696"/>
                  </a:cubicBezTo>
                  <a:cubicBezTo>
                    <a:pt x="3498" y="419"/>
                    <a:pt x="3221" y="200"/>
                    <a:pt x="2809" y="90"/>
                  </a:cubicBezTo>
                  <a:cubicBezTo>
                    <a:pt x="2718" y="65"/>
                    <a:pt x="2622" y="39"/>
                    <a:pt x="2525" y="26"/>
                  </a:cubicBezTo>
                  <a:cubicBezTo>
                    <a:pt x="2388" y="9"/>
                    <a:pt x="2248" y="0"/>
                    <a:pt x="2108" y="0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302;p31">
              <a:extLst>
                <a:ext uri="{FF2B5EF4-FFF2-40B4-BE49-F238E27FC236}">
                  <a16:creationId xmlns:a16="http://schemas.microsoft.com/office/drawing/2014/main" id="{FE44793A-C59E-44D9-8339-9DBE7E73EEB9}"/>
                </a:ext>
              </a:extLst>
            </p:cNvPr>
            <p:cNvSpPr/>
            <p:nvPr/>
          </p:nvSpPr>
          <p:spPr>
            <a:xfrm>
              <a:off x="3924325" y="3934900"/>
              <a:ext cx="15475" cy="11500"/>
            </a:xfrm>
            <a:custGeom>
              <a:avLst/>
              <a:gdLst/>
              <a:ahLst/>
              <a:cxnLst/>
              <a:rect l="l" t="t" r="r" b="b"/>
              <a:pathLst>
                <a:path w="619" h="460" extrusionOk="0">
                  <a:moveTo>
                    <a:pt x="312" y="1"/>
                  </a:moveTo>
                  <a:cubicBezTo>
                    <a:pt x="247" y="1"/>
                    <a:pt x="181" y="25"/>
                    <a:pt x="129" y="73"/>
                  </a:cubicBezTo>
                  <a:cubicBezTo>
                    <a:pt x="0" y="228"/>
                    <a:pt x="110" y="460"/>
                    <a:pt x="310" y="460"/>
                  </a:cubicBezTo>
                  <a:cubicBezTo>
                    <a:pt x="509" y="460"/>
                    <a:pt x="619" y="228"/>
                    <a:pt x="490" y="73"/>
                  </a:cubicBezTo>
                  <a:cubicBezTo>
                    <a:pt x="442" y="25"/>
                    <a:pt x="377" y="1"/>
                    <a:pt x="312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6" name="Google Shape;303;p31">
              <a:extLst>
                <a:ext uri="{FF2B5EF4-FFF2-40B4-BE49-F238E27FC236}">
                  <a16:creationId xmlns:a16="http://schemas.microsoft.com/office/drawing/2014/main" id="{33086FD7-1BA3-4993-AD2B-7F776CA0A586}"/>
                </a:ext>
              </a:extLst>
            </p:cNvPr>
            <p:cNvSpPr/>
            <p:nvPr/>
          </p:nvSpPr>
          <p:spPr>
            <a:xfrm>
              <a:off x="3894200" y="3926250"/>
              <a:ext cx="72975" cy="130925"/>
            </a:xfrm>
            <a:custGeom>
              <a:avLst/>
              <a:gdLst/>
              <a:ahLst/>
              <a:cxnLst/>
              <a:rect l="l" t="t" r="r" b="b"/>
              <a:pathLst>
                <a:path w="2919" h="5237" extrusionOk="0">
                  <a:moveTo>
                    <a:pt x="1965" y="1"/>
                  </a:moveTo>
                  <a:cubicBezTo>
                    <a:pt x="1882" y="7"/>
                    <a:pt x="1804" y="13"/>
                    <a:pt x="1714" y="20"/>
                  </a:cubicBezTo>
                  <a:cubicBezTo>
                    <a:pt x="735" y="155"/>
                    <a:pt x="1" y="677"/>
                    <a:pt x="72" y="1179"/>
                  </a:cubicBezTo>
                  <a:cubicBezTo>
                    <a:pt x="130" y="1592"/>
                    <a:pt x="703" y="1869"/>
                    <a:pt x="1437" y="1881"/>
                  </a:cubicBezTo>
                  <a:lnTo>
                    <a:pt x="1875" y="5044"/>
                  </a:lnTo>
                  <a:cubicBezTo>
                    <a:pt x="1875" y="5044"/>
                    <a:pt x="2077" y="5236"/>
                    <a:pt x="2344" y="5236"/>
                  </a:cubicBezTo>
                  <a:cubicBezTo>
                    <a:pt x="2520" y="5236"/>
                    <a:pt x="2724" y="5153"/>
                    <a:pt x="2919" y="4877"/>
                  </a:cubicBezTo>
                  <a:lnTo>
                    <a:pt x="2919" y="4877"/>
                  </a:lnTo>
                  <a:cubicBezTo>
                    <a:pt x="2919" y="4877"/>
                    <a:pt x="2780" y="4924"/>
                    <a:pt x="2615" y="4924"/>
                  </a:cubicBezTo>
                  <a:cubicBezTo>
                    <a:pt x="2407" y="4924"/>
                    <a:pt x="2156" y="4848"/>
                    <a:pt x="2088" y="4503"/>
                  </a:cubicBezTo>
                  <a:lnTo>
                    <a:pt x="2068" y="4355"/>
                  </a:lnTo>
                  <a:lnTo>
                    <a:pt x="1734" y="1662"/>
                  </a:lnTo>
                  <a:cubicBezTo>
                    <a:pt x="1734" y="1662"/>
                    <a:pt x="1717" y="1663"/>
                    <a:pt x="1688" y="1663"/>
                  </a:cubicBezTo>
                  <a:cubicBezTo>
                    <a:pt x="1483" y="1663"/>
                    <a:pt x="649" y="1638"/>
                    <a:pt x="407" y="1244"/>
                  </a:cubicBezTo>
                  <a:lnTo>
                    <a:pt x="407" y="1244"/>
                  </a:lnTo>
                  <a:cubicBezTo>
                    <a:pt x="497" y="1321"/>
                    <a:pt x="613" y="1360"/>
                    <a:pt x="729" y="1366"/>
                  </a:cubicBezTo>
                  <a:cubicBezTo>
                    <a:pt x="734" y="1366"/>
                    <a:pt x="739" y="1366"/>
                    <a:pt x="743" y="1366"/>
                  </a:cubicBezTo>
                  <a:cubicBezTo>
                    <a:pt x="1001" y="1366"/>
                    <a:pt x="1218" y="1201"/>
                    <a:pt x="1225" y="973"/>
                  </a:cubicBezTo>
                  <a:cubicBezTo>
                    <a:pt x="1238" y="748"/>
                    <a:pt x="1025" y="561"/>
                    <a:pt x="754" y="555"/>
                  </a:cubicBezTo>
                  <a:cubicBezTo>
                    <a:pt x="696" y="555"/>
                    <a:pt x="645" y="561"/>
                    <a:pt x="587" y="574"/>
                  </a:cubicBezTo>
                  <a:cubicBezTo>
                    <a:pt x="1031" y="207"/>
                    <a:pt x="1920" y="13"/>
                    <a:pt x="196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7" name="Google Shape;304;p31">
              <a:extLst>
                <a:ext uri="{FF2B5EF4-FFF2-40B4-BE49-F238E27FC236}">
                  <a16:creationId xmlns:a16="http://schemas.microsoft.com/office/drawing/2014/main" id="{7BDF375E-EB01-44A6-B21D-5E2581299D38}"/>
                </a:ext>
              </a:extLst>
            </p:cNvPr>
            <p:cNvSpPr/>
            <p:nvPr/>
          </p:nvSpPr>
          <p:spPr>
            <a:xfrm>
              <a:off x="3956525" y="3928350"/>
              <a:ext cx="29825" cy="41250"/>
            </a:xfrm>
            <a:custGeom>
              <a:avLst/>
              <a:gdLst/>
              <a:ahLst/>
              <a:cxnLst/>
              <a:rect l="l" t="t" r="r" b="b"/>
              <a:pathLst>
                <a:path w="1193" h="1650" extrusionOk="0">
                  <a:moveTo>
                    <a:pt x="387" y="0"/>
                  </a:moveTo>
                  <a:lnTo>
                    <a:pt x="387" y="0"/>
                  </a:lnTo>
                  <a:cubicBezTo>
                    <a:pt x="613" y="97"/>
                    <a:pt x="793" y="277"/>
                    <a:pt x="902" y="503"/>
                  </a:cubicBezTo>
                  <a:cubicBezTo>
                    <a:pt x="1192" y="1076"/>
                    <a:pt x="97" y="1604"/>
                    <a:pt x="1" y="1649"/>
                  </a:cubicBezTo>
                  <a:cubicBezTo>
                    <a:pt x="703" y="1437"/>
                    <a:pt x="1173" y="1018"/>
                    <a:pt x="1115" y="606"/>
                  </a:cubicBezTo>
                  <a:cubicBezTo>
                    <a:pt x="1076" y="329"/>
                    <a:pt x="793" y="110"/>
                    <a:pt x="387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305;p31">
              <a:extLst>
                <a:ext uri="{FF2B5EF4-FFF2-40B4-BE49-F238E27FC236}">
                  <a16:creationId xmlns:a16="http://schemas.microsoft.com/office/drawing/2014/main" id="{67EB7EDD-32FA-45FC-9BBF-BE21ECBB3A08}"/>
                </a:ext>
              </a:extLst>
            </p:cNvPr>
            <p:cNvSpPr/>
            <p:nvPr/>
          </p:nvSpPr>
          <p:spPr>
            <a:xfrm>
              <a:off x="3705650" y="4045050"/>
              <a:ext cx="466050" cy="424600"/>
            </a:xfrm>
            <a:custGeom>
              <a:avLst/>
              <a:gdLst/>
              <a:ahLst/>
              <a:cxnLst/>
              <a:rect l="l" t="t" r="r" b="b"/>
              <a:pathLst>
                <a:path w="18642" h="16984" extrusionOk="0">
                  <a:moveTo>
                    <a:pt x="9321" y="1"/>
                  </a:moveTo>
                  <a:cubicBezTo>
                    <a:pt x="7148" y="1"/>
                    <a:pt x="4976" y="830"/>
                    <a:pt x="3317" y="2489"/>
                  </a:cubicBezTo>
                  <a:cubicBezTo>
                    <a:pt x="0" y="5806"/>
                    <a:pt x="0" y="11178"/>
                    <a:pt x="3317" y="14495"/>
                  </a:cubicBezTo>
                  <a:cubicBezTo>
                    <a:pt x="4976" y="16154"/>
                    <a:pt x="7148" y="16983"/>
                    <a:pt x="9321" y="16983"/>
                  </a:cubicBezTo>
                  <a:cubicBezTo>
                    <a:pt x="11493" y="16983"/>
                    <a:pt x="13665" y="16154"/>
                    <a:pt x="15324" y="14495"/>
                  </a:cubicBezTo>
                  <a:cubicBezTo>
                    <a:pt x="18641" y="11178"/>
                    <a:pt x="18641" y="5806"/>
                    <a:pt x="15324" y="2489"/>
                  </a:cubicBezTo>
                  <a:cubicBezTo>
                    <a:pt x="13665" y="830"/>
                    <a:pt x="11493" y="1"/>
                    <a:pt x="9321" y="1"/>
                  </a:cubicBezTo>
                  <a:close/>
                </a:path>
              </a:pathLst>
            </a:custGeom>
            <a:solidFill>
              <a:srgbClr val="E07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306;p31">
              <a:extLst>
                <a:ext uri="{FF2B5EF4-FFF2-40B4-BE49-F238E27FC236}">
                  <a16:creationId xmlns:a16="http://schemas.microsoft.com/office/drawing/2014/main" id="{3D024082-E4B3-4C61-9460-3FA67B1881E8}"/>
                </a:ext>
              </a:extLst>
            </p:cNvPr>
            <p:cNvSpPr/>
            <p:nvPr/>
          </p:nvSpPr>
          <p:spPr>
            <a:xfrm>
              <a:off x="3688250" y="4141225"/>
              <a:ext cx="457850" cy="328525"/>
            </a:xfrm>
            <a:custGeom>
              <a:avLst/>
              <a:gdLst/>
              <a:ahLst/>
              <a:cxnLst/>
              <a:rect l="l" t="t" r="r" b="b"/>
              <a:pathLst>
                <a:path w="18314" h="13141" extrusionOk="0">
                  <a:moveTo>
                    <a:pt x="2905" y="1"/>
                  </a:moveTo>
                  <a:cubicBezTo>
                    <a:pt x="0" y="4439"/>
                    <a:pt x="1836" y="10423"/>
                    <a:pt x="6732" y="12478"/>
                  </a:cubicBezTo>
                  <a:cubicBezTo>
                    <a:pt x="7810" y="12929"/>
                    <a:pt x="8920" y="13140"/>
                    <a:pt x="10008" y="13140"/>
                  </a:cubicBezTo>
                  <a:cubicBezTo>
                    <a:pt x="13859" y="13140"/>
                    <a:pt x="17429" y="10491"/>
                    <a:pt x="18313" y="6448"/>
                  </a:cubicBezTo>
                  <a:lnTo>
                    <a:pt x="18313" y="6448"/>
                  </a:lnTo>
                  <a:cubicBezTo>
                    <a:pt x="16722" y="8881"/>
                    <a:pt x="14030" y="10297"/>
                    <a:pt x="11201" y="10297"/>
                  </a:cubicBezTo>
                  <a:cubicBezTo>
                    <a:pt x="10629" y="10297"/>
                    <a:pt x="10051" y="10239"/>
                    <a:pt x="9476" y="10120"/>
                  </a:cubicBezTo>
                  <a:cubicBezTo>
                    <a:pt x="9836" y="9837"/>
                    <a:pt x="10055" y="9431"/>
                    <a:pt x="10010" y="9006"/>
                  </a:cubicBezTo>
                  <a:cubicBezTo>
                    <a:pt x="9945" y="8308"/>
                    <a:pt x="9238" y="7798"/>
                    <a:pt x="8387" y="7798"/>
                  </a:cubicBezTo>
                  <a:cubicBezTo>
                    <a:pt x="8319" y="7798"/>
                    <a:pt x="8250" y="7801"/>
                    <a:pt x="8181" y="7808"/>
                  </a:cubicBezTo>
                  <a:cubicBezTo>
                    <a:pt x="7395" y="7885"/>
                    <a:pt x="6770" y="8368"/>
                    <a:pt x="6628" y="8967"/>
                  </a:cubicBezTo>
                  <a:cubicBezTo>
                    <a:pt x="6081" y="8613"/>
                    <a:pt x="5579" y="8207"/>
                    <a:pt x="5128" y="7737"/>
                  </a:cubicBezTo>
                  <a:cubicBezTo>
                    <a:pt x="5147" y="7730"/>
                    <a:pt x="5166" y="7724"/>
                    <a:pt x="5186" y="7711"/>
                  </a:cubicBezTo>
                  <a:cubicBezTo>
                    <a:pt x="5521" y="7531"/>
                    <a:pt x="5669" y="7151"/>
                    <a:pt x="5521" y="6874"/>
                  </a:cubicBezTo>
                  <a:cubicBezTo>
                    <a:pt x="5422" y="6693"/>
                    <a:pt x="5227" y="6596"/>
                    <a:pt x="5010" y="6596"/>
                  </a:cubicBezTo>
                  <a:cubicBezTo>
                    <a:pt x="4886" y="6596"/>
                    <a:pt x="4756" y="6628"/>
                    <a:pt x="4632" y="6693"/>
                  </a:cubicBezTo>
                  <a:cubicBezTo>
                    <a:pt x="4542" y="6745"/>
                    <a:pt x="4464" y="6809"/>
                    <a:pt x="4400" y="6887"/>
                  </a:cubicBezTo>
                  <a:cubicBezTo>
                    <a:pt x="4155" y="6564"/>
                    <a:pt x="3936" y="6223"/>
                    <a:pt x="3743" y="5862"/>
                  </a:cubicBezTo>
                  <a:cubicBezTo>
                    <a:pt x="2764" y="4072"/>
                    <a:pt x="2467" y="1991"/>
                    <a:pt x="2905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07;p31">
              <a:extLst>
                <a:ext uri="{FF2B5EF4-FFF2-40B4-BE49-F238E27FC236}">
                  <a16:creationId xmlns:a16="http://schemas.microsoft.com/office/drawing/2014/main" id="{BFA82BCA-1DDD-4C71-A19C-78B594254C53}"/>
                </a:ext>
              </a:extLst>
            </p:cNvPr>
            <p:cNvSpPr/>
            <p:nvPr/>
          </p:nvSpPr>
          <p:spPr>
            <a:xfrm>
              <a:off x="3896775" y="4105350"/>
              <a:ext cx="155750" cy="122850"/>
            </a:xfrm>
            <a:custGeom>
              <a:avLst/>
              <a:gdLst/>
              <a:ahLst/>
              <a:cxnLst/>
              <a:rect l="l" t="t" r="r" b="b"/>
              <a:pathLst>
                <a:path w="6230" h="4914" extrusionOk="0">
                  <a:moveTo>
                    <a:pt x="3307" y="0"/>
                  </a:moveTo>
                  <a:cubicBezTo>
                    <a:pt x="3102" y="0"/>
                    <a:pt x="2892" y="19"/>
                    <a:pt x="2680" y="57"/>
                  </a:cubicBezTo>
                  <a:cubicBezTo>
                    <a:pt x="1089" y="341"/>
                    <a:pt x="1" y="1648"/>
                    <a:pt x="239" y="2975"/>
                  </a:cubicBezTo>
                  <a:cubicBezTo>
                    <a:pt x="446" y="4126"/>
                    <a:pt x="1592" y="4913"/>
                    <a:pt x="2926" y="4913"/>
                  </a:cubicBezTo>
                  <a:cubicBezTo>
                    <a:pt x="3131" y="4913"/>
                    <a:pt x="3339" y="4895"/>
                    <a:pt x="3550" y="4856"/>
                  </a:cubicBezTo>
                  <a:cubicBezTo>
                    <a:pt x="5141" y="4566"/>
                    <a:pt x="6230" y="3259"/>
                    <a:pt x="5991" y="1932"/>
                  </a:cubicBezTo>
                  <a:cubicBezTo>
                    <a:pt x="5785" y="787"/>
                    <a:pt x="4643" y="0"/>
                    <a:pt x="3307" y="0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308;p31">
              <a:extLst>
                <a:ext uri="{FF2B5EF4-FFF2-40B4-BE49-F238E27FC236}">
                  <a16:creationId xmlns:a16="http://schemas.microsoft.com/office/drawing/2014/main" id="{E829F25E-C446-4BAF-975C-74A135FD94D7}"/>
                </a:ext>
              </a:extLst>
            </p:cNvPr>
            <p:cNvSpPr/>
            <p:nvPr/>
          </p:nvSpPr>
          <p:spPr>
            <a:xfrm>
              <a:off x="3953800" y="4275675"/>
              <a:ext cx="60250" cy="47975"/>
            </a:xfrm>
            <a:custGeom>
              <a:avLst/>
              <a:gdLst/>
              <a:ahLst/>
              <a:cxnLst/>
              <a:rect l="l" t="t" r="r" b="b"/>
              <a:pathLst>
                <a:path w="2410" h="1919" extrusionOk="0">
                  <a:moveTo>
                    <a:pt x="1361" y="1"/>
                  </a:moveTo>
                  <a:cubicBezTo>
                    <a:pt x="1166" y="1"/>
                    <a:pt x="960" y="51"/>
                    <a:pt x="767" y="156"/>
                  </a:cubicBezTo>
                  <a:cubicBezTo>
                    <a:pt x="238" y="446"/>
                    <a:pt x="0" y="1045"/>
                    <a:pt x="245" y="1483"/>
                  </a:cubicBezTo>
                  <a:cubicBezTo>
                    <a:pt x="397" y="1766"/>
                    <a:pt x="708" y="1918"/>
                    <a:pt x="1051" y="1918"/>
                  </a:cubicBezTo>
                  <a:cubicBezTo>
                    <a:pt x="1246" y="1918"/>
                    <a:pt x="1451" y="1869"/>
                    <a:pt x="1643" y="1766"/>
                  </a:cubicBezTo>
                  <a:cubicBezTo>
                    <a:pt x="2171" y="1476"/>
                    <a:pt x="2409" y="884"/>
                    <a:pt x="2164" y="439"/>
                  </a:cubicBezTo>
                  <a:cubicBezTo>
                    <a:pt x="2012" y="156"/>
                    <a:pt x="1703" y="1"/>
                    <a:pt x="1361" y="1"/>
                  </a:cubicBezTo>
                  <a:close/>
                </a:path>
              </a:pathLst>
            </a:custGeom>
            <a:solidFill>
              <a:srgbClr val="A834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310;p31">
              <a:extLst>
                <a:ext uri="{FF2B5EF4-FFF2-40B4-BE49-F238E27FC236}">
                  <a16:creationId xmlns:a16="http://schemas.microsoft.com/office/drawing/2014/main" id="{F7E6A551-9712-4FA4-AC94-A553663DAFAB}"/>
                </a:ext>
              </a:extLst>
            </p:cNvPr>
            <p:cNvSpPr/>
            <p:nvPr/>
          </p:nvSpPr>
          <p:spPr>
            <a:xfrm>
              <a:off x="3782600" y="4189625"/>
              <a:ext cx="79750" cy="64000"/>
            </a:xfrm>
            <a:custGeom>
              <a:avLst/>
              <a:gdLst/>
              <a:ahLst/>
              <a:cxnLst/>
              <a:rect l="l" t="t" r="r" b="b"/>
              <a:pathLst>
                <a:path w="3190" h="2560" extrusionOk="0">
                  <a:moveTo>
                    <a:pt x="1354" y="0"/>
                  </a:moveTo>
                  <a:cubicBezTo>
                    <a:pt x="933" y="0"/>
                    <a:pt x="552" y="179"/>
                    <a:pt x="349" y="512"/>
                  </a:cubicBezTo>
                  <a:cubicBezTo>
                    <a:pt x="1" y="1079"/>
                    <a:pt x="278" y="1884"/>
                    <a:pt x="967" y="2303"/>
                  </a:cubicBezTo>
                  <a:cubicBezTo>
                    <a:pt x="1247" y="2476"/>
                    <a:pt x="1552" y="2559"/>
                    <a:pt x="1839" y="2559"/>
                  </a:cubicBezTo>
                  <a:cubicBezTo>
                    <a:pt x="2256" y="2559"/>
                    <a:pt x="2635" y="2382"/>
                    <a:pt x="2842" y="2045"/>
                  </a:cubicBezTo>
                  <a:cubicBezTo>
                    <a:pt x="3189" y="1472"/>
                    <a:pt x="2912" y="673"/>
                    <a:pt x="2223" y="255"/>
                  </a:cubicBezTo>
                  <a:cubicBezTo>
                    <a:pt x="1944" y="83"/>
                    <a:pt x="1640" y="0"/>
                    <a:pt x="1354" y="0"/>
                  </a:cubicBezTo>
                  <a:close/>
                </a:path>
              </a:pathLst>
            </a:custGeom>
            <a:solidFill>
              <a:srgbClr val="F5A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951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DFEA-8A0B-4E6F-BEAC-234019A7B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970" y="1817370"/>
            <a:ext cx="6324600" cy="2434590"/>
          </a:xfrm>
        </p:spPr>
        <p:txBody>
          <a:bodyPr/>
          <a:lstStyle/>
          <a:p>
            <a:pPr defTabSz="914400"/>
            <a:r>
              <a:rPr lang="en-US" sz="6000" kern="0" dirty="0">
                <a:solidFill>
                  <a:schemeClr val="bg1"/>
                </a:solidFill>
                <a:latin typeface="Fjalla One" panose="02000506040000020004" pitchFamily="2" charset="0"/>
              </a:rPr>
              <a:t>Overview</a:t>
            </a:r>
            <a:br>
              <a:rPr lang="en-US" sz="6000" kern="0" dirty="0">
                <a:solidFill>
                  <a:schemeClr val="bg1"/>
                </a:solidFill>
                <a:latin typeface="Fjalla One" panose="02000506040000020004" pitchFamily="2" charset="0"/>
              </a:rPr>
            </a:br>
            <a:r>
              <a:rPr lang="en-US" sz="6000" kern="0" dirty="0">
                <a:solidFill>
                  <a:schemeClr val="bg1"/>
                </a:solidFill>
                <a:latin typeface="Fjalla One" panose="02000506040000020004" pitchFamily="2" charset="0"/>
              </a:rPr>
              <a:t>SAK EMKM</a:t>
            </a:r>
            <a:endParaRPr lang="en-ID" sz="6000" dirty="0">
              <a:solidFill>
                <a:schemeClr val="bg1"/>
              </a:solidFill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5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0" y="381000"/>
            <a:ext cx="8229600" cy="547688"/>
          </a:xfrm>
        </p:spPr>
        <p:txBody>
          <a:bodyPr/>
          <a:lstStyle/>
          <a:p>
            <a:pPr algn="ctr"/>
            <a:r>
              <a:rPr lang="en-GB" altLang="en-US" sz="2800" cap="all" dirty="0"/>
              <a:t>SAK EMKM</a:t>
            </a:r>
          </a:p>
        </p:txBody>
      </p:sp>
      <p:sp>
        <p:nvSpPr>
          <p:cNvPr id="4" name="Oval 3"/>
          <p:cNvSpPr/>
          <p:nvPr/>
        </p:nvSpPr>
        <p:spPr>
          <a:xfrm>
            <a:off x="1524000" y="6477000"/>
            <a:ext cx="762000" cy="381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51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D6BD055-BF47-4CA8-B551-DDC2AE0DA853}"/>
              </a:ext>
            </a:extLst>
          </p:cNvPr>
          <p:cNvGraphicFramePr>
            <a:graphicFrameLocks/>
          </p:cNvGraphicFramePr>
          <p:nvPr/>
        </p:nvGraphicFramePr>
        <p:xfrm>
          <a:off x="1272540" y="1204118"/>
          <a:ext cx="8839200" cy="4449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9194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8229600" cy="533400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/>
              <a:t>Laporan</a:t>
            </a:r>
            <a:r>
              <a:rPr lang="en-US" sz="3200" dirty="0"/>
              <a:t> </a:t>
            </a:r>
            <a:r>
              <a:rPr lang="en-US" sz="3200" dirty="0" err="1"/>
              <a:t>Keuangan</a:t>
            </a:r>
            <a:r>
              <a:rPr lang="en-US" sz="3200" dirty="0"/>
              <a:t> EMKM</a:t>
            </a:r>
            <a:endParaRPr lang="id-ID" sz="32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685800" y="1303020"/>
          <a:ext cx="7280910" cy="2125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8EE983F-4A60-4677-8984-70DF14147E56}"/>
              </a:ext>
            </a:extLst>
          </p:cNvPr>
          <p:cNvGraphicFramePr/>
          <p:nvPr/>
        </p:nvGraphicFramePr>
        <p:xfrm>
          <a:off x="5775960" y="3586593"/>
          <a:ext cx="6111240" cy="2391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725843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929378"/>
          </a:xfrm>
        </p:spPr>
        <p:txBody>
          <a:bodyPr>
            <a:normAutofit/>
          </a:bodyPr>
          <a:lstStyle/>
          <a:p>
            <a:pPr algn="ctr"/>
            <a:r>
              <a:rPr lang="en-GB" altLang="en-US" sz="3200" cap="all" dirty="0"/>
              <a:t>Isi </a:t>
            </a:r>
            <a:r>
              <a:rPr lang="en-GB" altLang="en-US" sz="3200" cap="all" dirty="0" err="1"/>
              <a:t>Pengaturan</a:t>
            </a:r>
            <a:r>
              <a:rPr lang="en-GB" altLang="en-US" sz="3200" cap="all" dirty="0"/>
              <a:t> SAK EMKM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1961535" y="1066800"/>
          <a:ext cx="8763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9274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Perbedaan</a:t>
            </a:r>
            <a:r>
              <a:rPr lang="en-US" dirty="0"/>
              <a:t> SAK EMKM </a:t>
            </a:r>
            <a:r>
              <a:rPr lang="en-US" dirty="0" err="1"/>
              <a:t>dan</a:t>
            </a:r>
            <a:r>
              <a:rPr lang="en-US" dirty="0"/>
              <a:t> SAK ETAP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3 </a:t>
            </a:r>
            <a:r>
              <a:rPr lang="en-US" dirty="0" err="1"/>
              <a:t>sementara</a:t>
            </a:r>
            <a:r>
              <a:rPr lang="en-US" dirty="0"/>
              <a:t> ETAP </a:t>
            </a:r>
            <a:r>
              <a:rPr lang="en-US" dirty="0" err="1"/>
              <a:t>ada</a:t>
            </a:r>
            <a:r>
              <a:rPr lang="en-US" dirty="0"/>
              <a:t> 5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: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memperkenankan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lain di </a:t>
            </a:r>
            <a:r>
              <a:rPr lang="en-US" dirty="0" err="1"/>
              <a:t>luar</a:t>
            </a:r>
            <a:r>
              <a:rPr lang="en-US" dirty="0"/>
              <a:t> SAK EMKM.</a:t>
            </a:r>
          </a:p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i="1" dirty="0"/>
              <a:t>historical cost</a:t>
            </a:r>
            <a:r>
              <a:rPr lang="en-US" dirty="0"/>
              <a:t>.</a:t>
            </a:r>
          </a:p>
          <a:p>
            <a:r>
              <a:rPr lang="en-US" dirty="0"/>
              <a:t>Beberapa pengaturan SAK ETAP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SAK EMKM: </a:t>
            </a:r>
            <a:r>
              <a:rPr lang="en-US" dirty="0" err="1"/>
              <a:t>asosiasi</a:t>
            </a:r>
            <a:r>
              <a:rPr lang="en-US" dirty="0"/>
              <a:t>,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,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berelasi</a:t>
            </a:r>
            <a:r>
              <a:rPr lang="en-US" dirty="0"/>
              <a:t>,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, </a:t>
            </a:r>
            <a:r>
              <a:rPr lang="en-US" dirty="0" err="1"/>
              <a:t>mata</a:t>
            </a:r>
            <a:r>
              <a:rPr lang="en-US" dirty="0"/>
              <a:t> uang </a:t>
            </a:r>
            <a:r>
              <a:rPr lang="en-US" dirty="0" err="1"/>
              <a:t>fungsional</a:t>
            </a:r>
            <a:r>
              <a:rPr lang="en-US" dirty="0"/>
              <a:t>, </a:t>
            </a:r>
            <a:r>
              <a:rPr lang="en-US" dirty="0" err="1"/>
              <a:t>properti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.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pengaturan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pengungkapan</a:t>
            </a:r>
            <a:r>
              <a:rPr lang="en-US" dirty="0"/>
              <a:t>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bab</a:t>
            </a:r>
            <a:r>
              <a:rPr lang="en-US" dirty="0"/>
              <a:t> 6 </a:t>
            </a:r>
            <a:r>
              <a:rPr lang="en-US" dirty="0" err="1"/>
              <a:t>pengungkapan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relevan</a:t>
            </a:r>
            <a:r>
              <a:rPr lang="en-US" dirty="0"/>
              <a:t>.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yang </a:t>
            </a:r>
            <a:r>
              <a:rPr lang="en-US" dirty="0" err="1"/>
              <a:t>dibatasi</a:t>
            </a:r>
            <a:endParaRPr lang="en-US" dirty="0"/>
          </a:p>
          <a:p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regulasi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kapitalisasi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dibebankan</a:t>
            </a:r>
            <a:endParaRPr lang="en-US" dirty="0"/>
          </a:p>
          <a:p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cadangan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,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23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Perbedaan</a:t>
            </a:r>
            <a:r>
              <a:rPr lang="en-US" dirty="0"/>
              <a:t> SAK EMKM </a:t>
            </a:r>
            <a:r>
              <a:rPr lang="en-US" dirty="0" err="1"/>
              <a:t>dan</a:t>
            </a:r>
            <a:r>
              <a:rPr lang="en-US" dirty="0"/>
              <a:t> SAK ETAP - 2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revaluasi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kapitalisasi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.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kapitalisasi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pinjaman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dengan </a:t>
            </a:r>
            <a:r>
              <a:rPr lang="en-US" dirty="0" err="1"/>
              <a:t>pembangunan</a:t>
            </a:r>
            <a:r>
              <a:rPr lang="en-US" dirty="0"/>
              <a:t> aset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r>
              <a:rPr lang="en-US" dirty="0" err="1"/>
              <a:t>Penyusutan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amortisasi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residu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dengan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menurun</a:t>
            </a:r>
            <a:r>
              <a:rPr lang="en-US" dirty="0"/>
              <a:t>.</a:t>
            </a:r>
          </a:p>
          <a:p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modal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perorangan</a:t>
            </a:r>
            <a:r>
              <a:rPr lang="en-US" dirty="0"/>
              <a:t> / </a:t>
            </a:r>
            <a:r>
              <a:rPr lang="en-US" dirty="0" err="1"/>
              <a:t>firma</a:t>
            </a:r>
            <a:endParaRPr lang="en-US" dirty="0"/>
          </a:p>
          <a:p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.</a:t>
            </a:r>
          </a:p>
          <a:p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valuta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: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moneter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valuta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,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.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provisi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liabilitas</a:t>
            </a:r>
            <a:r>
              <a:rPr lang="en-US" dirty="0"/>
              <a:t> </a:t>
            </a:r>
            <a:r>
              <a:rPr lang="en-US" dirty="0" err="1"/>
              <a:t>kontijensi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diungkapkan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material.</a:t>
            </a:r>
          </a:p>
          <a:p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dividen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(basis </a:t>
            </a:r>
            <a:r>
              <a:rPr lang="en-US" dirty="0" err="1"/>
              <a:t>kas</a:t>
            </a:r>
            <a:r>
              <a:rPr lang="en-US" dirty="0"/>
              <a:t>)</a:t>
            </a:r>
          </a:p>
          <a:p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ditagihkan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930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44;p3">
            <a:extLst>
              <a:ext uri="{FF2B5EF4-FFF2-40B4-BE49-F238E27FC236}">
                <a16:creationId xmlns:a16="http://schemas.microsoft.com/office/drawing/2014/main" id="{0537D44F-F38D-4FDE-8F21-DBDB59917D36}"/>
              </a:ext>
            </a:extLst>
          </p:cNvPr>
          <p:cNvGrpSpPr/>
          <p:nvPr/>
        </p:nvGrpSpPr>
        <p:grpSpPr>
          <a:xfrm>
            <a:off x="3429000" y="1219200"/>
            <a:ext cx="5715000" cy="4114800"/>
            <a:chOff x="399425" y="238125"/>
            <a:chExt cx="6810025" cy="5187000"/>
          </a:xfrm>
          <a:solidFill>
            <a:schemeClr val="accent1">
              <a:lumMod val="75000"/>
            </a:schemeClr>
          </a:solidFill>
        </p:grpSpPr>
        <p:sp>
          <p:nvSpPr>
            <p:cNvPr id="5" name="Google Shape;45;p3">
              <a:extLst>
                <a:ext uri="{FF2B5EF4-FFF2-40B4-BE49-F238E27FC236}">
                  <a16:creationId xmlns:a16="http://schemas.microsoft.com/office/drawing/2014/main" id="{E1FE67BC-2BAA-4FAF-B766-7731193F3B77}"/>
                </a:ext>
              </a:extLst>
            </p:cNvPr>
            <p:cNvSpPr/>
            <p:nvPr/>
          </p:nvSpPr>
          <p:spPr>
            <a:xfrm>
              <a:off x="399425" y="238325"/>
              <a:ext cx="6810025" cy="5186100"/>
            </a:xfrm>
            <a:custGeom>
              <a:avLst/>
              <a:gdLst/>
              <a:ahLst/>
              <a:cxnLst/>
              <a:rect l="l" t="t" r="r" b="b"/>
              <a:pathLst>
                <a:path w="272401" h="207444" extrusionOk="0">
                  <a:moveTo>
                    <a:pt x="143525" y="0"/>
                  </a:moveTo>
                  <a:cubicBezTo>
                    <a:pt x="130816" y="0"/>
                    <a:pt x="118065" y="708"/>
                    <a:pt x="105367" y="1397"/>
                  </a:cubicBezTo>
                  <a:cubicBezTo>
                    <a:pt x="85699" y="2506"/>
                    <a:pt x="65661" y="3689"/>
                    <a:pt x="47175" y="10640"/>
                  </a:cubicBezTo>
                  <a:cubicBezTo>
                    <a:pt x="28764" y="17590"/>
                    <a:pt x="11832" y="31343"/>
                    <a:pt x="5990" y="50198"/>
                  </a:cubicBezTo>
                  <a:cubicBezTo>
                    <a:pt x="1" y="69867"/>
                    <a:pt x="6877" y="90940"/>
                    <a:pt x="13680" y="110387"/>
                  </a:cubicBezTo>
                  <a:cubicBezTo>
                    <a:pt x="22479" y="135305"/>
                    <a:pt x="31870" y="161332"/>
                    <a:pt x="51390" y="179152"/>
                  </a:cubicBezTo>
                  <a:cubicBezTo>
                    <a:pt x="67098" y="193557"/>
                    <a:pt x="97572" y="207444"/>
                    <a:pt x="121591" y="207444"/>
                  </a:cubicBezTo>
                  <a:cubicBezTo>
                    <a:pt x="124820" y="207444"/>
                    <a:pt x="127933" y="207193"/>
                    <a:pt x="130877" y="206658"/>
                  </a:cubicBezTo>
                  <a:cubicBezTo>
                    <a:pt x="145739" y="204070"/>
                    <a:pt x="159714" y="191205"/>
                    <a:pt x="171840" y="182923"/>
                  </a:cubicBezTo>
                  <a:cubicBezTo>
                    <a:pt x="188625" y="171314"/>
                    <a:pt x="205484" y="159705"/>
                    <a:pt x="222268" y="148097"/>
                  </a:cubicBezTo>
                  <a:cubicBezTo>
                    <a:pt x="236909" y="138041"/>
                    <a:pt x="252067" y="127319"/>
                    <a:pt x="260348" y="111644"/>
                  </a:cubicBezTo>
                  <a:cubicBezTo>
                    <a:pt x="272400" y="88722"/>
                    <a:pt x="266411" y="59071"/>
                    <a:pt x="249996" y="39033"/>
                  </a:cubicBezTo>
                  <a:cubicBezTo>
                    <a:pt x="233507" y="18995"/>
                    <a:pt x="208367" y="7756"/>
                    <a:pt x="182858" y="3098"/>
                  </a:cubicBezTo>
                  <a:cubicBezTo>
                    <a:pt x="169864" y="762"/>
                    <a:pt x="156717" y="0"/>
                    <a:pt x="143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Google Shape;46;p3">
              <a:extLst>
                <a:ext uri="{FF2B5EF4-FFF2-40B4-BE49-F238E27FC236}">
                  <a16:creationId xmlns:a16="http://schemas.microsoft.com/office/drawing/2014/main" id="{175252EF-28CB-4349-9764-A170B3082E5A}"/>
                </a:ext>
              </a:extLst>
            </p:cNvPr>
            <p:cNvSpPr/>
            <p:nvPr/>
          </p:nvSpPr>
          <p:spPr>
            <a:xfrm>
              <a:off x="491875" y="238125"/>
              <a:ext cx="6575225" cy="5187000"/>
            </a:xfrm>
            <a:custGeom>
              <a:avLst/>
              <a:gdLst/>
              <a:ahLst/>
              <a:cxnLst/>
              <a:rect l="l" t="t" r="r" b="b"/>
              <a:pathLst>
                <a:path w="263009" h="207480" extrusionOk="0">
                  <a:moveTo>
                    <a:pt x="139601" y="0"/>
                  </a:moveTo>
                  <a:cubicBezTo>
                    <a:pt x="126957" y="0"/>
                    <a:pt x="114313" y="739"/>
                    <a:pt x="101669" y="1405"/>
                  </a:cubicBezTo>
                  <a:cubicBezTo>
                    <a:pt x="82001" y="2514"/>
                    <a:pt x="61963" y="3697"/>
                    <a:pt x="43477" y="10648"/>
                  </a:cubicBezTo>
                  <a:cubicBezTo>
                    <a:pt x="25066" y="17598"/>
                    <a:pt x="8134" y="31351"/>
                    <a:pt x="2292" y="50206"/>
                  </a:cubicBezTo>
                  <a:cubicBezTo>
                    <a:pt x="665" y="55530"/>
                    <a:pt x="0" y="60928"/>
                    <a:pt x="0" y="66399"/>
                  </a:cubicBezTo>
                  <a:cubicBezTo>
                    <a:pt x="0" y="81114"/>
                    <a:pt x="5028" y="96198"/>
                    <a:pt x="9982" y="110395"/>
                  </a:cubicBezTo>
                  <a:cubicBezTo>
                    <a:pt x="18781" y="135313"/>
                    <a:pt x="28172" y="161340"/>
                    <a:pt x="47692" y="179160"/>
                  </a:cubicBezTo>
                  <a:cubicBezTo>
                    <a:pt x="63442" y="193579"/>
                    <a:pt x="93979" y="207480"/>
                    <a:pt x="118010" y="207480"/>
                  </a:cubicBezTo>
                  <a:cubicBezTo>
                    <a:pt x="121190" y="207480"/>
                    <a:pt x="124221" y="207258"/>
                    <a:pt x="127179" y="206666"/>
                  </a:cubicBezTo>
                  <a:cubicBezTo>
                    <a:pt x="142041" y="204078"/>
                    <a:pt x="156016" y="191213"/>
                    <a:pt x="168142" y="182931"/>
                  </a:cubicBezTo>
                  <a:cubicBezTo>
                    <a:pt x="184927" y="171322"/>
                    <a:pt x="201786" y="159713"/>
                    <a:pt x="218570" y="148105"/>
                  </a:cubicBezTo>
                  <a:cubicBezTo>
                    <a:pt x="233211" y="138049"/>
                    <a:pt x="248369" y="127327"/>
                    <a:pt x="256650" y="111652"/>
                  </a:cubicBezTo>
                  <a:cubicBezTo>
                    <a:pt x="261013" y="103370"/>
                    <a:pt x="263009" y="94127"/>
                    <a:pt x="263009" y="84885"/>
                  </a:cubicBezTo>
                  <a:cubicBezTo>
                    <a:pt x="263009" y="68544"/>
                    <a:pt x="256798" y="51833"/>
                    <a:pt x="246298" y="39041"/>
                  </a:cubicBezTo>
                  <a:cubicBezTo>
                    <a:pt x="229809" y="19003"/>
                    <a:pt x="204669" y="7764"/>
                    <a:pt x="179160" y="3106"/>
                  </a:cubicBezTo>
                  <a:cubicBezTo>
                    <a:pt x="166146" y="813"/>
                    <a:pt x="152910" y="0"/>
                    <a:pt x="1396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CBD8F7CE-4DF9-4ECB-A97C-188EBD18F3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62400" y="2380367"/>
            <a:ext cx="4648200" cy="10484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SAKEP vs SAK ETAP</a:t>
            </a:r>
            <a:endParaRPr lang="en-ID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61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- 1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52147"/>
              </p:ext>
            </p:extLst>
          </p:nvPr>
        </p:nvGraphicFramePr>
        <p:xfrm>
          <a:off x="304799" y="685800"/>
          <a:ext cx="11582401" cy="5407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94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Privat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Definisi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publik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signifikan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menggunakan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6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Konsep dan Prinsip Pervasive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Kerangka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konseptual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Tujuan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karakteristik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kualitatif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modal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Tujuan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karakteristik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kualitatif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pervasive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3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Penyajian Laporan 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 dan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tambahan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umum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490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Posisi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posisi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awal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periode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terjadi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kebijakan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kesalahan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reklasifikasi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Minumun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line item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lancar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non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lancar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3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Laporan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Rugi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dibedakan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direklasifikasi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lain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23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Laporan Perubahan 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rugi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Saldo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Harus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dibuat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disusun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hanya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dividen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75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Laporan Arus 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207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rekonsiliasi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pendanaan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langsung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langsung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Ref: SAK </a:t>
            </a:r>
            <a:r>
              <a:rPr lang="en-ID" sz="1400" i="1" dirty="0" err="1">
                <a:solidFill>
                  <a:schemeClr val="accent3">
                    <a:lumMod val="50000"/>
                  </a:schemeClr>
                </a:solidFill>
              </a:rPr>
              <a:t>Entitas</a:t>
            </a:r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31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2460989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- 1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488427"/>
              </p:ext>
            </p:extLst>
          </p:nvPr>
        </p:nvGraphicFramePr>
        <p:xfrm>
          <a:off x="304801" y="617881"/>
          <a:ext cx="11658598" cy="7436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0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2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24199">
                  <a:extLst>
                    <a:ext uri="{9D8B030D-6E8A-4147-A177-3AD203B41FA5}">
                      <a16:colId xmlns:a16="http://schemas.microsoft.com/office/drawing/2014/main" val="2395673388"/>
                    </a:ext>
                  </a:extLst>
                </a:gridCol>
              </a:tblGrid>
              <a:tr h="26794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 EMKM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Privat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Definisi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publik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signifikan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menggunakan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Definisi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EMKM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sesuai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regulasi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6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Konsep dan Prinsip Pervasive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Kerangka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konseptual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Tujuan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karakteristik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kualitatif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modal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pervasive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Tujuan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karakteristik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kualitatif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Prinsip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Definisi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;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unsur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3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Penyajian Laporan 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 dan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tambahan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umum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umum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490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Posisi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posisi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awal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periode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terjadi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kebijakan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kesalahan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reklasifikasi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Komparatif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Tambahan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Minumun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line item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lancar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non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lancar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3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Laporan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Rugi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dibedakan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direklasifikasi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lain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23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Laporan Perubahan 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rugi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Saldo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Harus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dibuat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komponen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disusun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hanya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laba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dividen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75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Laporan Arus 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207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rekonsiliasi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pendanaan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langsung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langsung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Ref: SAK </a:t>
            </a:r>
            <a:r>
              <a:rPr lang="en-ID" sz="1400" i="1" dirty="0" err="1">
                <a:solidFill>
                  <a:schemeClr val="accent3">
                    <a:lumMod val="50000"/>
                  </a:schemeClr>
                </a:solidFill>
              </a:rPr>
              <a:t>Entitas</a:t>
            </a:r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32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915091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- 2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518530"/>
              </p:ext>
            </p:extLst>
          </p:nvPr>
        </p:nvGraphicFramePr>
        <p:xfrm>
          <a:off x="304799" y="838200"/>
          <a:ext cx="11582401" cy="510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73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26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Catatan</a:t>
                      </a:r>
                      <a:r>
                        <a:rPr lang="id-ID" sz="1400" baseline="0" dirty="0">
                          <a:solidFill>
                            <a:schemeClr val="tx1"/>
                          </a:solidFill>
                        </a:rPr>
                        <a:t> atas Laporan 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Isi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catatan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identitas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Isi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catatan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Identifas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301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Konsolidasian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Tersendiri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227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Tersendiri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110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Konsolidasian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Definisi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tersendiri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konsolidasian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kombinasian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mengendalikan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kegiatan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keuangan</a:t>
                      </a: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Kebijakan Akuntansi,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Estimasi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Kesalahan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208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Kebijakan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kebijakan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perubahan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estimasi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kesalahan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Penggunan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pervasive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pengganti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kerangka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konseptual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72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Dasar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109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Klasifikasi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FVPL; FVOCI, Amortized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ECL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utang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investasi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tanpa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Klasifikasi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amortized dan FVPL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Pernunan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bukti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obyektif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Alternatif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penggunaan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PSAK 55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5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Isu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terkait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Lain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Selain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instrumen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FVPL,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kecuali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wajar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diperoleh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Lindung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Alternatif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penggunaan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PSAK 55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Ref: SAK </a:t>
            </a:r>
            <a:r>
              <a:rPr lang="en-ID" sz="1400" i="1" dirty="0" err="1">
                <a:solidFill>
                  <a:schemeClr val="accent3">
                    <a:lumMod val="50000"/>
                  </a:schemeClr>
                </a:solidFill>
              </a:rPr>
              <a:t>Entitas</a:t>
            </a:r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33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1630898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- 3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758312"/>
              </p:ext>
            </p:extLst>
          </p:nvPr>
        </p:nvGraphicFramePr>
        <p:xfrm>
          <a:off x="304799" y="838200"/>
          <a:ext cx="11582401" cy="9442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228983400"/>
                    </a:ext>
                  </a:extLst>
                </a:gridCol>
              </a:tblGrid>
              <a:tr h="29673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26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Persediaan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201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mana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rendah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harga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perolehan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realisasi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bersih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sederhana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identifikasi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khusus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asumsi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arus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pilihan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rata-rata dan FIFO.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Penilaian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persediaan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sebesar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rendah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antara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harga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perolehan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realisasi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bersih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301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Investasi pada Entitas Asosiasi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Bersama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228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perbedaan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signifikan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PSAK 15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Kriteria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pengaruh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signifikan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kuantitatif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20%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kepemilikan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kualitatif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Pilihan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metode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wajar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Investasi pada</a:t>
                      </a:r>
                      <a:r>
                        <a:rPr lang="id-ID" sz="1400" baseline="0" dirty="0">
                          <a:solidFill>
                            <a:schemeClr val="tx1"/>
                          </a:solidFill>
                        </a:rPr>
                        <a:t> Ventur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a Bersama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111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pengaturan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Bersama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Jenis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Bersama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ventura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Bersama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Jenis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bersama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Akuntansi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Bersama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Bersama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Akuntansi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pengenalian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Bersama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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selaras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investasi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pada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asosiasi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31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Properti Investasi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240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Model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wajar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Model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wajar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wajar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andal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tersedia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Aset Tetap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216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Tanaman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produktif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tetap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pengaturan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tanaman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produktif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34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2942610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- 4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563053"/>
              </p:ext>
            </p:extLst>
          </p:nvPr>
        </p:nvGraphicFramePr>
        <p:xfrm>
          <a:off x="304800" y="762000"/>
          <a:ext cx="11582401" cy="5082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4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90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/>
                        <a:t>18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Berwujud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selain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Goodwill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Model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revaluasi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Model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67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Kombinasi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Bisnis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Goodwill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103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Definisi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 PSAK 22 lama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Penggabungan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usaha</a:t>
                      </a: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transaksi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dikapitalisasi</a:t>
                      </a: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756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Sewa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116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pembedaan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pembiayaan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pihak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penyewa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Penyewa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guna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liabilitas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sewa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Sewa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diklasfikasikan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sewa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pembiayaan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operasi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berdasarkan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kriteria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apakah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risiko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pengendalian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berpindah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(PSAK 30)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72194"/>
                  </a:ext>
                </a:extLst>
              </a:tr>
              <a:tr h="68353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Provisi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Kontijensi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- 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lampiran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pedoman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237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Pengaturan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provisi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kontijensi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kontijensi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syarat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tertentu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480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Liabiltias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- 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lampiran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contoh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akuntansi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penerbit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232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Pengaturan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pada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laporan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Ekuitas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entitas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berbentuk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korporasi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342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- 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lampiran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contoh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115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Lima Langkah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diklasifikasikan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pada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penjualan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produk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bunga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dividen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royalti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(PSAK 23)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Ref: SAK </a:t>
            </a:r>
            <a:r>
              <a:rPr lang="en-ID" sz="1400" i="1" dirty="0" err="1">
                <a:solidFill>
                  <a:schemeClr val="accent3">
                    <a:lumMod val="50000"/>
                  </a:schemeClr>
                </a:solidFill>
              </a:rPr>
              <a:t>Entitas</a:t>
            </a:r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35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4615568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- 5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726174"/>
              </p:ext>
            </p:extLst>
          </p:nvPr>
        </p:nvGraphicFramePr>
        <p:xfrm>
          <a:off x="304799" y="838200"/>
          <a:ext cx="11582401" cy="5277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39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60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Hibah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Permerintah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220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Hibah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bantuan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pemerintah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Hibah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pengaturan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khusus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hibah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2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Pinjaman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223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pinjaman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dikapitalisasi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terkait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pembangunan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kualifikasi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Biaya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pinjaman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dikapitalisasi</a:t>
                      </a: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95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Pembayaran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Berbasis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Saham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102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Pembayaran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berbasis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saham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dibedakan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antara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penyerahan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kas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saham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pengaturan</a:t>
                      </a:r>
                      <a:endParaRPr lang="en-US" sz="14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72194"/>
                  </a:ext>
                </a:extLst>
              </a:tr>
              <a:tr h="67328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Nilai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236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tercatat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tinggi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dibandingkan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diperoleh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kembali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Penurunan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persediaan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bukan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persedian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013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Imbalan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219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Keuntungan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kerugian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aktuaria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diakui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komprehensif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lain –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direklasifikasi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sama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76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Penghasilan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212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kini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tangguhan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kini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pajak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tangguhan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sama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lebih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sederhana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Ref: SAK </a:t>
            </a:r>
            <a:r>
              <a:rPr lang="en-ID" sz="1400" i="1" dirty="0" err="1">
                <a:solidFill>
                  <a:schemeClr val="accent3">
                    <a:lumMod val="50000"/>
                  </a:schemeClr>
                </a:solidFill>
              </a:rPr>
              <a:t>Entitas</a:t>
            </a:r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36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27726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C2D17-0F52-4E0F-918D-4EE9C5C388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7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12192000" cy="1143000"/>
          </a:xfrm>
          <a:ln/>
        </p:spPr>
        <p:txBody>
          <a:bodyPr anchor="ctr">
            <a:noAutofit/>
          </a:bodyPr>
          <a:lstStyle/>
          <a:p>
            <a:pPr algn="ctr"/>
            <a:r>
              <a:rPr lang="en-US" sz="3600" dirty="0"/>
              <a:t>SAKEP vs PSAK - 6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DA62B-9C2B-44C5-8BD8-0C83B7F26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244078"/>
              </p:ext>
            </p:extLst>
          </p:nvPr>
        </p:nvGraphicFramePr>
        <p:xfrm>
          <a:off x="304799" y="784860"/>
          <a:ext cx="11582401" cy="5605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39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PENGATURAN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SAKEP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60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Penjabaran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Valuta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Asing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Mata uang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fungsional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Kurs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transaksi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pengukuran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saldo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item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moneter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penjabaran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LK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mata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uang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asing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sama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2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Hiperinflasi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229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Kriteria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hiperinflasi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100%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3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tahun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Prosedur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penyajian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Kembali LK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Secara konsep sama</a:t>
                      </a:r>
                      <a:endPara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95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Peristiwa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setelah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akhir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Periode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Pelaporan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210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Peristiwa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perlu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penyesuaian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peristiwa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memerlukan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penyesuaian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Secara</a:t>
                      </a: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kumimoji="0" 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konsep</a:t>
                      </a: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kumimoji="0" 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Arial"/>
                        </a:rPr>
                        <a:t>sama</a:t>
                      </a:r>
                      <a:endPara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72194"/>
                  </a:ext>
                </a:extLst>
              </a:tr>
              <a:tr h="67328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Pihak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Berelasi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224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Kriteria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pihak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berelasi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Pengungkapan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diperlukan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sama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13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Aktivitas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Khusus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241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ISAK 112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PSAK 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biologis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meliputi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tanaman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menghasilkan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Namun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wajar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tersedia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menggunakan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harga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perolehan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konsesi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berwujud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keuangan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Aset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eksplorasi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evaluasi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diakui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jika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belum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diperoleh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cadangan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terbukti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797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Ketentuan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Transisi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Mengikuti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bab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9</a:t>
                      </a:r>
                    </a:p>
                    <a:p>
                      <a:pPr marL="285750" indent="-285750" algn="l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Beberapa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pengaturan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khusus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pengecualian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bab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9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C651EC-85A6-4C3A-901A-A11160B52EFC}"/>
              </a:ext>
            </a:extLst>
          </p:cNvPr>
          <p:cNvSpPr/>
          <p:nvPr/>
        </p:nvSpPr>
        <p:spPr>
          <a:xfrm>
            <a:off x="-76200" y="6553200"/>
            <a:ext cx="906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Ref: SAK </a:t>
            </a:r>
            <a:r>
              <a:rPr lang="en-ID" sz="1400" i="1" dirty="0" err="1">
                <a:solidFill>
                  <a:schemeClr val="accent3">
                    <a:lumMod val="50000"/>
                  </a:schemeClr>
                </a:solidFill>
              </a:rPr>
              <a:t>Entitas</a:t>
            </a:r>
            <a:r>
              <a:rPr lang="en-ID" sz="1400" i="1" dirty="0">
                <a:solidFill>
                  <a:schemeClr val="accent3">
                    <a:lumMod val="50000"/>
                  </a:schemeClr>
                </a:solidFill>
              </a:rPr>
              <a:t> Privat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0DDE15C-F6BE-4B8A-A693-C21FD50E47E0}"/>
              </a:ext>
            </a:extLst>
          </p:cNvPr>
          <p:cNvSpPr txBox="1">
            <a:spLocks/>
          </p:cNvSpPr>
          <p:nvPr/>
        </p:nvSpPr>
        <p:spPr>
          <a:xfrm>
            <a:off x="11582400" y="6482850"/>
            <a:ext cx="609600" cy="4205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/>
            <a:fld id="{C8917DDB-6779-4320-89F1-0A441ABEDE43}" type="slidenum">
              <a:rPr lang="en-US" sz="1800" smtClean="0"/>
              <a:pPr algn="r"/>
              <a:t>37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902227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546;p11">
            <a:extLst>
              <a:ext uri="{FF2B5EF4-FFF2-40B4-BE49-F238E27FC236}">
                <a16:creationId xmlns:a16="http://schemas.microsoft.com/office/drawing/2014/main" id="{FCE80DCC-6E84-DA40-BCCA-6567EA1261FF}"/>
              </a:ext>
            </a:extLst>
          </p:cNvPr>
          <p:cNvGrpSpPr/>
          <p:nvPr/>
        </p:nvGrpSpPr>
        <p:grpSpPr>
          <a:xfrm rot="10800000">
            <a:off x="2042265" y="1219200"/>
            <a:ext cx="8107469" cy="4753784"/>
            <a:chOff x="1098425" y="237675"/>
            <a:chExt cx="5358675" cy="517475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9" name="Google Shape;547;p11">
              <a:extLst>
                <a:ext uri="{FF2B5EF4-FFF2-40B4-BE49-F238E27FC236}">
                  <a16:creationId xmlns:a16="http://schemas.microsoft.com/office/drawing/2014/main" id="{E031B7AA-CCA5-774B-8E91-8809033C1C5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" name="Google Shape;548;p11">
              <a:extLst>
                <a:ext uri="{FF2B5EF4-FFF2-40B4-BE49-F238E27FC236}">
                  <a16:creationId xmlns:a16="http://schemas.microsoft.com/office/drawing/2014/main" id="{136C4466-CBE1-5941-B570-CDF38AFBCF7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" name="Google Shape;549;p11">
              <a:extLst>
                <a:ext uri="{FF2B5EF4-FFF2-40B4-BE49-F238E27FC236}">
                  <a16:creationId xmlns:a16="http://schemas.microsoft.com/office/drawing/2014/main" id="{05A71CBC-58D8-1B4D-8206-073B84E75C23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444D1C4-F409-43E0-B52D-E6477FE50D67}"/>
              </a:ext>
            </a:extLst>
          </p:cNvPr>
          <p:cNvSpPr/>
          <p:nvPr/>
        </p:nvSpPr>
        <p:spPr>
          <a:xfrm>
            <a:off x="3352800" y="3810000"/>
            <a:ext cx="54864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BEBEBE"/>
              </a:clrFrom>
              <a:clrTo>
                <a:srgbClr val="BEBEB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54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228600" y="1766877"/>
            <a:ext cx="13258800" cy="2161761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990DA8D-FB6E-B444-93B1-FA5A6B52E0D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38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74286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Custom 16">
      <a:dk1>
        <a:srgbClr val="000000"/>
      </a:dk1>
      <a:lt1>
        <a:srgbClr val="FFFFFF"/>
      </a:lt1>
      <a:dk2>
        <a:srgbClr val="39302A"/>
      </a:dk2>
      <a:lt2>
        <a:srgbClr val="FDFDFD"/>
      </a:lt2>
      <a:accent1>
        <a:srgbClr val="DCEA00"/>
      </a:accent1>
      <a:accent2>
        <a:srgbClr val="FBC58D"/>
      </a:accent2>
      <a:accent3>
        <a:srgbClr val="90DECF"/>
      </a:accent3>
      <a:accent4>
        <a:srgbClr val="F7E2AF"/>
      </a:accent4>
      <a:accent5>
        <a:srgbClr val="F1A4A6"/>
      </a:accent5>
      <a:accent6>
        <a:srgbClr val="CCC3EE"/>
      </a:accent6>
      <a:hlink>
        <a:srgbClr val="16A0A9"/>
      </a:hlink>
      <a:folHlink>
        <a:srgbClr val="F3A61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5CE65898-06A3-0B41-87BE-87005E539C57}" vid="{BF0FC2CF-8719-084B-930C-FA3B4B49B980}"/>
    </a:ext>
  </a:extLst>
</a:theme>
</file>

<file path=ppt/theme/theme2.xml><?xml version="1.0" encoding="utf-8"?>
<a:theme xmlns:a="http://schemas.openxmlformats.org/drawingml/2006/main" name="1_Theme4">
  <a:themeElements>
    <a:clrScheme name="Custom 6">
      <a:dk1>
        <a:srgbClr val="000000"/>
      </a:dk1>
      <a:lt1>
        <a:srgbClr val="FFFFFF"/>
      </a:lt1>
      <a:dk2>
        <a:srgbClr val="4D4A4C"/>
      </a:dk2>
      <a:lt2>
        <a:srgbClr val="FEFFFF"/>
      </a:lt2>
      <a:accent1>
        <a:srgbClr val="B5ADD7"/>
      </a:accent1>
      <a:accent2>
        <a:srgbClr val="D7E1E3"/>
      </a:accent2>
      <a:accent3>
        <a:srgbClr val="CDEAF1"/>
      </a:accent3>
      <a:accent4>
        <a:srgbClr val="F4EBD4"/>
      </a:accent4>
      <a:accent5>
        <a:srgbClr val="D7E5F3"/>
      </a:accent5>
      <a:accent6>
        <a:srgbClr val="F9ECF8"/>
      </a:accent6>
      <a:hlink>
        <a:srgbClr val="1F9AEF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5CE65898-06A3-0B41-87BE-87005E539C57}" vid="{BF0FC2CF-8719-084B-930C-FA3B4B49B980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</Template>
  <TotalTime>19922</TotalTime>
  <Words>3980</Words>
  <Application>Microsoft Office PowerPoint</Application>
  <PresentationFormat>Widescreen</PresentationFormat>
  <Paragraphs>756</Paragraphs>
  <Slides>38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Arial</vt:lpstr>
      <vt:lpstr>Arial Black</vt:lpstr>
      <vt:lpstr>Barlow</vt:lpstr>
      <vt:lpstr>Barlow Semi Condensed</vt:lpstr>
      <vt:lpstr>Barlow Semi Condensed Medium</vt:lpstr>
      <vt:lpstr>Bauhaus 93</vt:lpstr>
      <vt:lpstr>Calibri</vt:lpstr>
      <vt:lpstr>Fjalla One</vt:lpstr>
      <vt:lpstr>Roboto Condensed Light</vt:lpstr>
      <vt:lpstr>Times New Roman</vt:lpstr>
      <vt:lpstr>Wingdings</vt:lpstr>
      <vt:lpstr>Theme4</vt:lpstr>
      <vt:lpstr>1_Theme4</vt:lpstr>
      <vt:lpstr>1_Office Theme</vt:lpstr>
      <vt:lpstr>Office Theme</vt:lpstr>
      <vt:lpstr>KERANGKA  STANDAR PELAPORAN KEUANGAN INDONESIA 21  Mei 2024</vt:lpstr>
      <vt:lpstr>Agenda</vt:lpstr>
      <vt:lpstr>Kerangka Standar Pelaporan</vt:lpstr>
      <vt:lpstr>Kerangka Standar Pelaporan</vt:lpstr>
      <vt:lpstr>PowerPoint Presentation</vt:lpstr>
      <vt:lpstr>Ruang Lingkup</vt:lpstr>
      <vt:lpstr>Entitas dengan Akuntabilitas Publik</vt:lpstr>
      <vt:lpstr>Kriteria Penerapan Pilar</vt:lpstr>
      <vt:lpstr>Entitas Tanpa Akuntabilitas Publik (ETAP)</vt:lpstr>
      <vt:lpstr>Perpindahan antar Pilar</vt:lpstr>
      <vt:lpstr>Entitas Syarian dan Transaksi Syariah</vt:lpstr>
      <vt:lpstr>Pengaturan PSAK</vt:lpstr>
      <vt:lpstr>PowerPoint Presentation</vt:lpstr>
      <vt:lpstr>Pengungkapan Informasi Keberlanjutan dalam Laporan Keuangan</vt:lpstr>
      <vt:lpstr>Pilar Standar Akuntansi Keuangan (SAK)</vt:lpstr>
      <vt:lpstr>JUDUL ENTITAS PRIVAT</vt:lpstr>
      <vt:lpstr>Pengguna SAKEP</vt:lpstr>
      <vt:lpstr>SIMPLIFIKASI SAKEP</vt:lpstr>
      <vt:lpstr>SAK Entitas Privat - SAKEP</vt:lpstr>
      <vt:lpstr>SAK ETAP </vt:lpstr>
      <vt:lpstr>ISI SAK ENTITAS PRIVAT (SAKEP) </vt:lpstr>
      <vt:lpstr>OVERVIEW PERUBAHAN SAKEP</vt:lpstr>
      <vt:lpstr>PERBEDAAN IFRS for SME 2015 (eff 1 Jan 2017) dengan SAKEP</vt:lpstr>
      <vt:lpstr>Overview SAK EMKM</vt:lpstr>
      <vt:lpstr>SAK EMKM</vt:lpstr>
      <vt:lpstr>Laporan Keuangan EMKM</vt:lpstr>
      <vt:lpstr>Isi Pengaturan SAK EMKM</vt:lpstr>
      <vt:lpstr>Perbedaan SAK EMKM dan SAK ETAP - 1</vt:lpstr>
      <vt:lpstr>Perbedaan SAK EMKM dan SAK ETAP - 2</vt:lpstr>
      <vt:lpstr>SAKEP vs SAK ETAP</vt:lpstr>
      <vt:lpstr>SAKEP vs PSAK - 1</vt:lpstr>
      <vt:lpstr>SAKEP vs PSAK - 1</vt:lpstr>
      <vt:lpstr>SAKEP vs PSAK - 2</vt:lpstr>
      <vt:lpstr>SAKEP vs PSAK - 3</vt:lpstr>
      <vt:lpstr>SAKEP vs PSAK - 4</vt:lpstr>
      <vt:lpstr>SAKEP vs PSAK - 5</vt:lpstr>
      <vt:lpstr>SAKEP vs PSAK - 6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Dwi Martani</cp:lastModifiedBy>
  <cp:revision>617</cp:revision>
  <cp:lastPrinted>2017-10-11T02:17:52Z</cp:lastPrinted>
  <dcterms:created xsi:type="dcterms:W3CDTF">2017-06-07T14:41:36Z</dcterms:created>
  <dcterms:modified xsi:type="dcterms:W3CDTF">2024-06-03T17:34:04Z</dcterms:modified>
</cp:coreProperties>
</file>