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6.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 id="2147483714" r:id="rId2"/>
    <p:sldMasterId id="2147483768" r:id="rId3"/>
    <p:sldMasterId id="2147483772" r:id="rId4"/>
    <p:sldMasterId id="2147483804" r:id="rId5"/>
    <p:sldMasterId id="2147483926" r:id="rId6"/>
    <p:sldMasterId id="2147483958" r:id="rId7"/>
  </p:sldMasterIdLst>
  <p:notesMasterIdLst>
    <p:notesMasterId r:id="rId32"/>
  </p:notesMasterIdLst>
  <p:handoutMasterIdLst>
    <p:handoutMasterId r:id="rId33"/>
  </p:handoutMasterIdLst>
  <p:sldIdLst>
    <p:sldId id="256" r:id="rId8"/>
    <p:sldId id="3014" r:id="rId9"/>
    <p:sldId id="2310" r:id="rId10"/>
    <p:sldId id="1112" r:id="rId11"/>
    <p:sldId id="3265" r:id="rId12"/>
    <p:sldId id="1284" r:id="rId13"/>
    <p:sldId id="2340" r:id="rId14"/>
    <p:sldId id="1292" r:id="rId15"/>
    <p:sldId id="3266" r:id="rId16"/>
    <p:sldId id="3022" r:id="rId17"/>
    <p:sldId id="3024" r:id="rId18"/>
    <p:sldId id="716" r:id="rId19"/>
    <p:sldId id="3025" r:id="rId20"/>
    <p:sldId id="1056" r:id="rId21"/>
    <p:sldId id="3027" r:id="rId22"/>
    <p:sldId id="3028" r:id="rId23"/>
    <p:sldId id="1058" r:id="rId24"/>
    <p:sldId id="3030" r:id="rId25"/>
    <p:sldId id="3032" r:id="rId26"/>
    <p:sldId id="3264" r:id="rId27"/>
    <p:sldId id="3034" r:id="rId28"/>
    <p:sldId id="3035" r:id="rId29"/>
    <p:sldId id="3038" r:id="rId30"/>
    <p:sldId id="2309" r:id="rId31"/>
  </p:sldIdLst>
  <p:sldSz cx="9144000" cy="5143500" type="screen16x9"/>
  <p:notesSz cx="6858000" cy="9144000"/>
  <p:embeddedFontLst>
    <p:embeddedFont>
      <p:font typeface="Barlow Semi Condensed" panose="00000506000000000000" pitchFamily="2" charset="0"/>
      <p:regular r:id="rId34"/>
      <p:bold r:id="rId35"/>
      <p:italic r:id="rId36"/>
      <p:boldItalic r:id="rId37"/>
    </p:embeddedFont>
    <p:embeddedFont>
      <p:font typeface="Barlow Semi Condensed Medium" panose="00000606000000000000" pitchFamily="2" charset="0"/>
      <p:regular r:id="rId38"/>
      <p:bold r:id="rId39"/>
      <p:italic r:id="rId40"/>
      <p:boldItalic r:id="rId41"/>
    </p:embeddedFont>
    <p:embeddedFont>
      <p:font typeface="Calibri" panose="020F0502020204030204" pitchFamily="34" charset="0"/>
      <p:regular r:id="rId42"/>
      <p:bold r:id="rId43"/>
      <p:italic r:id="rId44"/>
      <p:boldItalic r:id="rId45"/>
    </p:embeddedFont>
    <p:embeddedFont>
      <p:font typeface="Fjalla One" panose="02000506040000020004" pitchFamily="2" charset="0"/>
      <p:regular r:id="rId46"/>
    </p:embeddedFont>
    <p:embeddedFont>
      <p:font typeface="Lato" panose="020F0502020204030203" pitchFamily="34" charset="0"/>
      <p:regular r:id="rId47"/>
      <p:bold r:id="rId48"/>
      <p:italic r:id="rId49"/>
      <p:boldItalic r:id="rId50"/>
    </p:embeddedFont>
    <p:embeddedFont>
      <p:font typeface="Lato Black" panose="020F0502020204030203" pitchFamily="34" charset="0"/>
      <p:bold r:id="rId51"/>
      <p:boldItalic r:id="rId52"/>
    </p:embeddedFont>
    <p:embeddedFont>
      <p:font typeface="Lato Light" panose="020F0502020204030203" pitchFamily="34" charset="0"/>
      <p:regular r:id="rId53"/>
      <p:italic r:id="rId54"/>
    </p:embeddedFont>
    <p:embeddedFont>
      <p:font typeface="Noto Sans" panose="020B0502040504020204" pitchFamily="34" charset="0"/>
      <p:regular r:id="rId55"/>
      <p:bold r:id="rId56"/>
      <p:italic r:id="rId57"/>
      <p:boldItalic r:id="rId58"/>
    </p:embeddedFont>
    <p:embeddedFont>
      <p:font typeface="Proxima Nova" panose="020B0604020202020204" charset="0"/>
      <p:regular r:id="rId59"/>
      <p:bold r:id="rId60"/>
      <p:italic r:id="rId61"/>
      <p:boldItalic r:id="rId62"/>
    </p:embeddedFont>
    <p:embeddedFont>
      <p:font typeface="Proxima Nova Semibold" panose="020B0604020202020204" charset="0"/>
      <p:regular r:id="rId63"/>
      <p:bold r:id="rId64"/>
      <p:italic r:id="rId65"/>
      <p:boldItalic r:id="rId66"/>
    </p:embeddedFont>
    <p:embeddedFont>
      <p:font typeface="Roboto Condensed Light" panose="02000000000000000000" pitchFamily="2" charset="0"/>
      <p:regular r:id="rId67"/>
      <p: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2978"/>
    <a:srgbClr val="3392E9"/>
    <a:srgbClr val="3871E4"/>
    <a:srgbClr val="FF9999"/>
    <a:srgbClr val="92CA80"/>
    <a:srgbClr val="FFCC99"/>
    <a:srgbClr val="5A6854"/>
    <a:srgbClr val="B6B20A"/>
    <a:srgbClr val="DFDA0C"/>
    <a:srgbClr val="525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161000-0E79-4523-977C-71E063B8A331}">
  <a:tblStyle styleId="{F2161000-0E79-4523-977C-71E063B8A33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31" autoAdjust="0"/>
    <p:restoredTop sz="93410" autoAdjust="0"/>
  </p:normalViewPr>
  <p:slideViewPr>
    <p:cSldViewPr snapToGrid="0">
      <p:cViewPr varScale="1">
        <p:scale>
          <a:sx n="69" d="100"/>
          <a:sy n="69" d="100"/>
        </p:scale>
        <p:origin x="292" y="48"/>
      </p:cViewPr>
      <p:guideLst/>
    </p:cSldViewPr>
  </p:slideViewPr>
  <p:notesTextViewPr>
    <p:cViewPr>
      <p:scale>
        <a:sx n="1" d="1"/>
        <a:sy n="1" d="1"/>
      </p:scale>
      <p:origin x="0" y="0"/>
    </p:cViewPr>
  </p:notesTextViewPr>
  <p:notesViewPr>
    <p:cSldViewPr snapToGrid="0">
      <p:cViewPr varScale="1">
        <p:scale>
          <a:sx n="49" d="100"/>
          <a:sy n="49" d="100"/>
        </p:scale>
        <p:origin x="266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font" Target="fonts/font9.fntdata"/><Relationship Id="rId47" Type="http://schemas.openxmlformats.org/officeDocument/2006/relationships/font" Target="fonts/font14.fntdata"/><Relationship Id="rId63" Type="http://schemas.openxmlformats.org/officeDocument/2006/relationships/font" Target="fonts/font30.fntdata"/><Relationship Id="rId68" Type="http://schemas.openxmlformats.org/officeDocument/2006/relationships/font" Target="fonts/font35.fntdata"/><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font" Target="fonts/font25.fntdata"/><Relationship Id="rId66" Type="http://schemas.openxmlformats.org/officeDocument/2006/relationships/font" Target="fonts/font33.fntdata"/><Relationship Id="rId5" Type="http://schemas.openxmlformats.org/officeDocument/2006/relationships/slideMaster" Target="slideMasters/slideMaster5.xml"/><Relationship Id="rId61" Type="http://schemas.openxmlformats.org/officeDocument/2006/relationships/font" Target="fonts/font28.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openxmlformats.org/officeDocument/2006/relationships/font" Target="fonts/font31.fntdata"/><Relationship Id="rId69"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font" Target="fonts/font18.fntdata"/><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font" Target="fonts/font26.fntdata"/><Relationship Id="rId67" Type="http://schemas.openxmlformats.org/officeDocument/2006/relationships/font" Target="fonts/font34.fntdata"/><Relationship Id="rId20" Type="http://schemas.openxmlformats.org/officeDocument/2006/relationships/slide" Target="slides/slide13.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font" Target="fonts/font29.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font" Target="fonts/font27.fntdata"/><Relationship Id="rId65" Type="http://schemas.openxmlformats.org/officeDocument/2006/relationships/font" Target="fonts/font32.fntdata"/><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font" Target="fonts/font6.fntdata"/><Relationship Id="rId34" Type="http://schemas.openxmlformats.org/officeDocument/2006/relationships/font" Target="fonts/font1.fntdata"/><Relationship Id="rId50" Type="http://schemas.openxmlformats.org/officeDocument/2006/relationships/font" Target="fonts/font17.fntdata"/><Relationship Id="rId55" Type="http://schemas.openxmlformats.org/officeDocument/2006/relationships/font" Target="fonts/font22.fntdata"/></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BBF26F-7503-F244-A692-3D52D80F2ED4}" type="doc">
      <dgm:prSet loTypeId="urn:microsoft.com/office/officeart/2008/layout/PictureStrips" loCatId="list" qsTypeId="urn:microsoft.com/office/officeart/2005/8/quickstyle/simple1" qsCatId="simple" csTypeId="urn:microsoft.com/office/officeart/2005/8/colors/colorful4" csCatId="colorful" phldr="1"/>
      <dgm:spPr/>
      <dgm:t>
        <a:bodyPr/>
        <a:lstStyle/>
        <a:p>
          <a:endParaRPr lang="en-US"/>
        </a:p>
      </dgm:t>
    </dgm:pt>
    <dgm:pt modelId="{6EDD6472-DF46-0249-A596-69D2AA7A300D}">
      <dgm:prSet phldrT="[Text]" custT="1"/>
      <dgm:spPr>
        <a:ln>
          <a:solidFill>
            <a:srgbClr val="FFFFFF"/>
          </a:solidFill>
        </a:ln>
      </dgm:spPr>
      <dgm:t>
        <a:bodyPr/>
        <a:lstStyle/>
        <a:p>
          <a:r>
            <a:rPr lang="en-US" sz="2000" b="1" dirty="0">
              <a:latin typeface="Calibri" panose="020F0502020204030204" pitchFamily="34" charset="0"/>
              <a:cs typeface="Calibri" panose="020F0502020204030204" pitchFamily="34" charset="0"/>
            </a:rPr>
            <a:t>PSAP</a:t>
          </a:r>
        </a:p>
      </dgm:t>
    </dgm:pt>
    <dgm:pt modelId="{8D3B177D-96B8-F24B-B249-DB87F1595CA4}" type="parTrans" cxnId="{ACF8BBD7-22A3-5240-A901-A06951EA45CA}">
      <dgm:prSet/>
      <dgm:spPr/>
      <dgm:t>
        <a:bodyPr/>
        <a:lstStyle/>
        <a:p>
          <a:endParaRPr lang="en-US" sz="2000">
            <a:latin typeface="Calibri" panose="020F0502020204030204" pitchFamily="34" charset="0"/>
            <a:cs typeface="Calibri" panose="020F0502020204030204" pitchFamily="34" charset="0"/>
          </a:endParaRPr>
        </a:p>
      </dgm:t>
    </dgm:pt>
    <dgm:pt modelId="{6390CE94-6F33-FA41-8C70-F56CA95DB295}" type="sibTrans" cxnId="{ACF8BBD7-22A3-5240-A901-A06951EA45CA}">
      <dgm:prSet/>
      <dgm:spPr/>
      <dgm:t>
        <a:bodyPr/>
        <a:lstStyle/>
        <a:p>
          <a:endParaRPr lang="en-US" sz="2000">
            <a:latin typeface="Calibri" panose="020F0502020204030204" pitchFamily="34" charset="0"/>
            <a:cs typeface="Calibri" panose="020F0502020204030204" pitchFamily="34" charset="0"/>
          </a:endParaRPr>
        </a:p>
      </dgm:t>
    </dgm:pt>
    <dgm:pt modelId="{8242E2AE-70DB-48E3-A9D8-A612DD03BEEC}">
      <dgm:prSet phldrT="[Text]" custT="1"/>
      <dgm:spPr>
        <a:ln>
          <a:noFill/>
        </a:ln>
      </dgm:spPr>
      <dgm:t>
        <a:bodyPr/>
        <a:lstStyle/>
        <a:p>
          <a:r>
            <a:rPr lang="en-US" sz="2000" b="1" dirty="0" err="1">
              <a:latin typeface="Calibri" panose="020F0502020204030204" pitchFamily="34" charset="0"/>
              <a:cs typeface="Calibri" panose="020F0502020204030204" pitchFamily="34" charset="0"/>
            </a:rPr>
            <a:t>Diskusi</a:t>
          </a:r>
          <a:endParaRPr lang="en-US" sz="2000" b="1" dirty="0">
            <a:latin typeface="Calibri" panose="020F0502020204030204" pitchFamily="34" charset="0"/>
            <a:cs typeface="Calibri" panose="020F0502020204030204" pitchFamily="34" charset="0"/>
          </a:endParaRPr>
        </a:p>
      </dgm:t>
    </dgm:pt>
    <dgm:pt modelId="{0445DD1B-8D72-4DDA-8945-F5C4EABB0B21}" type="parTrans" cxnId="{6466C6D9-CB35-48CF-9DA6-EAA0EE280890}">
      <dgm:prSet/>
      <dgm:spPr/>
      <dgm:t>
        <a:bodyPr/>
        <a:lstStyle/>
        <a:p>
          <a:endParaRPr lang="en-US" sz="2000">
            <a:latin typeface="Calibri" panose="020F0502020204030204" pitchFamily="34" charset="0"/>
            <a:cs typeface="Calibri" panose="020F0502020204030204" pitchFamily="34" charset="0"/>
          </a:endParaRPr>
        </a:p>
      </dgm:t>
    </dgm:pt>
    <dgm:pt modelId="{827E539C-AC52-4EE2-AA1F-5407024C79E6}" type="sibTrans" cxnId="{6466C6D9-CB35-48CF-9DA6-EAA0EE280890}">
      <dgm:prSet/>
      <dgm:spPr/>
      <dgm:t>
        <a:bodyPr/>
        <a:lstStyle/>
        <a:p>
          <a:endParaRPr lang="en-US" sz="2000">
            <a:latin typeface="Calibri" panose="020F0502020204030204" pitchFamily="34" charset="0"/>
            <a:cs typeface="Calibri" panose="020F0502020204030204" pitchFamily="34" charset="0"/>
          </a:endParaRPr>
        </a:p>
      </dgm:t>
    </dgm:pt>
    <dgm:pt modelId="{B9EE8CA1-3720-4CE8-9ED0-3685D714FBE1}">
      <dgm:prSet phldrT="[Text]" custT="1"/>
      <dgm:spPr>
        <a:ln>
          <a:solidFill>
            <a:srgbClr val="FFFFFF"/>
          </a:solidFill>
        </a:ln>
      </dgm:spPr>
      <dgm:t>
        <a:bodyPr/>
        <a:lstStyle/>
        <a:p>
          <a:r>
            <a:rPr lang="en-US" sz="2000" b="1" dirty="0">
              <a:latin typeface="Calibri" panose="020F0502020204030204" pitchFamily="34" charset="0"/>
              <a:cs typeface="Calibri" panose="020F0502020204030204" pitchFamily="34" charset="0"/>
            </a:rPr>
            <a:t>IPSAS</a:t>
          </a:r>
        </a:p>
      </dgm:t>
    </dgm:pt>
    <dgm:pt modelId="{2704E156-4ACB-4DE7-8712-6E8B734D074F}" type="parTrans" cxnId="{C9CDE800-4DCB-4D7A-AE8D-AC29C8B3A394}">
      <dgm:prSet/>
      <dgm:spPr/>
      <dgm:t>
        <a:bodyPr/>
        <a:lstStyle/>
        <a:p>
          <a:endParaRPr lang="en-ID" sz="1600"/>
        </a:p>
      </dgm:t>
    </dgm:pt>
    <dgm:pt modelId="{5A391348-ECC0-4F79-89D3-09E50EF0DE62}" type="sibTrans" cxnId="{C9CDE800-4DCB-4D7A-AE8D-AC29C8B3A394}">
      <dgm:prSet/>
      <dgm:spPr/>
      <dgm:t>
        <a:bodyPr/>
        <a:lstStyle/>
        <a:p>
          <a:endParaRPr lang="en-ID" sz="1600"/>
        </a:p>
      </dgm:t>
    </dgm:pt>
    <dgm:pt modelId="{7CD2D64B-8B52-4FE2-B3CB-F04B54F0F237}" type="pres">
      <dgm:prSet presAssocID="{6FBBF26F-7503-F244-A692-3D52D80F2ED4}" presName="Name0" presStyleCnt="0">
        <dgm:presLayoutVars>
          <dgm:dir/>
          <dgm:resizeHandles val="exact"/>
        </dgm:presLayoutVars>
      </dgm:prSet>
      <dgm:spPr/>
    </dgm:pt>
    <dgm:pt modelId="{15212CA4-DB04-43CE-B1A1-C7E37AECE28F}" type="pres">
      <dgm:prSet presAssocID="{B9EE8CA1-3720-4CE8-9ED0-3685D714FBE1}" presName="composite" presStyleCnt="0"/>
      <dgm:spPr/>
    </dgm:pt>
    <dgm:pt modelId="{9624FAC1-0881-47D7-9AA8-6C4EF247924C}" type="pres">
      <dgm:prSet presAssocID="{B9EE8CA1-3720-4CE8-9ED0-3685D714FBE1}" presName="rect1" presStyleLbl="trAlignAcc1" presStyleIdx="0" presStyleCnt="3" custScaleY="57714" custLinFactNeighborX="3707" custLinFactNeighborY="-12252">
        <dgm:presLayoutVars>
          <dgm:bulletEnabled val="1"/>
        </dgm:presLayoutVars>
      </dgm:prSet>
      <dgm:spPr/>
    </dgm:pt>
    <dgm:pt modelId="{3AE6CC1C-1620-436B-B1BF-4F6AA8F79A58}" type="pres">
      <dgm:prSet presAssocID="{B9EE8CA1-3720-4CE8-9ED0-3685D714FBE1}" presName="rect2" presStyleLbl="fgImgPlace1" presStyleIdx="0" presStyleCnt="3" custScaleX="102387" custScaleY="56892" custLinFactNeighborX="-7731" custLinFactNeighborY="3784"/>
      <dgm:spPr/>
    </dgm:pt>
    <dgm:pt modelId="{FF54D51A-7AEC-4416-8B0C-47FA208B7E73}" type="pres">
      <dgm:prSet presAssocID="{5A391348-ECC0-4F79-89D3-09E50EF0DE62}" presName="sibTrans" presStyleCnt="0"/>
      <dgm:spPr/>
    </dgm:pt>
    <dgm:pt modelId="{10E59172-5CD1-4F20-90C8-C109E6A7402C}" type="pres">
      <dgm:prSet presAssocID="{6EDD6472-DF46-0249-A596-69D2AA7A300D}" presName="composite" presStyleCnt="0"/>
      <dgm:spPr/>
    </dgm:pt>
    <dgm:pt modelId="{5B41B140-2475-41AA-9B50-534498855DE7}" type="pres">
      <dgm:prSet presAssocID="{6EDD6472-DF46-0249-A596-69D2AA7A300D}" presName="rect1" presStyleLbl="trAlignAcc1" presStyleIdx="1" presStyleCnt="3" custScaleX="105816" custScaleY="81140" custLinFactNeighborX="7116" custLinFactNeighborY="-13926">
        <dgm:presLayoutVars>
          <dgm:bulletEnabled val="1"/>
        </dgm:presLayoutVars>
      </dgm:prSet>
      <dgm:spPr/>
    </dgm:pt>
    <dgm:pt modelId="{55E54AF4-5898-4F99-8E23-7F1AEB466B03}" type="pres">
      <dgm:prSet presAssocID="{6EDD6472-DF46-0249-A596-69D2AA7A300D}" presName="rect2" presStyleLbl="fgImgPlace1" presStyleIdx="1" presStyleCnt="3" custScaleX="98880" custScaleY="43552"/>
      <dgm:spPr>
        <a:solidFill>
          <a:srgbClr val="DCDCBA"/>
        </a:solidFill>
      </dgm:spPr>
    </dgm:pt>
    <dgm:pt modelId="{637BDF29-5BE8-4C0F-B87E-2F1A97FF597F}" type="pres">
      <dgm:prSet presAssocID="{6390CE94-6F33-FA41-8C70-F56CA95DB295}" presName="sibTrans" presStyleCnt="0"/>
      <dgm:spPr/>
    </dgm:pt>
    <dgm:pt modelId="{6E6397A3-BB5A-45BD-8582-E640E736A144}" type="pres">
      <dgm:prSet presAssocID="{8242E2AE-70DB-48E3-A9D8-A612DD03BEEC}" presName="composite" presStyleCnt="0"/>
      <dgm:spPr/>
    </dgm:pt>
    <dgm:pt modelId="{46A58FD2-02E4-4252-8BAA-CF3434F67363}" type="pres">
      <dgm:prSet presAssocID="{8242E2AE-70DB-48E3-A9D8-A612DD03BEEC}" presName="rect1" presStyleLbl="trAlignAcc1" presStyleIdx="2" presStyleCnt="3" custScaleX="106880" custLinFactNeighborX="7485" custLinFactNeighborY="-41072">
        <dgm:presLayoutVars>
          <dgm:bulletEnabled val="1"/>
        </dgm:presLayoutVars>
      </dgm:prSet>
      <dgm:spPr/>
    </dgm:pt>
    <dgm:pt modelId="{ADFEC4A2-334D-4638-8C0A-C017BAECE8F0}" type="pres">
      <dgm:prSet presAssocID="{8242E2AE-70DB-48E3-A9D8-A612DD03BEEC}" presName="rect2" presStyleLbl="fgImgPlace1" presStyleIdx="2" presStyleCnt="3" custScaleX="96033" custScaleY="37717" custLinFactNeighborY="-30505"/>
      <dgm:spPr>
        <a:solidFill>
          <a:srgbClr val="D6BE8E"/>
        </a:solidFill>
      </dgm:spPr>
    </dgm:pt>
  </dgm:ptLst>
  <dgm:cxnLst>
    <dgm:cxn modelId="{C9CDE800-4DCB-4D7A-AE8D-AC29C8B3A394}" srcId="{6FBBF26F-7503-F244-A692-3D52D80F2ED4}" destId="{B9EE8CA1-3720-4CE8-9ED0-3685D714FBE1}" srcOrd="0" destOrd="0" parTransId="{2704E156-4ACB-4DE7-8712-6E8B734D074F}" sibTransId="{5A391348-ECC0-4F79-89D3-09E50EF0DE62}"/>
    <dgm:cxn modelId="{BE7F666B-3334-4657-A6AA-B6CF5A8510EB}" type="presOf" srcId="{8242E2AE-70DB-48E3-A9D8-A612DD03BEEC}" destId="{46A58FD2-02E4-4252-8BAA-CF3434F67363}" srcOrd="0" destOrd="0" presId="urn:microsoft.com/office/officeart/2008/layout/PictureStrips"/>
    <dgm:cxn modelId="{F22C3F97-1CC2-4576-9797-A1C3DB2C59A3}" type="presOf" srcId="{6FBBF26F-7503-F244-A692-3D52D80F2ED4}" destId="{7CD2D64B-8B52-4FE2-B3CB-F04B54F0F237}" srcOrd="0" destOrd="0" presId="urn:microsoft.com/office/officeart/2008/layout/PictureStrips"/>
    <dgm:cxn modelId="{ACF8BBD7-22A3-5240-A901-A06951EA45CA}" srcId="{6FBBF26F-7503-F244-A692-3D52D80F2ED4}" destId="{6EDD6472-DF46-0249-A596-69D2AA7A300D}" srcOrd="1" destOrd="0" parTransId="{8D3B177D-96B8-F24B-B249-DB87F1595CA4}" sibTransId="{6390CE94-6F33-FA41-8C70-F56CA95DB295}"/>
    <dgm:cxn modelId="{6466C6D9-CB35-48CF-9DA6-EAA0EE280890}" srcId="{6FBBF26F-7503-F244-A692-3D52D80F2ED4}" destId="{8242E2AE-70DB-48E3-A9D8-A612DD03BEEC}" srcOrd="2" destOrd="0" parTransId="{0445DD1B-8D72-4DDA-8945-F5C4EABB0B21}" sibTransId="{827E539C-AC52-4EE2-AA1F-5407024C79E6}"/>
    <dgm:cxn modelId="{FF04DEED-8BE9-4493-B0E3-5787A25259D1}" type="presOf" srcId="{6EDD6472-DF46-0249-A596-69D2AA7A300D}" destId="{5B41B140-2475-41AA-9B50-534498855DE7}" srcOrd="0" destOrd="0" presId="urn:microsoft.com/office/officeart/2008/layout/PictureStrips"/>
    <dgm:cxn modelId="{1F0433F4-3FA6-4EBA-B7DA-8F663E06167E}" type="presOf" srcId="{B9EE8CA1-3720-4CE8-9ED0-3685D714FBE1}" destId="{9624FAC1-0881-47D7-9AA8-6C4EF247924C}" srcOrd="0" destOrd="0" presId="urn:microsoft.com/office/officeart/2008/layout/PictureStrips"/>
    <dgm:cxn modelId="{DED9C1C8-2773-4807-AAC3-037E02082E8F}" type="presParOf" srcId="{7CD2D64B-8B52-4FE2-B3CB-F04B54F0F237}" destId="{15212CA4-DB04-43CE-B1A1-C7E37AECE28F}" srcOrd="0" destOrd="0" presId="urn:microsoft.com/office/officeart/2008/layout/PictureStrips"/>
    <dgm:cxn modelId="{B6DBDE9B-9FD6-4FC2-9F3E-9DE97FE5D232}" type="presParOf" srcId="{15212CA4-DB04-43CE-B1A1-C7E37AECE28F}" destId="{9624FAC1-0881-47D7-9AA8-6C4EF247924C}" srcOrd="0" destOrd="0" presId="urn:microsoft.com/office/officeart/2008/layout/PictureStrips"/>
    <dgm:cxn modelId="{1A878066-75C5-4984-8A07-BFCEDEB76065}" type="presParOf" srcId="{15212CA4-DB04-43CE-B1A1-C7E37AECE28F}" destId="{3AE6CC1C-1620-436B-B1BF-4F6AA8F79A58}" srcOrd="1" destOrd="0" presId="urn:microsoft.com/office/officeart/2008/layout/PictureStrips"/>
    <dgm:cxn modelId="{4075699D-C02C-44B7-9596-735DE8E538BD}" type="presParOf" srcId="{7CD2D64B-8B52-4FE2-B3CB-F04B54F0F237}" destId="{FF54D51A-7AEC-4416-8B0C-47FA208B7E73}" srcOrd="1" destOrd="0" presId="urn:microsoft.com/office/officeart/2008/layout/PictureStrips"/>
    <dgm:cxn modelId="{F83D77BC-7DA8-4D72-992F-330C7E267EC5}" type="presParOf" srcId="{7CD2D64B-8B52-4FE2-B3CB-F04B54F0F237}" destId="{10E59172-5CD1-4F20-90C8-C109E6A7402C}" srcOrd="2" destOrd="0" presId="urn:microsoft.com/office/officeart/2008/layout/PictureStrips"/>
    <dgm:cxn modelId="{98A2CE67-1D8E-4144-BDD6-CEC6F74379E9}" type="presParOf" srcId="{10E59172-5CD1-4F20-90C8-C109E6A7402C}" destId="{5B41B140-2475-41AA-9B50-534498855DE7}" srcOrd="0" destOrd="0" presId="urn:microsoft.com/office/officeart/2008/layout/PictureStrips"/>
    <dgm:cxn modelId="{822FB485-48E6-4E78-B150-55F4EF5C5025}" type="presParOf" srcId="{10E59172-5CD1-4F20-90C8-C109E6A7402C}" destId="{55E54AF4-5898-4F99-8E23-7F1AEB466B03}" srcOrd="1" destOrd="0" presId="urn:microsoft.com/office/officeart/2008/layout/PictureStrips"/>
    <dgm:cxn modelId="{9CB3F866-DC81-4467-BD99-640DAA48F9C2}" type="presParOf" srcId="{7CD2D64B-8B52-4FE2-B3CB-F04B54F0F237}" destId="{637BDF29-5BE8-4C0F-B87E-2F1A97FF597F}" srcOrd="3" destOrd="0" presId="urn:microsoft.com/office/officeart/2008/layout/PictureStrips"/>
    <dgm:cxn modelId="{2DDA357C-F96F-4687-B6D4-61EA3172E290}" type="presParOf" srcId="{7CD2D64B-8B52-4FE2-B3CB-F04B54F0F237}" destId="{6E6397A3-BB5A-45BD-8582-E640E736A144}" srcOrd="4" destOrd="0" presId="urn:microsoft.com/office/officeart/2008/layout/PictureStrips"/>
    <dgm:cxn modelId="{5387EE1B-8420-4295-87C5-89F0330524CA}" type="presParOf" srcId="{6E6397A3-BB5A-45BD-8582-E640E736A144}" destId="{46A58FD2-02E4-4252-8BAA-CF3434F67363}" srcOrd="0" destOrd="0" presId="urn:microsoft.com/office/officeart/2008/layout/PictureStrips"/>
    <dgm:cxn modelId="{1CF57F78-A21C-4DD3-9172-6F9BA2FF02B9}" type="presParOf" srcId="{6E6397A3-BB5A-45BD-8582-E640E736A144}" destId="{ADFEC4A2-334D-4638-8C0A-C017BAECE8F0}"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1AF1C51-D15E-40ED-91BA-B48CBA09B05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28C1F958-AD57-4AE7-9FBD-9E25B6EA3E62}">
      <dgm:prSet phldrT="[Text]" custT="1"/>
      <dgm:spPr/>
      <dgm:t>
        <a:bodyPr/>
        <a:lstStyle/>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"to serve the public interest by developing high-quality accounting standards and other publications for use by public sector entities around the world in the preparation of general purpose financial reports.</a:t>
          </a:r>
        </a:p>
      </dgm:t>
    </dgm:pt>
    <dgm:pt modelId="{05964A97-1981-4369-924A-C256B11F93C4}" type="parTrans" cxnId="{E99655B4-DA39-442F-9727-2B67560D43EB}">
      <dgm:prSet/>
      <dgm:spPr/>
      <dgm:t>
        <a:bodyPr/>
        <a:lstStyle/>
        <a:p>
          <a:endParaRPr lang="en-US" sz="160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59E11A5B-1183-4D07-86CE-13919ABCA9EE}" type="sibTrans" cxnId="{E99655B4-DA39-442F-9727-2B67560D43EB}">
      <dgm:prSet custT="1"/>
      <dgm:spPr>
        <a:solidFill>
          <a:schemeClr val="accent5">
            <a:lumMod val="75000"/>
            <a:alpha val="90000"/>
          </a:schemeClr>
        </a:solidFill>
      </dgm:spPr>
      <dgm:t>
        <a:bodyPr/>
        <a:lstStyle/>
        <a:p>
          <a:endParaRPr lang="en-US" sz="160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F81BCBB2-BAF2-42BA-BB61-346F9F08047D}">
      <dgm:prSet custT="1"/>
      <dgm:spPr>
        <a:solidFill>
          <a:srgbClr val="92CA80"/>
        </a:solidFill>
      </dgm:spPr>
      <dgm:t>
        <a:bodyPr/>
        <a:lstStyle/>
        <a:p>
          <a:r>
            <a:rPr lang="en-US" sz="1600">
              <a:solidFill>
                <a:schemeClr val="tx1"/>
              </a:solidFill>
              <a:latin typeface="Calibri" panose="020F0502020204030204" pitchFamily="34" charset="0"/>
              <a:ea typeface="Calibri" panose="020F0502020204030204" pitchFamily="34" charset="0"/>
              <a:cs typeface="Calibri" panose="020F0502020204030204" pitchFamily="34" charset="0"/>
            </a:rPr>
            <a:t>"This is intended to enhance the quality and transparency of public sector financial reporting by providing better information for public sector financial management and decision making. </a:t>
          </a:r>
        </a:p>
      </dgm:t>
    </dgm:pt>
    <dgm:pt modelId="{23368C6F-6DB9-4167-9B04-BCEEE92BB138}" type="parTrans" cxnId="{51592A65-4C39-49A7-B7D2-44A6E68692B1}">
      <dgm:prSet/>
      <dgm:spPr/>
      <dgm:t>
        <a:bodyPr/>
        <a:lstStyle/>
        <a:p>
          <a:endParaRPr lang="en-US" sz="160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18066BAA-128C-483B-A06D-C73669AABC31}" type="sibTrans" cxnId="{51592A65-4C39-49A7-B7D2-44A6E68692B1}">
      <dgm:prSet custT="1"/>
      <dgm:spPr>
        <a:solidFill>
          <a:srgbClr val="FF9999">
            <a:alpha val="90000"/>
          </a:srgbClr>
        </a:solidFill>
      </dgm:spPr>
      <dgm:t>
        <a:bodyPr/>
        <a:lstStyle/>
        <a:p>
          <a:endParaRPr lang="en-US" sz="160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555E549F-EFFD-480E-A1EE-CAD9F713B9CA}">
      <dgm:prSet custT="1"/>
      <dgm:spPr>
        <a:solidFill>
          <a:schemeClr val="accent6">
            <a:lumMod val="40000"/>
            <a:lumOff val="60000"/>
          </a:schemeClr>
        </a:solidFill>
      </dgm:spPr>
      <dgm:t>
        <a:bodyPr/>
        <a:lstStyle/>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In pursuit of this objective, the IPSASB supports the convergence of international and national public sector accounting standards and the convergence of accounting and statistical bases of financial reporting where appropriate; and also promotes the acceptance of its standards and other publications." (IPSASB, 2014).</a:t>
          </a:r>
        </a:p>
      </dgm:t>
    </dgm:pt>
    <dgm:pt modelId="{2077F6CA-A321-423C-B759-594D204D1A4E}" type="parTrans" cxnId="{0D8B1A8C-BA77-496A-AAD6-519D7839C176}">
      <dgm:prSet/>
      <dgm:spPr/>
      <dgm:t>
        <a:bodyPr/>
        <a:lstStyle/>
        <a:p>
          <a:endParaRPr lang="en-US" sz="160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5E668F48-4F72-4196-B7F9-284BBA1D0880}" type="sibTrans" cxnId="{0D8B1A8C-BA77-496A-AAD6-519D7839C176}">
      <dgm:prSet/>
      <dgm:spPr/>
      <dgm:t>
        <a:bodyPr/>
        <a:lstStyle/>
        <a:p>
          <a:endParaRPr lang="en-US" sz="160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4EE4DF81-D4E3-4D5A-A27E-CBF4DB135DA7}" type="pres">
      <dgm:prSet presAssocID="{91AF1C51-D15E-40ED-91BA-B48CBA09B054}" presName="outerComposite" presStyleCnt="0">
        <dgm:presLayoutVars>
          <dgm:chMax val="5"/>
          <dgm:dir/>
          <dgm:resizeHandles val="exact"/>
        </dgm:presLayoutVars>
      </dgm:prSet>
      <dgm:spPr/>
    </dgm:pt>
    <dgm:pt modelId="{3BA82112-8C17-445F-BB01-9546E6AE423D}" type="pres">
      <dgm:prSet presAssocID="{91AF1C51-D15E-40ED-91BA-B48CBA09B054}" presName="dummyMaxCanvas" presStyleCnt="0">
        <dgm:presLayoutVars/>
      </dgm:prSet>
      <dgm:spPr/>
    </dgm:pt>
    <dgm:pt modelId="{FD7F9FF3-882E-4335-884F-ECA45AB4F035}" type="pres">
      <dgm:prSet presAssocID="{91AF1C51-D15E-40ED-91BA-B48CBA09B054}" presName="ThreeNodes_1" presStyleLbl="node1" presStyleIdx="0" presStyleCnt="3">
        <dgm:presLayoutVars>
          <dgm:bulletEnabled val="1"/>
        </dgm:presLayoutVars>
      </dgm:prSet>
      <dgm:spPr/>
    </dgm:pt>
    <dgm:pt modelId="{75DBE955-B881-4CE0-B66C-917BD30A9A04}" type="pres">
      <dgm:prSet presAssocID="{91AF1C51-D15E-40ED-91BA-B48CBA09B054}" presName="ThreeNodes_2" presStyleLbl="node1" presStyleIdx="1" presStyleCnt="3">
        <dgm:presLayoutVars>
          <dgm:bulletEnabled val="1"/>
        </dgm:presLayoutVars>
      </dgm:prSet>
      <dgm:spPr/>
    </dgm:pt>
    <dgm:pt modelId="{BE9C73C7-A847-4231-80D9-966CECF09F69}" type="pres">
      <dgm:prSet presAssocID="{91AF1C51-D15E-40ED-91BA-B48CBA09B054}" presName="ThreeNodes_3" presStyleLbl="node1" presStyleIdx="2" presStyleCnt="3" custScaleY="94576">
        <dgm:presLayoutVars>
          <dgm:bulletEnabled val="1"/>
        </dgm:presLayoutVars>
      </dgm:prSet>
      <dgm:spPr/>
    </dgm:pt>
    <dgm:pt modelId="{B6449CBD-0833-4087-B9AE-D572C833271A}" type="pres">
      <dgm:prSet presAssocID="{91AF1C51-D15E-40ED-91BA-B48CBA09B054}" presName="ThreeConn_1-2" presStyleLbl="fgAccFollowNode1" presStyleIdx="0" presStyleCnt="2">
        <dgm:presLayoutVars>
          <dgm:bulletEnabled val="1"/>
        </dgm:presLayoutVars>
      </dgm:prSet>
      <dgm:spPr/>
    </dgm:pt>
    <dgm:pt modelId="{BB38527A-27B5-468C-AC2D-0D816D4F1AA6}" type="pres">
      <dgm:prSet presAssocID="{91AF1C51-D15E-40ED-91BA-B48CBA09B054}" presName="ThreeConn_2-3" presStyleLbl="fgAccFollowNode1" presStyleIdx="1" presStyleCnt="2">
        <dgm:presLayoutVars>
          <dgm:bulletEnabled val="1"/>
        </dgm:presLayoutVars>
      </dgm:prSet>
      <dgm:spPr/>
    </dgm:pt>
    <dgm:pt modelId="{91394D89-4AC7-4334-9668-5420EF62CD19}" type="pres">
      <dgm:prSet presAssocID="{91AF1C51-D15E-40ED-91BA-B48CBA09B054}" presName="ThreeNodes_1_text" presStyleLbl="node1" presStyleIdx="2" presStyleCnt="3">
        <dgm:presLayoutVars>
          <dgm:bulletEnabled val="1"/>
        </dgm:presLayoutVars>
      </dgm:prSet>
      <dgm:spPr/>
    </dgm:pt>
    <dgm:pt modelId="{CDD7F3B4-49A1-4130-880D-CB84E8075F0A}" type="pres">
      <dgm:prSet presAssocID="{91AF1C51-D15E-40ED-91BA-B48CBA09B054}" presName="ThreeNodes_2_text" presStyleLbl="node1" presStyleIdx="2" presStyleCnt="3">
        <dgm:presLayoutVars>
          <dgm:bulletEnabled val="1"/>
        </dgm:presLayoutVars>
      </dgm:prSet>
      <dgm:spPr/>
    </dgm:pt>
    <dgm:pt modelId="{3B093D70-C4B5-400E-B261-FC1B8FBA624D}" type="pres">
      <dgm:prSet presAssocID="{91AF1C51-D15E-40ED-91BA-B48CBA09B054}" presName="ThreeNodes_3_text" presStyleLbl="node1" presStyleIdx="2" presStyleCnt="3">
        <dgm:presLayoutVars>
          <dgm:bulletEnabled val="1"/>
        </dgm:presLayoutVars>
      </dgm:prSet>
      <dgm:spPr/>
    </dgm:pt>
  </dgm:ptLst>
  <dgm:cxnLst>
    <dgm:cxn modelId="{07742B10-3F28-41B3-9AB2-CF322F6C36E8}" type="presOf" srcId="{28C1F958-AD57-4AE7-9FBD-9E25B6EA3E62}" destId="{FD7F9FF3-882E-4335-884F-ECA45AB4F035}" srcOrd="0" destOrd="0" presId="urn:microsoft.com/office/officeart/2005/8/layout/vProcess5"/>
    <dgm:cxn modelId="{44F6AC1C-0E83-455F-A2BA-8FFFE02EF9AC}" type="presOf" srcId="{91AF1C51-D15E-40ED-91BA-B48CBA09B054}" destId="{4EE4DF81-D4E3-4D5A-A27E-CBF4DB135DA7}" srcOrd="0" destOrd="0" presId="urn:microsoft.com/office/officeart/2005/8/layout/vProcess5"/>
    <dgm:cxn modelId="{9E841520-F14D-4E90-B5CE-1F79900835A2}" type="presOf" srcId="{F81BCBB2-BAF2-42BA-BB61-346F9F08047D}" destId="{75DBE955-B881-4CE0-B66C-917BD30A9A04}" srcOrd="0" destOrd="0" presId="urn:microsoft.com/office/officeart/2005/8/layout/vProcess5"/>
    <dgm:cxn modelId="{53DB9232-E684-4016-8405-5E8A5EC6EB5E}" type="presOf" srcId="{28C1F958-AD57-4AE7-9FBD-9E25B6EA3E62}" destId="{91394D89-4AC7-4334-9668-5420EF62CD19}" srcOrd="1" destOrd="0" presId="urn:microsoft.com/office/officeart/2005/8/layout/vProcess5"/>
    <dgm:cxn modelId="{51592A65-4C39-49A7-B7D2-44A6E68692B1}" srcId="{91AF1C51-D15E-40ED-91BA-B48CBA09B054}" destId="{F81BCBB2-BAF2-42BA-BB61-346F9F08047D}" srcOrd="1" destOrd="0" parTransId="{23368C6F-6DB9-4167-9B04-BCEEE92BB138}" sibTransId="{18066BAA-128C-483B-A06D-C73669AABC31}"/>
    <dgm:cxn modelId="{C527FF57-DBCF-431F-83F6-AF8C73C92DF7}" type="presOf" srcId="{59E11A5B-1183-4D07-86CE-13919ABCA9EE}" destId="{B6449CBD-0833-4087-B9AE-D572C833271A}" srcOrd="0" destOrd="0" presId="urn:microsoft.com/office/officeart/2005/8/layout/vProcess5"/>
    <dgm:cxn modelId="{0D8B1A8C-BA77-496A-AAD6-519D7839C176}" srcId="{91AF1C51-D15E-40ED-91BA-B48CBA09B054}" destId="{555E549F-EFFD-480E-A1EE-CAD9F713B9CA}" srcOrd="2" destOrd="0" parTransId="{2077F6CA-A321-423C-B759-594D204D1A4E}" sibTransId="{5E668F48-4F72-4196-B7F9-284BBA1D0880}"/>
    <dgm:cxn modelId="{B598DA99-9958-476E-A95C-F8A2DA17D381}" type="presOf" srcId="{18066BAA-128C-483B-A06D-C73669AABC31}" destId="{BB38527A-27B5-468C-AC2D-0D816D4F1AA6}" srcOrd="0" destOrd="0" presId="urn:microsoft.com/office/officeart/2005/8/layout/vProcess5"/>
    <dgm:cxn modelId="{E99655B4-DA39-442F-9727-2B67560D43EB}" srcId="{91AF1C51-D15E-40ED-91BA-B48CBA09B054}" destId="{28C1F958-AD57-4AE7-9FBD-9E25B6EA3E62}" srcOrd="0" destOrd="0" parTransId="{05964A97-1981-4369-924A-C256B11F93C4}" sibTransId="{59E11A5B-1183-4D07-86CE-13919ABCA9EE}"/>
    <dgm:cxn modelId="{5F4086C2-6F87-47FC-946D-2D4A431EDFBB}" type="presOf" srcId="{F81BCBB2-BAF2-42BA-BB61-346F9F08047D}" destId="{CDD7F3B4-49A1-4130-880D-CB84E8075F0A}" srcOrd="1" destOrd="0" presId="urn:microsoft.com/office/officeart/2005/8/layout/vProcess5"/>
    <dgm:cxn modelId="{E5E981C3-4984-4F09-92BF-EE0F5B661409}" type="presOf" srcId="{555E549F-EFFD-480E-A1EE-CAD9F713B9CA}" destId="{BE9C73C7-A847-4231-80D9-966CECF09F69}" srcOrd="0" destOrd="0" presId="urn:microsoft.com/office/officeart/2005/8/layout/vProcess5"/>
    <dgm:cxn modelId="{3BE765EE-470E-4133-97C7-B817425A7916}" type="presOf" srcId="{555E549F-EFFD-480E-A1EE-CAD9F713B9CA}" destId="{3B093D70-C4B5-400E-B261-FC1B8FBA624D}" srcOrd="1" destOrd="0" presId="urn:microsoft.com/office/officeart/2005/8/layout/vProcess5"/>
    <dgm:cxn modelId="{FA6C6D05-DBB1-4671-8B43-F9E21B765EAA}" type="presParOf" srcId="{4EE4DF81-D4E3-4D5A-A27E-CBF4DB135DA7}" destId="{3BA82112-8C17-445F-BB01-9546E6AE423D}" srcOrd="0" destOrd="0" presId="urn:microsoft.com/office/officeart/2005/8/layout/vProcess5"/>
    <dgm:cxn modelId="{026366DA-2530-4217-B2EA-BF3374214218}" type="presParOf" srcId="{4EE4DF81-D4E3-4D5A-A27E-CBF4DB135DA7}" destId="{FD7F9FF3-882E-4335-884F-ECA45AB4F035}" srcOrd="1" destOrd="0" presId="urn:microsoft.com/office/officeart/2005/8/layout/vProcess5"/>
    <dgm:cxn modelId="{70534822-8481-42C5-8E1C-5FC60BCF8523}" type="presParOf" srcId="{4EE4DF81-D4E3-4D5A-A27E-CBF4DB135DA7}" destId="{75DBE955-B881-4CE0-B66C-917BD30A9A04}" srcOrd="2" destOrd="0" presId="urn:microsoft.com/office/officeart/2005/8/layout/vProcess5"/>
    <dgm:cxn modelId="{D9E00904-49F5-47A7-9338-ADE6884E53AF}" type="presParOf" srcId="{4EE4DF81-D4E3-4D5A-A27E-CBF4DB135DA7}" destId="{BE9C73C7-A847-4231-80D9-966CECF09F69}" srcOrd="3" destOrd="0" presId="urn:microsoft.com/office/officeart/2005/8/layout/vProcess5"/>
    <dgm:cxn modelId="{5D11A803-91B2-40BF-A4D1-D0AD43BE031F}" type="presParOf" srcId="{4EE4DF81-D4E3-4D5A-A27E-CBF4DB135DA7}" destId="{B6449CBD-0833-4087-B9AE-D572C833271A}" srcOrd="4" destOrd="0" presId="urn:microsoft.com/office/officeart/2005/8/layout/vProcess5"/>
    <dgm:cxn modelId="{4158C595-5C15-4C4A-98C7-5FCA474D8D8F}" type="presParOf" srcId="{4EE4DF81-D4E3-4D5A-A27E-CBF4DB135DA7}" destId="{BB38527A-27B5-468C-AC2D-0D816D4F1AA6}" srcOrd="5" destOrd="0" presId="urn:microsoft.com/office/officeart/2005/8/layout/vProcess5"/>
    <dgm:cxn modelId="{703FE0B3-70EB-4771-AF3F-4CB193ED3AAA}" type="presParOf" srcId="{4EE4DF81-D4E3-4D5A-A27E-CBF4DB135DA7}" destId="{91394D89-4AC7-4334-9668-5420EF62CD19}" srcOrd="6" destOrd="0" presId="urn:microsoft.com/office/officeart/2005/8/layout/vProcess5"/>
    <dgm:cxn modelId="{AFE63049-F718-429B-997B-C0F5BFB80C3B}" type="presParOf" srcId="{4EE4DF81-D4E3-4D5A-A27E-CBF4DB135DA7}" destId="{CDD7F3B4-49A1-4130-880D-CB84E8075F0A}" srcOrd="7" destOrd="0" presId="urn:microsoft.com/office/officeart/2005/8/layout/vProcess5"/>
    <dgm:cxn modelId="{1FF66BD7-CC41-4EBC-9C67-BA3DFB97A52F}" type="presParOf" srcId="{4EE4DF81-D4E3-4D5A-A27E-CBF4DB135DA7}" destId="{3B093D70-C4B5-400E-B261-FC1B8FBA624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D9BED1-EB7C-44FB-82CE-36054BAF44A8}" type="doc">
      <dgm:prSet loTypeId="urn:microsoft.com/office/officeart/2008/layout/SquareAccentList" loCatId="list" qsTypeId="urn:microsoft.com/office/officeart/2005/8/quickstyle/3d2" qsCatId="3D" csTypeId="urn:microsoft.com/office/officeart/2005/8/colors/colorful2" csCatId="colorful" phldr="1"/>
      <dgm:spPr/>
      <dgm:t>
        <a:bodyPr/>
        <a:lstStyle/>
        <a:p>
          <a:endParaRPr lang="id-ID"/>
        </a:p>
      </dgm:t>
    </dgm:pt>
    <dgm:pt modelId="{40F22160-6F66-4457-B3AD-F747632D51EA}">
      <dgm:prSet phldrT="[Text]" custT="1">
        <dgm:style>
          <a:lnRef idx="2">
            <a:schemeClr val="accent4"/>
          </a:lnRef>
          <a:fillRef idx="1">
            <a:schemeClr val="lt1"/>
          </a:fillRef>
          <a:effectRef idx="0">
            <a:schemeClr val="accent4"/>
          </a:effectRef>
          <a:fontRef idx="minor">
            <a:schemeClr val="dk1"/>
          </a:fontRef>
        </dgm:style>
      </dgm:prSet>
      <dgm:spPr>
        <a:solidFill>
          <a:schemeClr val="accent2">
            <a:lumMod val="90000"/>
          </a:schemeClr>
        </a:solidFill>
        <a:ln>
          <a:noFill/>
        </a:ln>
      </dgm:spPr>
      <dgm:t>
        <a:bodyPr/>
        <a:lstStyle/>
        <a:p>
          <a:pPr>
            <a:spcBef>
              <a:spcPts val="0"/>
            </a:spcBef>
          </a:pPr>
          <a:r>
            <a:rPr lang="id-ID" sz="1400" b="1" dirty="0">
              <a:latin typeface="Calibri" panose="020F0502020204030204" pitchFamily="34" charset="0"/>
              <a:cs typeface="Calibri" panose="020F0502020204030204" pitchFamily="34" charset="0"/>
            </a:rPr>
            <a:t>Proses Baku Penyusunan SAP</a:t>
          </a:r>
        </a:p>
      </dgm:t>
    </dgm:pt>
    <dgm:pt modelId="{88F82A06-6567-4D89-8F73-2E269629A5CA}" type="parTrans" cxnId="{3CC9E79F-0786-4721-A494-4868B895144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EB1290AE-24E5-475D-9F8C-1F3CC4A06D47}" type="sibTrans" cxnId="{3CC9E79F-0786-4721-A494-4868B895144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8BACF3DC-F427-4C60-A99D-CB106F4DF2EA}">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Identifikasi topik</a:t>
          </a:r>
        </a:p>
      </dgm:t>
    </dgm:pt>
    <dgm:pt modelId="{EBA10F2D-0A36-48FB-AE25-8106B0AE9115}" type="parTrans" cxnId="{081A0F6C-41C0-4AC2-88FC-E49AFA4C86D0}">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C5CBA372-247F-49AB-B7D9-2EFC9586DA17}" type="sibTrans" cxnId="{081A0F6C-41C0-4AC2-88FC-E49AFA4C86D0}">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13721538-453A-47BB-8655-67FBF80421CE}">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Pembentukan Pokja</a:t>
          </a:r>
        </a:p>
      </dgm:t>
    </dgm:pt>
    <dgm:pt modelId="{56293EC9-2775-4B2C-B224-F30C0CD9795C}" type="parTrans" cxnId="{A72D4219-7C24-4EB0-8AC4-70640BABBF75}">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8F5B9FA3-A7E5-4600-93B4-E968BBC5DE35}" type="sibTrans" cxnId="{A72D4219-7C24-4EB0-8AC4-70640BABBF75}">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933E3D6C-1008-46CA-9060-B36B279176BB}">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Riset terbatas</a:t>
          </a:r>
        </a:p>
      </dgm:t>
    </dgm:pt>
    <dgm:pt modelId="{CB162AC9-03F6-4046-827E-ECCEA5F50A37}" type="parTrans" cxnId="{AC2E59CE-5B4B-4490-961A-51F05028FE2E}">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03400CEB-37A5-4F0E-9036-BC3976281E10}" type="sibTrans" cxnId="{AC2E59CE-5B4B-4490-961A-51F05028FE2E}">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E268E988-2BC9-46B5-98BF-F86D606FBBB4}">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Penulisan draf</a:t>
          </a:r>
        </a:p>
      </dgm:t>
    </dgm:pt>
    <dgm:pt modelId="{E54CB2E5-DAE0-4C33-97F8-54A09DACA595}" type="parTrans" cxnId="{64BAAFB6-9E25-420B-881C-F74F58CE7BB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5E73931C-3523-42B6-9FDB-5795C72837F0}" type="sibTrans" cxnId="{64BAAFB6-9E25-420B-881C-F74F58CE7BB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4C0F89E8-1194-4D3B-AAB7-4A46C4164112}">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Pembahasan draf oleh Komite</a:t>
          </a:r>
        </a:p>
      </dgm:t>
    </dgm:pt>
    <dgm:pt modelId="{E1C3814A-1910-472A-99AC-2A3BD7D1A7FE}" type="parTrans" cxnId="{F56AFD31-8BA6-4690-879C-003C4E49B6B4}">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D9A07774-125E-4708-94D8-A1EBBF86E01C}" type="sibTrans" cxnId="{F56AFD31-8BA6-4690-879C-003C4E49B6B4}">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3F23A2C4-D006-4FF6-8E9D-1C6F965D7156}">
      <dgm:prSet phldrT="[Text]" custT="1"/>
      <dgm:spPr/>
      <dgm:t>
        <a:bodyPr/>
        <a:lstStyle/>
        <a:p>
          <a:pPr>
            <a:lnSpc>
              <a:spcPct val="80000"/>
            </a:lnSpc>
            <a:spcBef>
              <a:spcPts val="0"/>
            </a:spcBef>
          </a:pPr>
          <a:r>
            <a:rPr lang="id-ID" sz="1200" dirty="0">
              <a:latin typeface="Calibri" panose="020F0502020204030204" pitchFamily="34" charset="0"/>
              <a:cs typeface="Calibri" panose="020F0502020204030204" pitchFamily="34" charset="0"/>
            </a:rPr>
            <a:t>Pengambilan keputusan utk </a:t>
          </a:r>
          <a:r>
            <a:rPr lang="id-ID" sz="1200" i="1" dirty="0">
              <a:latin typeface="Calibri" panose="020F0502020204030204" pitchFamily="34" charset="0"/>
              <a:cs typeface="Calibri" panose="020F0502020204030204" pitchFamily="34" charset="0"/>
            </a:rPr>
            <a:t>E</a:t>
          </a:r>
          <a:r>
            <a:rPr lang="en-US" sz="1200" i="1" dirty="0" err="1">
              <a:latin typeface="Calibri" panose="020F0502020204030204" pitchFamily="34" charset="0"/>
              <a:cs typeface="Calibri" panose="020F0502020204030204" pitchFamily="34" charset="0"/>
            </a:rPr>
            <a:t>xposure</a:t>
          </a:r>
          <a:r>
            <a:rPr lang="en-US" sz="1200" i="1" dirty="0">
              <a:latin typeface="Calibri" panose="020F0502020204030204" pitchFamily="34" charset="0"/>
              <a:cs typeface="Calibri" panose="020F0502020204030204" pitchFamily="34" charset="0"/>
            </a:rPr>
            <a:t> </a:t>
          </a:r>
          <a:r>
            <a:rPr lang="id-ID" sz="1200" i="1" dirty="0">
              <a:latin typeface="Calibri" panose="020F0502020204030204" pitchFamily="34" charset="0"/>
              <a:cs typeface="Calibri" panose="020F0502020204030204" pitchFamily="34" charset="0"/>
            </a:rPr>
            <a:t>D</a:t>
          </a:r>
          <a:r>
            <a:rPr lang="en-US" sz="1200" i="1" dirty="0" err="1">
              <a:latin typeface="Calibri" panose="020F0502020204030204" pitchFamily="34" charset="0"/>
              <a:cs typeface="Calibri" panose="020F0502020204030204" pitchFamily="34" charset="0"/>
            </a:rPr>
            <a:t>raf</a:t>
          </a:r>
          <a:endParaRPr lang="id-ID" sz="1200" i="1" dirty="0">
            <a:latin typeface="Calibri" panose="020F0502020204030204" pitchFamily="34" charset="0"/>
            <a:cs typeface="Calibri" panose="020F0502020204030204" pitchFamily="34" charset="0"/>
          </a:endParaRPr>
        </a:p>
      </dgm:t>
    </dgm:pt>
    <dgm:pt modelId="{912D659D-7260-494D-AADB-D5523CF42100}" type="parTrans" cxnId="{088CACAF-DF5C-41C0-96D8-6A1BA4DD75C6}">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CB914544-1A0D-4C8C-9230-5B7093656540}" type="sibTrans" cxnId="{088CACAF-DF5C-41C0-96D8-6A1BA4DD75C6}">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406AB5EB-1119-4898-8C8D-2C65B9C5BF1B}">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Peluncuran ED</a:t>
          </a:r>
        </a:p>
      </dgm:t>
    </dgm:pt>
    <dgm:pt modelId="{18952B2F-28D4-4291-887A-1FD43A5E6430}" type="parTrans" cxnId="{5A7DA5D6-0A1B-457E-A9BF-2AF8A49F7E94}">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06B8E71B-97BF-44BD-B0CD-B00AD10AA004}" type="sibTrans" cxnId="{5A7DA5D6-0A1B-457E-A9BF-2AF8A49F7E94}">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31434225-C43F-4C0F-9A53-2DEB2FCDCB3D}">
      <dgm:prSet phldrT="[Text]" custT="1"/>
      <dgm:spPr/>
      <dgm:t>
        <a:bodyPr/>
        <a:lstStyle/>
        <a:p>
          <a:pPr>
            <a:lnSpc>
              <a:spcPct val="80000"/>
            </a:lnSpc>
            <a:spcBef>
              <a:spcPts val="0"/>
            </a:spcBef>
            <a:spcAft>
              <a:spcPts val="0"/>
            </a:spcAft>
          </a:pPr>
          <a:r>
            <a:rPr lang="id-ID" sz="1200" i="1" dirty="0">
              <a:latin typeface="Calibri" panose="020F0502020204030204" pitchFamily="34" charset="0"/>
              <a:cs typeface="Calibri" panose="020F0502020204030204" pitchFamily="34" charset="0"/>
            </a:rPr>
            <a:t>Limited </a:t>
          </a:r>
          <a:r>
            <a:rPr lang="en-US" sz="1200" i="1" dirty="0">
              <a:latin typeface="Calibri" panose="020F0502020204030204" pitchFamily="34" charset="0"/>
              <a:cs typeface="Calibri" panose="020F0502020204030204" pitchFamily="34" charset="0"/>
            </a:rPr>
            <a:t>dan</a:t>
          </a:r>
          <a:r>
            <a:rPr lang="id-ID" sz="1200" i="1" dirty="0">
              <a:latin typeface="Calibri" panose="020F0502020204030204" pitchFamily="34" charset="0"/>
              <a:cs typeface="Calibri" panose="020F0502020204030204" pitchFamily="34" charset="0"/>
            </a:rPr>
            <a:t> public hearing</a:t>
          </a:r>
        </a:p>
      </dgm:t>
    </dgm:pt>
    <dgm:pt modelId="{0645C0CE-C73D-4B3C-9D1D-1429A69B2BAA}" type="parTrans" cxnId="{7B702CA3-A9CD-4551-A7E2-3D00B69732DF}">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E724AA0A-A11F-496C-B83C-DC10096941B0}" type="sibTrans" cxnId="{7B702CA3-A9CD-4551-A7E2-3D00B69732DF}">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974CD343-D494-448A-A6D9-B82D25EDF3DE}">
      <dgm:prSet phldrT="[Text]" custT="1"/>
      <dgm:spPr/>
      <dgm:t>
        <a:bodyPr/>
        <a:lstStyle/>
        <a:p>
          <a:pPr>
            <a:lnSpc>
              <a:spcPct val="80000"/>
            </a:lnSpc>
            <a:spcBef>
              <a:spcPts val="0"/>
            </a:spcBef>
          </a:pPr>
          <a:r>
            <a:rPr lang="id-ID" sz="1200" dirty="0">
              <a:latin typeface="Calibri" panose="020F0502020204030204" pitchFamily="34" charset="0"/>
              <a:cs typeface="Calibri" panose="020F0502020204030204" pitchFamily="34" charset="0"/>
            </a:rPr>
            <a:t>Pembahasan tanggapan</a:t>
          </a:r>
        </a:p>
      </dgm:t>
    </dgm:pt>
    <dgm:pt modelId="{A066AB76-38C2-4E85-9280-8ABEC204F099}" type="parTrans" cxnId="{C0F7691F-677C-4CEF-8B4B-719680C0FDDA}">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7E2B9BAE-D215-4329-90D0-FFF48E43BC96}" type="sibTrans" cxnId="{C0F7691F-677C-4CEF-8B4B-719680C0FDDA}">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E936D17A-7842-464B-B173-D3B50F3F50CF}">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Finalisasi standar</a:t>
          </a:r>
        </a:p>
      </dgm:t>
    </dgm:pt>
    <dgm:pt modelId="{427F3058-728E-41B4-AF11-58767850780C}" type="parTrans" cxnId="{DF29F4E7-5548-4377-8F66-C6CDEF74A385}">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17EEF6B0-C1CF-4F2D-9347-E2B57DCA2F08}" type="sibTrans" cxnId="{DF29F4E7-5548-4377-8F66-C6CDEF74A385}">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2BA4F034-2669-4D1B-8A28-1137D1AB2DB8}">
      <dgm:prSet phldrT="[Text]" custT="1">
        <dgm:style>
          <a:lnRef idx="2">
            <a:schemeClr val="accent2"/>
          </a:lnRef>
          <a:fillRef idx="1">
            <a:schemeClr val="lt1"/>
          </a:fillRef>
          <a:effectRef idx="0">
            <a:schemeClr val="accent2"/>
          </a:effectRef>
          <a:fontRef idx="minor">
            <a:schemeClr val="dk1"/>
          </a:fontRef>
        </dgm:style>
      </dgm:prSet>
      <dgm:spPr>
        <a:solidFill>
          <a:schemeClr val="accent6">
            <a:lumMod val="60000"/>
            <a:lumOff val="40000"/>
          </a:schemeClr>
        </a:solidFill>
        <a:ln>
          <a:noFill/>
        </a:ln>
      </dgm:spPr>
      <dgm:t>
        <a:bodyPr/>
        <a:lstStyle/>
        <a:p>
          <a:pPr>
            <a:spcBef>
              <a:spcPts val="0"/>
            </a:spcBef>
          </a:pPr>
          <a:r>
            <a:rPr lang="id-ID" sz="1400" b="1" dirty="0">
              <a:latin typeface="Calibri" panose="020F0502020204030204" pitchFamily="34" charset="0"/>
              <a:cs typeface="Calibri" panose="020F0502020204030204" pitchFamily="34" charset="0"/>
            </a:rPr>
            <a:t>Penyusunan SAP Berbasis Akrual</a:t>
          </a:r>
        </a:p>
      </dgm:t>
    </dgm:pt>
    <dgm:pt modelId="{CD2894D1-DCDB-49EF-819C-1A865DC7EEA9}" type="parTrans" cxnId="{97094236-A55D-4A2A-9D31-088D5D018356}">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CC14660F-0B81-4908-974D-182852BC1D80}" type="sibTrans" cxnId="{97094236-A55D-4A2A-9D31-088D5D018356}">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DD41027A-06A4-43D5-BA76-CF5B43828048}">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PP 24 tahun 2005</a:t>
          </a:r>
        </a:p>
      </dgm:t>
    </dgm:pt>
    <dgm:pt modelId="{D0DDBC29-9002-410B-B1F4-8651A8E8D57F}" type="parTrans" cxnId="{7B2D53D3-4312-4C49-B0FC-235B5ADE30AE}">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F059540F-CC7B-4D7D-B8F7-EC50CE5CCFF9}" type="sibTrans" cxnId="{7B2D53D3-4312-4C49-B0FC-235B5ADE30AE}">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28D4AB97-A2D7-43E0-A0F4-5FCA1BC960ED}">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Produk IFAC</a:t>
          </a:r>
        </a:p>
      </dgm:t>
    </dgm:pt>
    <dgm:pt modelId="{8AB20DCA-F19C-4874-8D45-A2817C1B621F}" type="parTrans" cxnId="{3F729888-69E6-4F7D-A720-C6F42E7F34F1}">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31B796CC-44BA-499C-8A4E-2BB44E351974}" type="sibTrans" cxnId="{3F729888-69E6-4F7D-A720-C6F42E7F34F1}">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749A935D-11C3-4288-989A-72BE924AFBCF}">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Produk IASC/IASB</a:t>
          </a:r>
        </a:p>
      </dgm:t>
    </dgm:pt>
    <dgm:pt modelId="{721780DE-BD56-4FFB-9D69-DA9554D51573}" type="parTrans" cxnId="{AC1896E0-1319-4E53-A879-1F4A41FC75A8}">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246087FE-FBF0-4E5C-95BB-2F33A786D70C}" type="sibTrans" cxnId="{AC1896E0-1319-4E53-A879-1F4A41FC75A8}">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9DD1C526-7F30-4A2C-9E2F-5368EE08BE63}">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Produk IMF</a:t>
          </a:r>
        </a:p>
      </dgm:t>
    </dgm:pt>
    <dgm:pt modelId="{9CFAD6C7-A0CF-4B45-BD98-C431F87B1C9E}" type="parTrans" cxnId="{51E8ABF9-2AB2-4C57-9AB4-94CCFD9DC68F}">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045D46FE-D15E-478B-9C94-09C701567B28}" type="sibTrans" cxnId="{51E8ABF9-2AB2-4C57-9AB4-94CCFD9DC68F}">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BD5804FC-2D3A-4681-871F-6CB87845BE2D}">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Produk IAI</a:t>
          </a:r>
        </a:p>
      </dgm:t>
    </dgm:pt>
    <dgm:pt modelId="{032D5805-0484-4408-A119-FA3AFEDD44BF}" type="parTrans" cxnId="{EE1BFEA3-CF96-4EBF-A510-F386FEBCEC7E}">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EE508F95-3CB9-4841-AAAC-216DBD0D2557}" type="sibTrans" cxnId="{EE1BFEA3-CF96-4EBF-A510-F386FEBCEC7E}">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AE29792B-B910-4612-A061-519488D10D8C}">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Produk FASB-USA</a:t>
          </a:r>
        </a:p>
      </dgm:t>
    </dgm:pt>
    <dgm:pt modelId="{F85211F5-2EF0-4745-B1FD-B83FD6D44BD8}" type="parTrans" cxnId="{0DC9BA96-C1F7-4EB3-B5AB-602A35D8957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56250F9D-D446-424B-B3D3-F6DA001AF1ED}" type="sibTrans" cxnId="{0DC9BA96-C1F7-4EB3-B5AB-602A35D8957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B8E90E64-61C1-4CAE-BF4C-75A1EF7A5D40}">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Produk GASB-USA</a:t>
          </a:r>
        </a:p>
      </dgm:t>
    </dgm:pt>
    <dgm:pt modelId="{E4A9153E-C82F-45F6-904A-8C76DEB88BB8}" type="parTrans" cxnId="{92F9F03A-4FC1-48EF-9931-D7CF81AF24DB}">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916475E0-AD9C-4C96-9CF8-55A7DD7E1BC7}" type="sibTrans" cxnId="{92F9F03A-4FC1-48EF-9931-D7CF81AF24DB}">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90CE3A27-DB8C-47F5-B650-63B7A5FEFB2D}">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Produk FASAB-USA</a:t>
          </a:r>
        </a:p>
      </dgm:t>
    </dgm:pt>
    <dgm:pt modelId="{AC5B2F55-727E-4D4B-9AB1-C8B0650A04CF}" type="parTrans" cxnId="{DED4BFBC-E1D2-4CC2-9C32-38D978B74ED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AA42A084-012D-42EA-A23A-608480925190}" type="sibTrans" cxnId="{DED4BFBC-E1D2-4CC2-9C32-38D978B74ED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81B7A11F-3E83-4FE1-8C71-713D974C5848}">
      <dgm:prSet phldrT="[Text]" custT="1"/>
      <dgm:spPr/>
      <dgm:t>
        <a:bodyPr/>
        <a:lstStyle/>
        <a:p>
          <a:pPr>
            <a:lnSpc>
              <a:spcPct val="80000"/>
            </a:lnSpc>
            <a:spcBef>
              <a:spcPts val="0"/>
            </a:spcBef>
          </a:pPr>
          <a:r>
            <a:rPr lang="id-ID" sz="1200" dirty="0">
              <a:latin typeface="Calibri" panose="020F0502020204030204" pitchFamily="34" charset="0"/>
              <a:cs typeface="Calibri" panose="020F0502020204030204" pitchFamily="34" charset="0"/>
            </a:rPr>
            <a:t>Produk org profesi lain yg membidangi pelpr</a:t>
          </a:r>
          <a:r>
            <a:rPr lang="en-US" sz="1200" dirty="0">
              <a:latin typeface="Calibri" panose="020F0502020204030204" pitchFamily="34" charset="0"/>
              <a:cs typeface="Calibri" panose="020F0502020204030204" pitchFamily="34" charset="0"/>
            </a:rPr>
            <a:t>a</a:t>
          </a:r>
          <a:r>
            <a:rPr lang="id-ID" sz="1200" dirty="0">
              <a:latin typeface="Calibri" panose="020F0502020204030204" pitchFamily="34" charset="0"/>
              <a:cs typeface="Calibri" panose="020F0502020204030204" pitchFamily="34" charset="0"/>
            </a:rPr>
            <a:t>n keu</a:t>
          </a:r>
        </a:p>
      </dgm:t>
    </dgm:pt>
    <dgm:pt modelId="{B85B9B3F-3321-473D-A13D-34E86795FF1B}" type="parTrans" cxnId="{08B9B004-E41A-4BB3-B7AD-04FF9CCC1D8B}">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32BA384B-1F15-4632-9130-497795833D5F}" type="sibTrans" cxnId="{08B9B004-E41A-4BB3-B7AD-04FF9CCC1D8B}">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39793A35-E356-4B12-A8CA-99ECAF6F919B}">
      <dgm:prSet phldrT="[Text]" custT="1">
        <dgm:style>
          <a:lnRef idx="2">
            <a:schemeClr val="accent5"/>
          </a:lnRef>
          <a:fillRef idx="1">
            <a:schemeClr val="lt1"/>
          </a:fillRef>
          <a:effectRef idx="0">
            <a:schemeClr val="accent5"/>
          </a:effectRef>
          <a:fontRef idx="minor">
            <a:schemeClr val="dk1"/>
          </a:fontRef>
        </dgm:style>
      </dgm:prSet>
      <dgm:spPr>
        <a:solidFill>
          <a:srgbClr val="FFD1D1"/>
        </a:solidFill>
        <a:ln>
          <a:noFill/>
        </a:ln>
      </dgm:spPr>
      <dgm:t>
        <a:bodyPr/>
        <a:lstStyle/>
        <a:p>
          <a:pPr>
            <a:spcBef>
              <a:spcPts val="0"/>
            </a:spcBef>
          </a:pPr>
          <a:r>
            <a:rPr lang="id-ID" sz="1400" b="1" dirty="0">
              <a:latin typeface="Calibri" panose="020F0502020204030204" pitchFamily="34" charset="0"/>
              <a:cs typeface="Calibri" panose="020F0502020204030204" pitchFamily="34" charset="0"/>
            </a:rPr>
            <a:t>Langkah penyusunan SAP Akrual</a:t>
          </a:r>
        </a:p>
      </dgm:t>
    </dgm:pt>
    <dgm:pt modelId="{1CE1FDAA-EBE3-4E6C-AC55-D039E8EF3176}" type="parTrans" cxnId="{CC8455DE-A1B2-4083-976F-09BA804BF661}">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6C91D73D-F1FC-43CF-93EB-698BA0FDDCAE}" type="sibTrans" cxnId="{CC8455DE-A1B2-4083-976F-09BA804BF661}">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693A7F22-F049-4695-A90C-FAEED5769324}">
      <dgm:prSet phldrT="[Text]" custT="1"/>
      <dgm:spPr/>
      <dgm:t>
        <a:bodyPr/>
        <a:lstStyle/>
        <a:p>
          <a:pPr>
            <a:lnSpc>
              <a:spcPct val="80000"/>
            </a:lnSpc>
            <a:spcBef>
              <a:spcPts val="0"/>
            </a:spcBef>
          </a:pPr>
          <a:r>
            <a:rPr lang="id-ID" sz="1200" dirty="0">
              <a:latin typeface="Calibri" panose="020F0502020204030204" pitchFamily="34" charset="0"/>
              <a:cs typeface="Calibri" panose="020F0502020204030204" pitchFamily="34" charset="0"/>
            </a:rPr>
            <a:t>Dikembangkan dari SAP Basis </a:t>
          </a:r>
          <a:r>
            <a:rPr lang="id-ID" sz="1200" i="1" dirty="0">
              <a:latin typeface="Calibri" panose="020F0502020204030204" pitchFamily="34" charset="0"/>
              <a:cs typeface="Calibri" panose="020F0502020204030204" pitchFamily="34" charset="0"/>
            </a:rPr>
            <a:t>C</a:t>
          </a:r>
          <a:r>
            <a:rPr lang="en-US" sz="1200" i="1" dirty="0">
              <a:latin typeface="Calibri" panose="020F0502020204030204" pitchFamily="34" charset="0"/>
              <a:cs typeface="Calibri" panose="020F0502020204030204" pitchFamily="34" charset="0"/>
            </a:rPr>
            <a:t>ash </a:t>
          </a:r>
          <a:r>
            <a:rPr lang="id-ID" sz="1200" i="1" dirty="0">
              <a:latin typeface="Calibri" panose="020F0502020204030204" pitchFamily="34" charset="0"/>
              <a:cs typeface="Calibri" panose="020F0502020204030204" pitchFamily="34" charset="0"/>
            </a:rPr>
            <a:t>T</a:t>
          </a:r>
          <a:r>
            <a:rPr lang="en-US" sz="1200" i="1" dirty="0" err="1">
              <a:latin typeface="Calibri" panose="020F0502020204030204" pitchFamily="34" charset="0"/>
              <a:cs typeface="Calibri" panose="020F0502020204030204" pitchFamily="34" charset="0"/>
            </a:rPr>
            <a:t>oward</a:t>
          </a:r>
          <a:r>
            <a:rPr lang="en-US" sz="1200" i="1" dirty="0">
              <a:latin typeface="Calibri" panose="020F0502020204030204" pitchFamily="34" charset="0"/>
              <a:cs typeface="Calibri" panose="020F0502020204030204" pitchFamily="34" charset="0"/>
            </a:rPr>
            <a:t> </a:t>
          </a:r>
          <a:r>
            <a:rPr lang="id-ID" sz="1200" i="1" dirty="0">
              <a:latin typeface="Calibri" panose="020F0502020204030204" pitchFamily="34" charset="0"/>
              <a:cs typeface="Calibri" panose="020F0502020204030204" pitchFamily="34" charset="0"/>
            </a:rPr>
            <a:t>A</a:t>
          </a:r>
          <a:r>
            <a:rPr lang="en-US" sz="1200" i="1" dirty="0" err="1">
              <a:latin typeface="Calibri" panose="020F0502020204030204" pitchFamily="34" charset="0"/>
              <a:cs typeface="Calibri" panose="020F0502020204030204" pitchFamily="34" charset="0"/>
            </a:rPr>
            <a:t>ccrual</a:t>
          </a:r>
          <a:r>
            <a:rPr lang="id-ID" sz="1200" dirty="0">
              <a:latin typeface="Calibri" panose="020F0502020204030204" pitchFamily="34" charset="0"/>
              <a:cs typeface="Calibri" panose="020F0502020204030204" pitchFamily="34" charset="0"/>
            </a:rPr>
            <a:t> PP 24 th 2005</a:t>
          </a:r>
        </a:p>
      </dgm:t>
    </dgm:pt>
    <dgm:pt modelId="{FFF41A70-8EE7-4FB4-A860-D02606A59847}" type="parTrans" cxnId="{F489F643-7264-437A-BDAF-C84C3EE9F58D}">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4F340CAE-6788-4727-979B-DDCCDE1AD58D}" type="sibTrans" cxnId="{F489F643-7264-437A-BDAF-C84C3EE9F58D}">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830C95A4-37A4-44E7-8A8A-FC95468E2343}">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Mengacu pada IPSAS</a:t>
          </a:r>
        </a:p>
      </dgm:t>
    </dgm:pt>
    <dgm:pt modelId="{378497AF-773D-418F-A120-DD800BA72DC1}" type="parTrans" cxnId="{FDC6FF53-7E22-439C-AEB9-7E7BE921DFF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71CA829F-0906-471F-84B3-401E269FA494}" type="sibTrans" cxnId="{FDC6FF53-7E22-439C-AEB9-7E7BE921DFF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458EC2B0-AC38-497A-BE78-E362034F6674}">
      <dgm:prSet phldrT="[Text]" custT="1"/>
      <dgm:spPr/>
      <dgm:t>
        <a:bodyPr/>
        <a:lstStyle/>
        <a:p>
          <a:pPr>
            <a:lnSpc>
              <a:spcPct val="80000"/>
            </a:lnSpc>
            <a:spcBef>
              <a:spcPts val="0"/>
            </a:spcBef>
          </a:pPr>
          <a:r>
            <a:rPr lang="id-ID" sz="1200" dirty="0">
              <a:latin typeface="Calibri" panose="020F0502020204030204" pitchFamily="34" charset="0"/>
              <a:cs typeface="Calibri" panose="020F0502020204030204" pitchFamily="34" charset="0"/>
            </a:rPr>
            <a:t>Memperhatikan peraturan perundang-undangan</a:t>
          </a:r>
        </a:p>
      </dgm:t>
    </dgm:pt>
    <dgm:pt modelId="{2204327C-1A07-4958-957B-F8A70DBDFBBA}" type="parTrans" cxnId="{322D073E-89FE-4B18-B4B9-D2C1E796256D}">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1C91D7C0-C7A4-43E9-A5B6-90ADCAF0ECD6}" type="sibTrans" cxnId="{322D073E-89FE-4B18-B4B9-D2C1E796256D}">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19E851C1-BA54-4417-9192-48B80969D17E}">
      <dgm:prSet phldrT="[Text]" custT="1">
        <dgm:style>
          <a:lnRef idx="2">
            <a:schemeClr val="accent6"/>
          </a:lnRef>
          <a:fillRef idx="1">
            <a:schemeClr val="lt1"/>
          </a:fillRef>
          <a:effectRef idx="0">
            <a:schemeClr val="accent6"/>
          </a:effectRef>
          <a:fontRef idx="minor">
            <a:schemeClr val="dk1"/>
          </a:fontRef>
        </dgm:style>
      </dgm:prSet>
      <dgm:spPr>
        <a:solidFill>
          <a:schemeClr val="accent4">
            <a:lumMod val="60000"/>
            <a:lumOff val="40000"/>
          </a:schemeClr>
        </a:solidFill>
        <a:ln>
          <a:noFill/>
        </a:ln>
      </dgm:spPr>
      <dgm:t>
        <a:bodyPr/>
        <a:lstStyle/>
        <a:p>
          <a:pPr>
            <a:spcBef>
              <a:spcPts val="0"/>
            </a:spcBef>
          </a:pPr>
          <a:r>
            <a:rPr lang="id-ID" sz="1400" b="1" dirty="0">
              <a:latin typeface="Calibri" panose="020F0502020204030204" pitchFamily="34" charset="0"/>
              <a:cs typeface="Calibri" panose="020F0502020204030204" pitchFamily="34" charset="0"/>
            </a:rPr>
            <a:t>Materi dan rujukan penyusunan SAP</a:t>
          </a:r>
        </a:p>
      </dgm:t>
    </dgm:pt>
    <dgm:pt modelId="{4B07AFD0-6F71-4287-AAFA-3937ECE0D7DF}" type="parTrans" cxnId="{6D005A90-5DD5-4511-A4EC-DD1C4269978D}">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FDD7D759-970F-4F9C-A94D-DC0A2F876524}" type="sibTrans" cxnId="{6D005A90-5DD5-4511-A4EC-DD1C4269978D}">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4AEF099E-0D57-4FBB-9CA0-4967726894F9}">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Dikembangkan dari PP 24/2005</a:t>
          </a:r>
        </a:p>
      </dgm:t>
    </dgm:pt>
    <dgm:pt modelId="{D8A960CF-16BA-4070-8E39-522798DB4F20}" type="parTrans" cxnId="{8CC83F38-8BDF-431C-9EC5-BA4C17714E31}">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DC6133D9-4EB2-4642-B47F-7CC3710ADCB4}" type="sibTrans" cxnId="{8CC83F38-8BDF-431C-9EC5-BA4C17714E31}">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F33FCA35-BA77-4C57-A797-15329C41E6A0}">
      <dgm:prSet phldrT="[Text]" custT="1"/>
      <dgm:spPr/>
      <dgm:t>
        <a:bodyPr/>
        <a:lstStyle/>
        <a:p>
          <a:pPr>
            <a:spcBef>
              <a:spcPts val="0"/>
            </a:spcBef>
          </a:pPr>
          <a:r>
            <a:rPr lang="id-ID" sz="1200" dirty="0">
              <a:latin typeface="Calibri" panose="020F0502020204030204" pitchFamily="34" charset="0"/>
              <a:cs typeface="Calibri" panose="020F0502020204030204" pitchFamily="34" charset="0"/>
            </a:rPr>
            <a:t>Mengacu pada IPSAS</a:t>
          </a:r>
        </a:p>
      </dgm:t>
    </dgm:pt>
    <dgm:pt modelId="{87056389-BB5F-4A7A-976A-C45214605E46}" type="parTrans" cxnId="{1FA689B0-1B10-4689-8B2B-9E97ACEB49F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A9D499D8-4203-4999-A8FC-563892C3B8FC}" type="sibTrans" cxnId="{1FA689B0-1B10-4689-8B2B-9E97ACEB49FC}">
      <dgm:prSet/>
      <dgm:spPr/>
      <dgm:t>
        <a:bodyPr/>
        <a:lstStyle/>
        <a:p>
          <a:pPr>
            <a:spcBef>
              <a:spcPts val="0"/>
            </a:spcBef>
          </a:pPr>
          <a:endParaRPr lang="id-ID" sz="1200">
            <a:latin typeface="Calibri" panose="020F0502020204030204" pitchFamily="34" charset="0"/>
            <a:cs typeface="Calibri" panose="020F0502020204030204" pitchFamily="34" charset="0"/>
          </a:endParaRPr>
        </a:p>
      </dgm:t>
    </dgm:pt>
    <dgm:pt modelId="{DEEC65F2-74A6-40EE-843F-11743180EE11}" type="pres">
      <dgm:prSet presAssocID="{29D9BED1-EB7C-44FB-82CE-36054BAF44A8}" presName="layout" presStyleCnt="0">
        <dgm:presLayoutVars>
          <dgm:chMax/>
          <dgm:chPref/>
          <dgm:dir/>
          <dgm:resizeHandles/>
        </dgm:presLayoutVars>
      </dgm:prSet>
      <dgm:spPr/>
    </dgm:pt>
    <dgm:pt modelId="{4F2C1B77-C3BD-4E13-BCEE-647A77E3221A}" type="pres">
      <dgm:prSet presAssocID="{40F22160-6F66-4457-B3AD-F747632D51EA}" presName="root" presStyleCnt="0">
        <dgm:presLayoutVars>
          <dgm:chMax/>
          <dgm:chPref/>
        </dgm:presLayoutVars>
      </dgm:prSet>
      <dgm:spPr/>
    </dgm:pt>
    <dgm:pt modelId="{767F1C50-0B67-4A56-B846-E3EA606D7CB4}" type="pres">
      <dgm:prSet presAssocID="{40F22160-6F66-4457-B3AD-F747632D51EA}" presName="rootComposite" presStyleCnt="0">
        <dgm:presLayoutVars/>
      </dgm:prSet>
      <dgm:spPr/>
    </dgm:pt>
    <dgm:pt modelId="{B81DC104-F68F-4C37-A615-15F9E661F3D2}" type="pres">
      <dgm:prSet presAssocID="{40F22160-6F66-4457-B3AD-F747632D51EA}" presName="ParentAccent" presStyleLbl="alignNode1" presStyleIdx="0" presStyleCnt="4" custLinFactNeighborY="17388"/>
      <dgm:spPr/>
    </dgm:pt>
    <dgm:pt modelId="{64CC20BA-DF16-432F-A9CA-EC6CC7A6FD9C}" type="pres">
      <dgm:prSet presAssocID="{40F22160-6F66-4457-B3AD-F747632D51EA}" presName="ParentSmallAccent" presStyleLbl="fgAcc1" presStyleIdx="0" presStyleCnt="4"/>
      <dgm:spPr/>
    </dgm:pt>
    <dgm:pt modelId="{FE583482-B805-456D-8E60-DBBF33940148}" type="pres">
      <dgm:prSet presAssocID="{40F22160-6F66-4457-B3AD-F747632D51EA}" presName="Parent" presStyleLbl="revTx" presStyleIdx="0" presStyleCnt="28">
        <dgm:presLayoutVars>
          <dgm:chMax/>
          <dgm:chPref val="4"/>
          <dgm:bulletEnabled val="1"/>
        </dgm:presLayoutVars>
      </dgm:prSet>
      <dgm:spPr/>
    </dgm:pt>
    <dgm:pt modelId="{E5E8BD0F-ACE2-4FEA-A285-54954546F4F4}" type="pres">
      <dgm:prSet presAssocID="{40F22160-6F66-4457-B3AD-F747632D51EA}" presName="childShape" presStyleCnt="0">
        <dgm:presLayoutVars>
          <dgm:chMax val="0"/>
          <dgm:chPref val="0"/>
        </dgm:presLayoutVars>
      </dgm:prSet>
      <dgm:spPr/>
    </dgm:pt>
    <dgm:pt modelId="{750E0681-806B-44DD-8FB1-E1CA3811ED79}" type="pres">
      <dgm:prSet presAssocID="{8BACF3DC-F427-4C60-A99D-CB106F4DF2EA}" presName="childComposite" presStyleCnt="0">
        <dgm:presLayoutVars>
          <dgm:chMax val="0"/>
          <dgm:chPref val="0"/>
        </dgm:presLayoutVars>
      </dgm:prSet>
      <dgm:spPr/>
    </dgm:pt>
    <dgm:pt modelId="{BEC6BBE6-7D40-4494-9022-83E47288D58C}" type="pres">
      <dgm:prSet presAssocID="{8BACF3DC-F427-4C60-A99D-CB106F4DF2EA}" presName="ChildAccent" presStyleLbl="solidFgAcc1" presStyleIdx="0" presStyleCnt="24" custLinFactNeighborY="-30476"/>
      <dgm:spPr/>
    </dgm:pt>
    <dgm:pt modelId="{BBD6F9FF-17D0-4BD7-9521-20646B58856B}" type="pres">
      <dgm:prSet presAssocID="{8BACF3DC-F427-4C60-A99D-CB106F4DF2EA}" presName="Child" presStyleLbl="revTx" presStyleIdx="1" presStyleCnt="28" custLinFactNeighborY="-22883">
        <dgm:presLayoutVars>
          <dgm:chMax val="0"/>
          <dgm:chPref val="0"/>
          <dgm:bulletEnabled val="1"/>
        </dgm:presLayoutVars>
      </dgm:prSet>
      <dgm:spPr/>
    </dgm:pt>
    <dgm:pt modelId="{8FD658FD-5D0F-4B2A-9BF1-AF8C2A101371}" type="pres">
      <dgm:prSet presAssocID="{13721538-453A-47BB-8655-67FBF80421CE}" presName="childComposite" presStyleCnt="0">
        <dgm:presLayoutVars>
          <dgm:chMax val="0"/>
          <dgm:chPref val="0"/>
        </dgm:presLayoutVars>
      </dgm:prSet>
      <dgm:spPr/>
    </dgm:pt>
    <dgm:pt modelId="{A9910299-62F8-4ECC-9102-E1A1C3210DCB}" type="pres">
      <dgm:prSet presAssocID="{13721538-453A-47BB-8655-67FBF80421CE}" presName="ChildAccent" presStyleLbl="solidFgAcc1" presStyleIdx="1" presStyleCnt="24" custLinFactNeighborY="-74627"/>
      <dgm:spPr/>
    </dgm:pt>
    <dgm:pt modelId="{9B8A7BEB-A6BA-4452-83B6-C90AF3D7F63C}" type="pres">
      <dgm:prSet presAssocID="{13721538-453A-47BB-8655-67FBF80421CE}" presName="Child" presStyleLbl="revTx" presStyleIdx="2" presStyleCnt="28" custLinFactNeighborY="-32018">
        <dgm:presLayoutVars>
          <dgm:chMax val="0"/>
          <dgm:chPref val="0"/>
          <dgm:bulletEnabled val="1"/>
        </dgm:presLayoutVars>
      </dgm:prSet>
      <dgm:spPr/>
    </dgm:pt>
    <dgm:pt modelId="{9085331C-7261-48D3-A78F-462E522C45D6}" type="pres">
      <dgm:prSet presAssocID="{933E3D6C-1008-46CA-9060-B36B279176BB}" presName="childComposite" presStyleCnt="0">
        <dgm:presLayoutVars>
          <dgm:chMax val="0"/>
          <dgm:chPref val="0"/>
        </dgm:presLayoutVars>
      </dgm:prSet>
      <dgm:spPr/>
    </dgm:pt>
    <dgm:pt modelId="{DFDDFF60-E3F0-4C2F-AB77-D292BF5843AF}" type="pres">
      <dgm:prSet presAssocID="{933E3D6C-1008-46CA-9060-B36B279176BB}" presName="ChildAccent" presStyleLbl="solidFgAcc1" presStyleIdx="2" presStyleCnt="24" custLinFactY="-25876" custLinFactNeighborY="-100000"/>
      <dgm:spPr/>
    </dgm:pt>
    <dgm:pt modelId="{3C182D17-661F-4F66-A977-584D9A83651A}" type="pres">
      <dgm:prSet presAssocID="{933E3D6C-1008-46CA-9060-B36B279176BB}" presName="Child" presStyleLbl="revTx" presStyleIdx="3" presStyleCnt="28" custLinFactNeighborY="-57274">
        <dgm:presLayoutVars>
          <dgm:chMax val="0"/>
          <dgm:chPref val="0"/>
          <dgm:bulletEnabled val="1"/>
        </dgm:presLayoutVars>
      </dgm:prSet>
      <dgm:spPr/>
    </dgm:pt>
    <dgm:pt modelId="{03D74500-5184-409F-9E3E-A21DC2868325}" type="pres">
      <dgm:prSet presAssocID="{E268E988-2BC9-46B5-98BF-F86D606FBBB4}" presName="childComposite" presStyleCnt="0">
        <dgm:presLayoutVars>
          <dgm:chMax val="0"/>
          <dgm:chPref val="0"/>
        </dgm:presLayoutVars>
      </dgm:prSet>
      <dgm:spPr/>
    </dgm:pt>
    <dgm:pt modelId="{08BE6CD8-1D9E-4A2F-AAA1-6005F74CE910}" type="pres">
      <dgm:prSet presAssocID="{E268E988-2BC9-46B5-98BF-F86D606FBBB4}" presName="ChildAccent" presStyleLbl="solidFgAcc1" presStyleIdx="3" presStyleCnt="24" custLinFactY="-33495" custLinFactNeighborY="-100000"/>
      <dgm:spPr/>
    </dgm:pt>
    <dgm:pt modelId="{FA182FD0-4999-4065-BC37-86B77D3E57BE}" type="pres">
      <dgm:prSet presAssocID="{E268E988-2BC9-46B5-98BF-F86D606FBBB4}" presName="Child" presStyleLbl="revTx" presStyleIdx="4" presStyleCnt="28" custLinFactNeighborY="-67081">
        <dgm:presLayoutVars>
          <dgm:chMax val="0"/>
          <dgm:chPref val="0"/>
          <dgm:bulletEnabled val="1"/>
        </dgm:presLayoutVars>
      </dgm:prSet>
      <dgm:spPr/>
    </dgm:pt>
    <dgm:pt modelId="{52DDC042-A6DD-4D3F-A714-D5EE6A34CB65}" type="pres">
      <dgm:prSet presAssocID="{4C0F89E8-1194-4D3B-AAB7-4A46C4164112}" presName="childComposite" presStyleCnt="0">
        <dgm:presLayoutVars>
          <dgm:chMax val="0"/>
          <dgm:chPref val="0"/>
        </dgm:presLayoutVars>
      </dgm:prSet>
      <dgm:spPr/>
    </dgm:pt>
    <dgm:pt modelId="{A31E4036-B241-46E2-BF27-D1FB3E5C06D5}" type="pres">
      <dgm:prSet presAssocID="{4C0F89E8-1194-4D3B-AAB7-4A46C4164112}" presName="ChildAccent" presStyleLbl="solidFgAcc1" presStyleIdx="4" presStyleCnt="24" custLinFactY="-55831" custLinFactNeighborX="38095" custLinFactNeighborY="-100000"/>
      <dgm:spPr/>
    </dgm:pt>
    <dgm:pt modelId="{6B88A719-8137-4C2D-A6F1-178C78B22775}" type="pres">
      <dgm:prSet presAssocID="{4C0F89E8-1194-4D3B-AAB7-4A46C4164112}" presName="Child" presStyleLbl="revTx" presStyleIdx="5" presStyleCnt="28" custScaleX="103702" custScaleY="117185" custLinFactNeighborX="2805" custLinFactNeighborY="-64708">
        <dgm:presLayoutVars>
          <dgm:chMax val="0"/>
          <dgm:chPref val="0"/>
          <dgm:bulletEnabled val="1"/>
        </dgm:presLayoutVars>
      </dgm:prSet>
      <dgm:spPr/>
    </dgm:pt>
    <dgm:pt modelId="{1BEAB0B5-3AD8-4240-A545-8A15A0F1EF6A}" type="pres">
      <dgm:prSet presAssocID="{3F23A2C4-D006-4FF6-8E9D-1C6F965D7156}" presName="childComposite" presStyleCnt="0">
        <dgm:presLayoutVars>
          <dgm:chMax val="0"/>
          <dgm:chPref val="0"/>
        </dgm:presLayoutVars>
      </dgm:prSet>
      <dgm:spPr/>
    </dgm:pt>
    <dgm:pt modelId="{0D9A8587-348D-4759-9514-E514EC773390}" type="pres">
      <dgm:prSet presAssocID="{3F23A2C4-D006-4FF6-8E9D-1C6F965D7156}" presName="ChildAccent" presStyleLbl="solidFgAcc1" presStyleIdx="5" presStyleCnt="24" custLinFactNeighborY="-45714"/>
      <dgm:spPr/>
    </dgm:pt>
    <dgm:pt modelId="{96A8B28B-1A04-4599-9AB0-1559D0CBDFDF}" type="pres">
      <dgm:prSet presAssocID="{3F23A2C4-D006-4FF6-8E9D-1C6F965D7156}" presName="Child" presStyleLbl="revTx" presStyleIdx="6" presStyleCnt="28" custLinFactNeighborY="-22883">
        <dgm:presLayoutVars>
          <dgm:chMax val="0"/>
          <dgm:chPref val="0"/>
          <dgm:bulletEnabled val="1"/>
        </dgm:presLayoutVars>
      </dgm:prSet>
      <dgm:spPr/>
    </dgm:pt>
    <dgm:pt modelId="{6F771ACE-69AE-42CD-B0EA-D905246154C8}" type="pres">
      <dgm:prSet presAssocID="{406AB5EB-1119-4898-8C8D-2C65B9C5BF1B}" presName="childComposite" presStyleCnt="0">
        <dgm:presLayoutVars>
          <dgm:chMax val="0"/>
          <dgm:chPref val="0"/>
        </dgm:presLayoutVars>
      </dgm:prSet>
      <dgm:spPr/>
    </dgm:pt>
    <dgm:pt modelId="{0BB05398-6C24-492F-86CE-B91DC79F5E9D}" type="pres">
      <dgm:prSet presAssocID="{406AB5EB-1119-4898-8C8D-2C65B9C5BF1B}" presName="ChildAccent" presStyleLbl="solidFgAcc1" presStyleIdx="6" presStyleCnt="24" custLinFactNeighborY="0"/>
      <dgm:spPr/>
    </dgm:pt>
    <dgm:pt modelId="{43BBD6E7-6A81-42A3-B5CB-5893763E8FE9}" type="pres">
      <dgm:prSet presAssocID="{406AB5EB-1119-4898-8C8D-2C65B9C5BF1B}" presName="Child" presStyleLbl="revTx" presStyleIdx="7" presStyleCnt="28" custLinFactNeighborY="-6538">
        <dgm:presLayoutVars>
          <dgm:chMax val="0"/>
          <dgm:chPref val="0"/>
          <dgm:bulletEnabled val="1"/>
        </dgm:presLayoutVars>
      </dgm:prSet>
      <dgm:spPr/>
    </dgm:pt>
    <dgm:pt modelId="{7F502AB4-ADFE-4893-923C-85C5F9A19220}" type="pres">
      <dgm:prSet presAssocID="{31434225-C43F-4C0F-9A53-2DEB2FCDCB3D}" presName="childComposite" presStyleCnt="0">
        <dgm:presLayoutVars>
          <dgm:chMax val="0"/>
          <dgm:chPref val="0"/>
        </dgm:presLayoutVars>
      </dgm:prSet>
      <dgm:spPr/>
    </dgm:pt>
    <dgm:pt modelId="{11A2D973-9A49-4437-8BD7-EEECCB925A5B}" type="pres">
      <dgm:prSet presAssocID="{31434225-C43F-4C0F-9A53-2DEB2FCDCB3D}" presName="ChildAccent" presStyleLbl="solidFgAcc1" presStyleIdx="7" presStyleCnt="24" custLinFactNeighborY="-30476"/>
      <dgm:spPr/>
    </dgm:pt>
    <dgm:pt modelId="{C8A73FFF-57AA-40AE-AD84-F01E402954AD}" type="pres">
      <dgm:prSet presAssocID="{31434225-C43F-4C0F-9A53-2DEB2FCDCB3D}" presName="Child" presStyleLbl="revTx" presStyleIdx="8" presStyleCnt="28" custLinFactNeighborY="-14420">
        <dgm:presLayoutVars>
          <dgm:chMax val="0"/>
          <dgm:chPref val="0"/>
          <dgm:bulletEnabled val="1"/>
        </dgm:presLayoutVars>
      </dgm:prSet>
      <dgm:spPr/>
    </dgm:pt>
    <dgm:pt modelId="{28A9B935-AE6D-4592-A770-968BA93E4887}" type="pres">
      <dgm:prSet presAssocID="{974CD343-D494-448A-A6D9-B82D25EDF3DE}" presName="childComposite" presStyleCnt="0">
        <dgm:presLayoutVars>
          <dgm:chMax val="0"/>
          <dgm:chPref val="0"/>
        </dgm:presLayoutVars>
      </dgm:prSet>
      <dgm:spPr/>
    </dgm:pt>
    <dgm:pt modelId="{17BC2D4B-960E-4171-A68D-DEEB6C2A5270}" type="pres">
      <dgm:prSet presAssocID="{974CD343-D494-448A-A6D9-B82D25EDF3DE}" presName="ChildAccent" presStyleLbl="solidFgAcc1" presStyleIdx="8" presStyleCnt="24" custLinFactNeighborY="28392"/>
      <dgm:spPr/>
    </dgm:pt>
    <dgm:pt modelId="{0AB2DF27-08C6-49C1-99ED-86D60961D856}" type="pres">
      <dgm:prSet presAssocID="{974CD343-D494-448A-A6D9-B82D25EDF3DE}" presName="Child" presStyleLbl="revTx" presStyleIdx="9" presStyleCnt="28" custLinFactNeighborY="8911">
        <dgm:presLayoutVars>
          <dgm:chMax val="0"/>
          <dgm:chPref val="0"/>
          <dgm:bulletEnabled val="1"/>
        </dgm:presLayoutVars>
      </dgm:prSet>
      <dgm:spPr/>
    </dgm:pt>
    <dgm:pt modelId="{609F949D-AED9-4507-82E4-B2719BF0CBB3}" type="pres">
      <dgm:prSet presAssocID="{E936D17A-7842-464B-B173-D3B50F3F50CF}" presName="childComposite" presStyleCnt="0">
        <dgm:presLayoutVars>
          <dgm:chMax val="0"/>
          <dgm:chPref val="0"/>
        </dgm:presLayoutVars>
      </dgm:prSet>
      <dgm:spPr/>
    </dgm:pt>
    <dgm:pt modelId="{E61C5D93-B0F3-4C08-B3F9-0A1EFC5DE39B}" type="pres">
      <dgm:prSet presAssocID="{E936D17A-7842-464B-B173-D3B50F3F50CF}" presName="ChildAccent" presStyleLbl="solidFgAcc1" presStyleIdx="9" presStyleCnt="24"/>
      <dgm:spPr/>
    </dgm:pt>
    <dgm:pt modelId="{17F61568-B4C1-4245-870C-8497549EF4B4}" type="pres">
      <dgm:prSet presAssocID="{E936D17A-7842-464B-B173-D3B50F3F50CF}" presName="Child" presStyleLbl="revTx" presStyleIdx="10" presStyleCnt="28" custLinFactNeighborY="4679">
        <dgm:presLayoutVars>
          <dgm:chMax val="0"/>
          <dgm:chPref val="0"/>
          <dgm:bulletEnabled val="1"/>
        </dgm:presLayoutVars>
      </dgm:prSet>
      <dgm:spPr/>
    </dgm:pt>
    <dgm:pt modelId="{BA3CD699-E53F-4535-AD76-CE1376260F55}" type="pres">
      <dgm:prSet presAssocID="{2BA4F034-2669-4D1B-8A28-1137D1AB2DB8}" presName="root" presStyleCnt="0">
        <dgm:presLayoutVars>
          <dgm:chMax/>
          <dgm:chPref/>
        </dgm:presLayoutVars>
      </dgm:prSet>
      <dgm:spPr/>
    </dgm:pt>
    <dgm:pt modelId="{00526719-A75F-455E-9863-55E7B8679339}" type="pres">
      <dgm:prSet presAssocID="{2BA4F034-2669-4D1B-8A28-1137D1AB2DB8}" presName="rootComposite" presStyleCnt="0">
        <dgm:presLayoutVars/>
      </dgm:prSet>
      <dgm:spPr/>
    </dgm:pt>
    <dgm:pt modelId="{805F2622-0076-4C00-95BD-E17F280DC7DE}" type="pres">
      <dgm:prSet presAssocID="{2BA4F034-2669-4D1B-8A28-1137D1AB2DB8}" presName="ParentAccent" presStyleLbl="alignNode1" presStyleIdx="1" presStyleCnt="4" custLinFactNeighborY="17388"/>
      <dgm:spPr/>
    </dgm:pt>
    <dgm:pt modelId="{3F2003AA-A125-48A3-904F-C160960B0B87}" type="pres">
      <dgm:prSet presAssocID="{2BA4F034-2669-4D1B-8A28-1137D1AB2DB8}" presName="ParentSmallAccent" presStyleLbl="fgAcc1" presStyleIdx="1" presStyleCnt="4"/>
      <dgm:spPr/>
    </dgm:pt>
    <dgm:pt modelId="{F704D3F4-56AB-4CE9-BD38-D9D9F2744B8B}" type="pres">
      <dgm:prSet presAssocID="{2BA4F034-2669-4D1B-8A28-1137D1AB2DB8}" presName="Parent" presStyleLbl="revTx" presStyleIdx="11" presStyleCnt="28">
        <dgm:presLayoutVars>
          <dgm:chMax/>
          <dgm:chPref val="4"/>
          <dgm:bulletEnabled val="1"/>
        </dgm:presLayoutVars>
      </dgm:prSet>
      <dgm:spPr/>
    </dgm:pt>
    <dgm:pt modelId="{B5B22E53-1274-412F-9BA7-E6267536EFF4}" type="pres">
      <dgm:prSet presAssocID="{2BA4F034-2669-4D1B-8A28-1137D1AB2DB8}" presName="childShape" presStyleCnt="0">
        <dgm:presLayoutVars>
          <dgm:chMax val="0"/>
          <dgm:chPref val="0"/>
        </dgm:presLayoutVars>
      </dgm:prSet>
      <dgm:spPr/>
    </dgm:pt>
    <dgm:pt modelId="{7A6A269B-973B-4FE4-B1A8-2FD5A1F3CF40}" type="pres">
      <dgm:prSet presAssocID="{4AEF099E-0D57-4FBB-9CA0-4967726894F9}" presName="childComposite" presStyleCnt="0">
        <dgm:presLayoutVars>
          <dgm:chMax val="0"/>
          <dgm:chPref val="0"/>
        </dgm:presLayoutVars>
      </dgm:prSet>
      <dgm:spPr/>
    </dgm:pt>
    <dgm:pt modelId="{A3E3C962-9A4E-47D4-8B0B-A35FD051207B}" type="pres">
      <dgm:prSet presAssocID="{4AEF099E-0D57-4FBB-9CA0-4967726894F9}" presName="ChildAccent" presStyleLbl="solidFgAcc1" presStyleIdx="10" presStyleCnt="24"/>
      <dgm:spPr/>
    </dgm:pt>
    <dgm:pt modelId="{6C6459E8-15EA-481F-AA02-8F30DCC81D7F}" type="pres">
      <dgm:prSet presAssocID="{4AEF099E-0D57-4FBB-9CA0-4967726894F9}" presName="Child" presStyleLbl="revTx" presStyleIdx="12" presStyleCnt="28">
        <dgm:presLayoutVars>
          <dgm:chMax val="0"/>
          <dgm:chPref val="0"/>
          <dgm:bulletEnabled val="1"/>
        </dgm:presLayoutVars>
      </dgm:prSet>
      <dgm:spPr/>
    </dgm:pt>
    <dgm:pt modelId="{9F981F8E-A52D-49F2-9E1F-5FAD7AA2AFFA}" type="pres">
      <dgm:prSet presAssocID="{F33FCA35-BA77-4C57-A797-15329C41E6A0}" presName="childComposite" presStyleCnt="0">
        <dgm:presLayoutVars>
          <dgm:chMax val="0"/>
          <dgm:chPref val="0"/>
        </dgm:presLayoutVars>
      </dgm:prSet>
      <dgm:spPr/>
    </dgm:pt>
    <dgm:pt modelId="{D504AB77-F62A-4F3A-A289-B5CA3340E7C6}" type="pres">
      <dgm:prSet presAssocID="{F33FCA35-BA77-4C57-A797-15329C41E6A0}" presName="ChildAccent" presStyleLbl="solidFgAcc1" presStyleIdx="11" presStyleCnt="24"/>
      <dgm:spPr/>
    </dgm:pt>
    <dgm:pt modelId="{3EAB983F-0B3C-4812-9A23-2656019F2E4A}" type="pres">
      <dgm:prSet presAssocID="{F33FCA35-BA77-4C57-A797-15329C41E6A0}" presName="Child" presStyleLbl="revTx" presStyleIdx="13" presStyleCnt="28">
        <dgm:presLayoutVars>
          <dgm:chMax val="0"/>
          <dgm:chPref val="0"/>
          <dgm:bulletEnabled val="1"/>
        </dgm:presLayoutVars>
      </dgm:prSet>
      <dgm:spPr/>
    </dgm:pt>
    <dgm:pt modelId="{3B286CDE-6376-4D50-B3DA-3C3B6817F004}" type="pres">
      <dgm:prSet presAssocID="{19E851C1-BA54-4417-9192-48B80969D17E}" presName="root" presStyleCnt="0">
        <dgm:presLayoutVars>
          <dgm:chMax/>
          <dgm:chPref/>
        </dgm:presLayoutVars>
      </dgm:prSet>
      <dgm:spPr/>
    </dgm:pt>
    <dgm:pt modelId="{F18EF3C4-2F57-4141-9DE6-B18C59B29E1D}" type="pres">
      <dgm:prSet presAssocID="{19E851C1-BA54-4417-9192-48B80969D17E}" presName="rootComposite" presStyleCnt="0">
        <dgm:presLayoutVars/>
      </dgm:prSet>
      <dgm:spPr/>
    </dgm:pt>
    <dgm:pt modelId="{E4CFED56-4CF7-4FB2-B9D1-A2B194F844B5}" type="pres">
      <dgm:prSet presAssocID="{19E851C1-BA54-4417-9192-48B80969D17E}" presName="ParentAccent" presStyleLbl="alignNode1" presStyleIdx="2" presStyleCnt="4" custLinFactNeighborY="17388"/>
      <dgm:spPr/>
    </dgm:pt>
    <dgm:pt modelId="{4EE1C034-4898-4667-8E08-D460A63EAE60}" type="pres">
      <dgm:prSet presAssocID="{19E851C1-BA54-4417-9192-48B80969D17E}" presName="ParentSmallAccent" presStyleLbl="fgAcc1" presStyleIdx="2" presStyleCnt="4"/>
      <dgm:spPr/>
    </dgm:pt>
    <dgm:pt modelId="{E775B1E0-8146-4222-8FAC-571A8CD2ED1C}" type="pres">
      <dgm:prSet presAssocID="{19E851C1-BA54-4417-9192-48B80969D17E}" presName="Parent" presStyleLbl="revTx" presStyleIdx="14" presStyleCnt="28">
        <dgm:presLayoutVars>
          <dgm:chMax/>
          <dgm:chPref val="4"/>
          <dgm:bulletEnabled val="1"/>
        </dgm:presLayoutVars>
      </dgm:prSet>
      <dgm:spPr/>
    </dgm:pt>
    <dgm:pt modelId="{3AC21C8E-25BA-49EF-8660-7766BCBE1B1E}" type="pres">
      <dgm:prSet presAssocID="{19E851C1-BA54-4417-9192-48B80969D17E}" presName="childShape" presStyleCnt="0">
        <dgm:presLayoutVars>
          <dgm:chMax val="0"/>
          <dgm:chPref val="0"/>
        </dgm:presLayoutVars>
      </dgm:prSet>
      <dgm:spPr/>
    </dgm:pt>
    <dgm:pt modelId="{71FF4737-32AE-48F6-80FE-DD11A87E1BAB}" type="pres">
      <dgm:prSet presAssocID="{DD41027A-06A4-43D5-BA76-CF5B43828048}" presName="childComposite" presStyleCnt="0">
        <dgm:presLayoutVars>
          <dgm:chMax val="0"/>
          <dgm:chPref val="0"/>
        </dgm:presLayoutVars>
      </dgm:prSet>
      <dgm:spPr/>
    </dgm:pt>
    <dgm:pt modelId="{F0B774DD-1D6C-424B-8E3C-F883F54B2062}" type="pres">
      <dgm:prSet presAssocID="{DD41027A-06A4-43D5-BA76-CF5B43828048}" presName="ChildAccent" presStyleLbl="solidFgAcc1" presStyleIdx="12" presStyleCnt="24"/>
      <dgm:spPr/>
    </dgm:pt>
    <dgm:pt modelId="{3139ED00-8FF3-43B1-9B67-564B3E293ECB}" type="pres">
      <dgm:prSet presAssocID="{DD41027A-06A4-43D5-BA76-CF5B43828048}" presName="Child" presStyleLbl="revTx" presStyleIdx="15" presStyleCnt="28">
        <dgm:presLayoutVars>
          <dgm:chMax val="0"/>
          <dgm:chPref val="0"/>
          <dgm:bulletEnabled val="1"/>
        </dgm:presLayoutVars>
      </dgm:prSet>
      <dgm:spPr/>
    </dgm:pt>
    <dgm:pt modelId="{5DEE81F2-1315-49E6-B03C-E5F436060860}" type="pres">
      <dgm:prSet presAssocID="{28D4AB97-A2D7-43E0-A0F4-5FCA1BC960ED}" presName="childComposite" presStyleCnt="0">
        <dgm:presLayoutVars>
          <dgm:chMax val="0"/>
          <dgm:chPref val="0"/>
        </dgm:presLayoutVars>
      </dgm:prSet>
      <dgm:spPr/>
    </dgm:pt>
    <dgm:pt modelId="{CC01B7E6-7809-4DE8-B5C4-A9880F90D3DF}" type="pres">
      <dgm:prSet presAssocID="{28D4AB97-A2D7-43E0-A0F4-5FCA1BC960ED}" presName="ChildAccent" presStyleLbl="solidFgAcc1" presStyleIdx="13" presStyleCnt="24"/>
      <dgm:spPr/>
    </dgm:pt>
    <dgm:pt modelId="{5B3F1250-DA9A-4C2D-A5CE-E0743451360C}" type="pres">
      <dgm:prSet presAssocID="{28D4AB97-A2D7-43E0-A0F4-5FCA1BC960ED}" presName="Child" presStyleLbl="revTx" presStyleIdx="16" presStyleCnt="28">
        <dgm:presLayoutVars>
          <dgm:chMax val="0"/>
          <dgm:chPref val="0"/>
          <dgm:bulletEnabled val="1"/>
        </dgm:presLayoutVars>
      </dgm:prSet>
      <dgm:spPr/>
    </dgm:pt>
    <dgm:pt modelId="{1DC7384E-5958-46F6-B86B-C3F67D066C62}" type="pres">
      <dgm:prSet presAssocID="{749A935D-11C3-4288-989A-72BE924AFBCF}" presName="childComposite" presStyleCnt="0">
        <dgm:presLayoutVars>
          <dgm:chMax val="0"/>
          <dgm:chPref val="0"/>
        </dgm:presLayoutVars>
      </dgm:prSet>
      <dgm:spPr/>
    </dgm:pt>
    <dgm:pt modelId="{D07A4814-E559-461A-8CDF-FB0DD945AC37}" type="pres">
      <dgm:prSet presAssocID="{749A935D-11C3-4288-989A-72BE924AFBCF}" presName="ChildAccent" presStyleLbl="solidFgAcc1" presStyleIdx="14" presStyleCnt="24"/>
      <dgm:spPr/>
    </dgm:pt>
    <dgm:pt modelId="{0E60A201-5E1C-4DEC-B945-E732174E60A5}" type="pres">
      <dgm:prSet presAssocID="{749A935D-11C3-4288-989A-72BE924AFBCF}" presName="Child" presStyleLbl="revTx" presStyleIdx="17" presStyleCnt="28">
        <dgm:presLayoutVars>
          <dgm:chMax val="0"/>
          <dgm:chPref val="0"/>
          <dgm:bulletEnabled val="1"/>
        </dgm:presLayoutVars>
      </dgm:prSet>
      <dgm:spPr/>
    </dgm:pt>
    <dgm:pt modelId="{648F82F1-0E3E-40AC-89B1-C88B667934C2}" type="pres">
      <dgm:prSet presAssocID="{9DD1C526-7F30-4A2C-9E2F-5368EE08BE63}" presName="childComposite" presStyleCnt="0">
        <dgm:presLayoutVars>
          <dgm:chMax val="0"/>
          <dgm:chPref val="0"/>
        </dgm:presLayoutVars>
      </dgm:prSet>
      <dgm:spPr/>
    </dgm:pt>
    <dgm:pt modelId="{CAEFC6BC-C75C-4135-AB43-CD7D2BB59AD2}" type="pres">
      <dgm:prSet presAssocID="{9DD1C526-7F30-4A2C-9E2F-5368EE08BE63}" presName="ChildAccent" presStyleLbl="solidFgAcc1" presStyleIdx="15" presStyleCnt="24"/>
      <dgm:spPr/>
    </dgm:pt>
    <dgm:pt modelId="{F09041DD-D0D8-4E7A-A402-148504663A02}" type="pres">
      <dgm:prSet presAssocID="{9DD1C526-7F30-4A2C-9E2F-5368EE08BE63}" presName="Child" presStyleLbl="revTx" presStyleIdx="18" presStyleCnt="28">
        <dgm:presLayoutVars>
          <dgm:chMax val="0"/>
          <dgm:chPref val="0"/>
          <dgm:bulletEnabled val="1"/>
        </dgm:presLayoutVars>
      </dgm:prSet>
      <dgm:spPr/>
    </dgm:pt>
    <dgm:pt modelId="{EE2A12AE-F65E-433B-90B8-2A490795A2B3}" type="pres">
      <dgm:prSet presAssocID="{BD5804FC-2D3A-4681-871F-6CB87845BE2D}" presName="childComposite" presStyleCnt="0">
        <dgm:presLayoutVars>
          <dgm:chMax val="0"/>
          <dgm:chPref val="0"/>
        </dgm:presLayoutVars>
      </dgm:prSet>
      <dgm:spPr/>
    </dgm:pt>
    <dgm:pt modelId="{E43998DF-3F1F-43BC-B15D-2100D9B0685B}" type="pres">
      <dgm:prSet presAssocID="{BD5804FC-2D3A-4681-871F-6CB87845BE2D}" presName="ChildAccent" presStyleLbl="solidFgAcc1" presStyleIdx="16" presStyleCnt="24"/>
      <dgm:spPr/>
    </dgm:pt>
    <dgm:pt modelId="{CF472379-04D2-4B25-B11E-92A1E13D6B9B}" type="pres">
      <dgm:prSet presAssocID="{BD5804FC-2D3A-4681-871F-6CB87845BE2D}" presName="Child" presStyleLbl="revTx" presStyleIdx="19" presStyleCnt="28">
        <dgm:presLayoutVars>
          <dgm:chMax val="0"/>
          <dgm:chPref val="0"/>
          <dgm:bulletEnabled val="1"/>
        </dgm:presLayoutVars>
      </dgm:prSet>
      <dgm:spPr/>
    </dgm:pt>
    <dgm:pt modelId="{C4FEF753-9352-4041-9243-897B914704F7}" type="pres">
      <dgm:prSet presAssocID="{AE29792B-B910-4612-A061-519488D10D8C}" presName="childComposite" presStyleCnt="0">
        <dgm:presLayoutVars>
          <dgm:chMax val="0"/>
          <dgm:chPref val="0"/>
        </dgm:presLayoutVars>
      </dgm:prSet>
      <dgm:spPr/>
    </dgm:pt>
    <dgm:pt modelId="{E21BDC72-6CA9-4857-97A0-61182AC5E59B}" type="pres">
      <dgm:prSet presAssocID="{AE29792B-B910-4612-A061-519488D10D8C}" presName="ChildAccent" presStyleLbl="solidFgAcc1" presStyleIdx="17" presStyleCnt="24"/>
      <dgm:spPr/>
    </dgm:pt>
    <dgm:pt modelId="{3432947F-71F3-4E6C-9DB0-DE9EDF734F9C}" type="pres">
      <dgm:prSet presAssocID="{AE29792B-B910-4612-A061-519488D10D8C}" presName="Child" presStyleLbl="revTx" presStyleIdx="20" presStyleCnt="28">
        <dgm:presLayoutVars>
          <dgm:chMax val="0"/>
          <dgm:chPref val="0"/>
          <dgm:bulletEnabled val="1"/>
        </dgm:presLayoutVars>
      </dgm:prSet>
      <dgm:spPr/>
    </dgm:pt>
    <dgm:pt modelId="{BCFFB75E-7817-4C37-A70F-5999ADFE7E55}" type="pres">
      <dgm:prSet presAssocID="{B8E90E64-61C1-4CAE-BF4C-75A1EF7A5D40}" presName="childComposite" presStyleCnt="0">
        <dgm:presLayoutVars>
          <dgm:chMax val="0"/>
          <dgm:chPref val="0"/>
        </dgm:presLayoutVars>
      </dgm:prSet>
      <dgm:spPr/>
    </dgm:pt>
    <dgm:pt modelId="{0BE5205B-5E7E-4F93-8836-A7055BB1C57C}" type="pres">
      <dgm:prSet presAssocID="{B8E90E64-61C1-4CAE-BF4C-75A1EF7A5D40}" presName="ChildAccent" presStyleLbl="solidFgAcc1" presStyleIdx="18" presStyleCnt="24"/>
      <dgm:spPr/>
    </dgm:pt>
    <dgm:pt modelId="{828A2432-6897-4448-8E48-9C58FA53574D}" type="pres">
      <dgm:prSet presAssocID="{B8E90E64-61C1-4CAE-BF4C-75A1EF7A5D40}" presName="Child" presStyleLbl="revTx" presStyleIdx="21" presStyleCnt="28">
        <dgm:presLayoutVars>
          <dgm:chMax val="0"/>
          <dgm:chPref val="0"/>
          <dgm:bulletEnabled val="1"/>
        </dgm:presLayoutVars>
      </dgm:prSet>
      <dgm:spPr/>
    </dgm:pt>
    <dgm:pt modelId="{184AF457-7781-4E24-A9DB-E8E9CFF34A8C}" type="pres">
      <dgm:prSet presAssocID="{90CE3A27-DB8C-47F5-B650-63B7A5FEFB2D}" presName="childComposite" presStyleCnt="0">
        <dgm:presLayoutVars>
          <dgm:chMax val="0"/>
          <dgm:chPref val="0"/>
        </dgm:presLayoutVars>
      </dgm:prSet>
      <dgm:spPr/>
    </dgm:pt>
    <dgm:pt modelId="{4BE1E531-C67B-4EB7-B292-DE859B30F9F4}" type="pres">
      <dgm:prSet presAssocID="{90CE3A27-DB8C-47F5-B650-63B7A5FEFB2D}" presName="ChildAccent" presStyleLbl="solidFgAcc1" presStyleIdx="19" presStyleCnt="24"/>
      <dgm:spPr/>
    </dgm:pt>
    <dgm:pt modelId="{2E7BC81C-3CBB-46F2-BFCF-8746BA1C3A42}" type="pres">
      <dgm:prSet presAssocID="{90CE3A27-DB8C-47F5-B650-63B7A5FEFB2D}" presName="Child" presStyleLbl="revTx" presStyleIdx="22" presStyleCnt="28">
        <dgm:presLayoutVars>
          <dgm:chMax val="0"/>
          <dgm:chPref val="0"/>
          <dgm:bulletEnabled val="1"/>
        </dgm:presLayoutVars>
      </dgm:prSet>
      <dgm:spPr/>
    </dgm:pt>
    <dgm:pt modelId="{9981AF1F-2452-48D4-B175-4D4C4D74FC47}" type="pres">
      <dgm:prSet presAssocID="{81B7A11F-3E83-4FE1-8C71-713D974C5848}" presName="childComposite" presStyleCnt="0">
        <dgm:presLayoutVars>
          <dgm:chMax val="0"/>
          <dgm:chPref val="0"/>
        </dgm:presLayoutVars>
      </dgm:prSet>
      <dgm:spPr/>
    </dgm:pt>
    <dgm:pt modelId="{38A626AC-02E0-4BDE-A3C9-CE15AAC09044}" type="pres">
      <dgm:prSet presAssocID="{81B7A11F-3E83-4FE1-8C71-713D974C5848}" presName="ChildAccent" presStyleLbl="solidFgAcc1" presStyleIdx="20" presStyleCnt="24"/>
      <dgm:spPr/>
    </dgm:pt>
    <dgm:pt modelId="{126129B7-D3C9-47A7-B78F-23FED3DDF8FD}" type="pres">
      <dgm:prSet presAssocID="{81B7A11F-3E83-4FE1-8C71-713D974C5848}" presName="Child" presStyleLbl="revTx" presStyleIdx="23" presStyleCnt="28" custLinFactNeighborY="55996">
        <dgm:presLayoutVars>
          <dgm:chMax val="0"/>
          <dgm:chPref val="0"/>
          <dgm:bulletEnabled val="1"/>
        </dgm:presLayoutVars>
      </dgm:prSet>
      <dgm:spPr/>
    </dgm:pt>
    <dgm:pt modelId="{CE4A8415-8C6B-4095-BD9E-4FB60CF5B0F4}" type="pres">
      <dgm:prSet presAssocID="{39793A35-E356-4B12-A8CA-99ECAF6F919B}" presName="root" presStyleCnt="0">
        <dgm:presLayoutVars>
          <dgm:chMax/>
          <dgm:chPref/>
        </dgm:presLayoutVars>
      </dgm:prSet>
      <dgm:spPr/>
    </dgm:pt>
    <dgm:pt modelId="{3C1F9DE6-B579-4FF9-A84F-A08475B4D49C}" type="pres">
      <dgm:prSet presAssocID="{39793A35-E356-4B12-A8CA-99ECAF6F919B}" presName="rootComposite" presStyleCnt="0">
        <dgm:presLayoutVars/>
      </dgm:prSet>
      <dgm:spPr/>
    </dgm:pt>
    <dgm:pt modelId="{5EF8E203-B862-4465-9E32-A674E133077D}" type="pres">
      <dgm:prSet presAssocID="{39793A35-E356-4B12-A8CA-99ECAF6F919B}" presName="ParentAccent" presStyleLbl="alignNode1" presStyleIdx="3" presStyleCnt="4" custLinFactNeighborY="17388"/>
      <dgm:spPr/>
    </dgm:pt>
    <dgm:pt modelId="{45E656E9-D985-43FB-823B-99E7798EDD10}" type="pres">
      <dgm:prSet presAssocID="{39793A35-E356-4B12-A8CA-99ECAF6F919B}" presName="ParentSmallAccent" presStyleLbl="fgAcc1" presStyleIdx="3" presStyleCnt="4"/>
      <dgm:spPr/>
    </dgm:pt>
    <dgm:pt modelId="{2818CFB1-1295-4CA2-B90C-5A72CF8BB7F8}" type="pres">
      <dgm:prSet presAssocID="{39793A35-E356-4B12-A8CA-99ECAF6F919B}" presName="Parent" presStyleLbl="revTx" presStyleIdx="24" presStyleCnt="28">
        <dgm:presLayoutVars>
          <dgm:chMax/>
          <dgm:chPref val="4"/>
          <dgm:bulletEnabled val="1"/>
        </dgm:presLayoutVars>
      </dgm:prSet>
      <dgm:spPr/>
    </dgm:pt>
    <dgm:pt modelId="{663D4D10-2B82-427C-B05C-DA3031B47459}" type="pres">
      <dgm:prSet presAssocID="{39793A35-E356-4B12-A8CA-99ECAF6F919B}" presName="childShape" presStyleCnt="0">
        <dgm:presLayoutVars>
          <dgm:chMax val="0"/>
          <dgm:chPref val="0"/>
        </dgm:presLayoutVars>
      </dgm:prSet>
      <dgm:spPr/>
    </dgm:pt>
    <dgm:pt modelId="{45CD5C25-759A-4DBB-846C-6B850AD472D3}" type="pres">
      <dgm:prSet presAssocID="{693A7F22-F049-4695-A90C-FAEED5769324}" presName="childComposite" presStyleCnt="0">
        <dgm:presLayoutVars>
          <dgm:chMax val="0"/>
          <dgm:chPref val="0"/>
        </dgm:presLayoutVars>
      </dgm:prSet>
      <dgm:spPr/>
    </dgm:pt>
    <dgm:pt modelId="{E01E63F2-ADF3-4B21-8E8D-AEAB62CF9524}" type="pres">
      <dgm:prSet presAssocID="{693A7F22-F049-4695-A90C-FAEED5769324}" presName="ChildAccent" presStyleLbl="solidFgAcc1" presStyleIdx="21" presStyleCnt="24"/>
      <dgm:spPr/>
    </dgm:pt>
    <dgm:pt modelId="{0DFC65E4-D37F-44A2-B6C2-C4332086046C}" type="pres">
      <dgm:prSet presAssocID="{693A7F22-F049-4695-A90C-FAEED5769324}" presName="Child" presStyleLbl="revTx" presStyleIdx="25" presStyleCnt="28" custLinFactNeighborY="51034">
        <dgm:presLayoutVars>
          <dgm:chMax val="0"/>
          <dgm:chPref val="0"/>
          <dgm:bulletEnabled val="1"/>
        </dgm:presLayoutVars>
      </dgm:prSet>
      <dgm:spPr/>
    </dgm:pt>
    <dgm:pt modelId="{D8EA2733-4A3D-4AC6-A68B-2A3E17A7F936}" type="pres">
      <dgm:prSet presAssocID="{830C95A4-37A4-44E7-8A8A-FC95468E2343}" presName="childComposite" presStyleCnt="0">
        <dgm:presLayoutVars>
          <dgm:chMax val="0"/>
          <dgm:chPref val="0"/>
        </dgm:presLayoutVars>
      </dgm:prSet>
      <dgm:spPr/>
    </dgm:pt>
    <dgm:pt modelId="{2CDD79C1-A58C-40BA-8262-F6C7632560FA}" type="pres">
      <dgm:prSet presAssocID="{830C95A4-37A4-44E7-8A8A-FC95468E2343}" presName="ChildAccent" presStyleLbl="solidFgAcc1" presStyleIdx="22" presStyleCnt="24" custLinFactY="100000" custLinFactNeighborY="116968"/>
      <dgm:spPr/>
    </dgm:pt>
    <dgm:pt modelId="{AB7ECE44-79B6-4393-B05D-1B2B6B0A3F1E}" type="pres">
      <dgm:prSet presAssocID="{830C95A4-37A4-44E7-8A8A-FC95468E2343}" presName="Child" presStyleLbl="revTx" presStyleIdx="26" presStyleCnt="28" custLinFactNeighborY="93063">
        <dgm:presLayoutVars>
          <dgm:chMax val="0"/>
          <dgm:chPref val="0"/>
          <dgm:bulletEnabled val="1"/>
        </dgm:presLayoutVars>
      </dgm:prSet>
      <dgm:spPr/>
    </dgm:pt>
    <dgm:pt modelId="{6D4752D9-1B8D-4E16-8B5B-DA82E72793D0}" type="pres">
      <dgm:prSet presAssocID="{458EC2B0-AC38-497A-BE78-E362034F6674}" presName="childComposite" presStyleCnt="0">
        <dgm:presLayoutVars>
          <dgm:chMax val="0"/>
          <dgm:chPref val="0"/>
        </dgm:presLayoutVars>
      </dgm:prSet>
      <dgm:spPr/>
    </dgm:pt>
    <dgm:pt modelId="{EF6E04F6-DDB5-4DAC-AD64-E22AAC37AE55}" type="pres">
      <dgm:prSet presAssocID="{458EC2B0-AC38-497A-BE78-E362034F6674}" presName="ChildAccent" presStyleLbl="solidFgAcc1" presStyleIdx="23" presStyleCnt="24" custLinFactY="81973" custLinFactNeighborY="100000"/>
      <dgm:spPr/>
    </dgm:pt>
    <dgm:pt modelId="{F46796AC-955E-457B-818D-48BD6A8747DD}" type="pres">
      <dgm:prSet presAssocID="{458EC2B0-AC38-497A-BE78-E362034F6674}" presName="Child" presStyleLbl="revTx" presStyleIdx="27" presStyleCnt="28" custLinFactY="32089" custLinFactNeighborY="100000">
        <dgm:presLayoutVars>
          <dgm:chMax val="0"/>
          <dgm:chPref val="0"/>
          <dgm:bulletEnabled val="1"/>
        </dgm:presLayoutVars>
      </dgm:prSet>
      <dgm:spPr/>
    </dgm:pt>
  </dgm:ptLst>
  <dgm:cxnLst>
    <dgm:cxn modelId="{08B9B004-E41A-4BB3-B7AD-04FF9CCC1D8B}" srcId="{19E851C1-BA54-4417-9192-48B80969D17E}" destId="{81B7A11F-3E83-4FE1-8C71-713D974C5848}" srcOrd="8" destOrd="0" parTransId="{B85B9B3F-3321-473D-A13D-34E86795FF1B}" sibTransId="{32BA384B-1F15-4632-9130-497795833D5F}"/>
    <dgm:cxn modelId="{B98F5711-9E14-4015-96AF-0A0E6279784C}" type="presOf" srcId="{2BA4F034-2669-4D1B-8A28-1137D1AB2DB8}" destId="{F704D3F4-56AB-4CE9-BD38-D9D9F2744B8B}" srcOrd="0" destOrd="0" presId="urn:microsoft.com/office/officeart/2008/layout/SquareAccentList"/>
    <dgm:cxn modelId="{A72D4219-7C24-4EB0-8AC4-70640BABBF75}" srcId="{40F22160-6F66-4457-B3AD-F747632D51EA}" destId="{13721538-453A-47BB-8655-67FBF80421CE}" srcOrd="1" destOrd="0" parTransId="{56293EC9-2775-4B2C-B224-F30C0CD9795C}" sibTransId="{8F5B9FA3-A7E5-4600-93B4-E968BBC5DE35}"/>
    <dgm:cxn modelId="{E1CBF819-D8FC-490C-A5B2-68CE4A8C2149}" type="presOf" srcId="{693A7F22-F049-4695-A90C-FAEED5769324}" destId="{0DFC65E4-D37F-44A2-B6C2-C4332086046C}" srcOrd="0" destOrd="0" presId="urn:microsoft.com/office/officeart/2008/layout/SquareAccentList"/>
    <dgm:cxn modelId="{C15BCD1A-C1CD-406E-85C4-182DD99C1E03}" type="presOf" srcId="{19E851C1-BA54-4417-9192-48B80969D17E}" destId="{E775B1E0-8146-4222-8FAC-571A8CD2ED1C}" srcOrd="0" destOrd="0" presId="urn:microsoft.com/office/officeart/2008/layout/SquareAccentList"/>
    <dgm:cxn modelId="{A468661D-0CCB-4729-BE67-B6EF817F7A0A}" type="presOf" srcId="{458EC2B0-AC38-497A-BE78-E362034F6674}" destId="{F46796AC-955E-457B-818D-48BD6A8747DD}" srcOrd="0" destOrd="0" presId="urn:microsoft.com/office/officeart/2008/layout/SquareAccentList"/>
    <dgm:cxn modelId="{08C33B1F-3648-47A3-8CA4-5895BC615FA2}" type="presOf" srcId="{81B7A11F-3E83-4FE1-8C71-713D974C5848}" destId="{126129B7-D3C9-47A7-B78F-23FED3DDF8FD}" srcOrd="0" destOrd="0" presId="urn:microsoft.com/office/officeart/2008/layout/SquareAccentList"/>
    <dgm:cxn modelId="{C0F7691F-677C-4CEF-8B4B-719680C0FDDA}" srcId="{40F22160-6F66-4457-B3AD-F747632D51EA}" destId="{974CD343-D494-448A-A6D9-B82D25EDF3DE}" srcOrd="8" destOrd="0" parTransId="{A066AB76-38C2-4E85-9280-8ABEC204F099}" sibTransId="{7E2B9BAE-D215-4329-90D0-FFF48E43BC96}"/>
    <dgm:cxn modelId="{DA7E2B24-FB8E-4372-8C42-80CD3E3DCA5F}" type="presOf" srcId="{40F22160-6F66-4457-B3AD-F747632D51EA}" destId="{FE583482-B805-456D-8E60-DBBF33940148}" srcOrd="0" destOrd="0" presId="urn:microsoft.com/office/officeart/2008/layout/SquareAccentList"/>
    <dgm:cxn modelId="{F56AFD31-8BA6-4690-879C-003C4E49B6B4}" srcId="{40F22160-6F66-4457-B3AD-F747632D51EA}" destId="{4C0F89E8-1194-4D3B-AAB7-4A46C4164112}" srcOrd="4" destOrd="0" parTransId="{E1C3814A-1910-472A-99AC-2A3BD7D1A7FE}" sibTransId="{D9A07774-125E-4708-94D8-A1EBBF86E01C}"/>
    <dgm:cxn modelId="{97094236-A55D-4A2A-9D31-088D5D018356}" srcId="{29D9BED1-EB7C-44FB-82CE-36054BAF44A8}" destId="{2BA4F034-2669-4D1B-8A28-1137D1AB2DB8}" srcOrd="1" destOrd="0" parTransId="{CD2894D1-DCDB-49EF-819C-1A865DC7EEA9}" sibTransId="{CC14660F-0B81-4908-974D-182852BC1D80}"/>
    <dgm:cxn modelId="{8CC83F38-8BDF-431C-9EC5-BA4C17714E31}" srcId="{2BA4F034-2669-4D1B-8A28-1137D1AB2DB8}" destId="{4AEF099E-0D57-4FBB-9CA0-4967726894F9}" srcOrd="0" destOrd="0" parTransId="{D8A960CF-16BA-4070-8E39-522798DB4F20}" sibTransId="{DC6133D9-4EB2-4642-B47F-7CC3710ADCB4}"/>
    <dgm:cxn modelId="{92F9F03A-4FC1-48EF-9931-D7CF81AF24DB}" srcId="{19E851C1-BA54-4417-9192-48B80969D17E}" destId="{B8E90E64-61C1-4CAE-BF4C-75A1EF7A5D40}" srcOrd="6" destOrd="0" parTransId="{E4A9153E-C82F-45F6-904A-8C76DEB88BB8}" sibTransId="{916475E0-AD9C-4C96-9CF8-55A7DD7E1BC7}"/>
    <dgm:cxn modelId="{AB90213D-E4A6-4E42-8B4F-00E5C5C1B4CA}" type="presOf" srcId="{DD41027A-06A4-43D5-BA76-CF5B43828048}" destId="{3139ED00-8FF3-43B1-9B67-564B3E293ECB}" srcOrd="0" destOrd="0" presId="urn:microsoft.com/office/officeart/2008/layout/SquareAccentList"/>
    <dgm:cxn modelId="{322D073E-89FE-4B18-B4B9-D2C1E796256D}" srcId="{39793A35-E356-4B12-A8CA-99ECAF6F919B}" destId="{458EC2B0-AC38-497A-BE78-E362034F6674}" srcOrd="2" destOrd="0" parTransId="{2204327C-1A07-4958-957B-F8A70DBDFBBA}" sibTransId="{1C91D7C0-C7A4-43E9-A5B6-90ADCAF0ECD6}"/>
    <dgm:cxn modelId="{5AA3253E-6FEF-4D65-A151-3D60B8252E0B}" type="presOf" srcId="{29D9BED1-EB7C-44FB-82CE-36054BAF44A8}" destId="{DEEC65F2-74A6-40EE-843F-11743180EE11}" srcOrd="0" destOrd="0" presId="urn:microsoft.com/office/officeart/2008/layout/SquareAccentList"/>
    <dgm:cxn modelId="{E6AA5940-1813-4C0A-8F32-93D1621C9154}" type="presOf" srcId="{13721538-453A-47BB-8655-67FBF80421CE}" destId="{9B8A7BEB-A6BA-4452-83B6-C90AF3D7F63C}" srcOrd="0" destOrd="0" presId="urn:microsoft.com/office/officeart/2008/layout/SquareAccentList"/>
    <dgm:cxn modelId="{5968AD5E-13CD-4795-B6E5-1040286E77FC}" type="presOf" srcId="{4C0F89E8-1194-4D3B-AAB7-4A46C4164112}" destId="{6B88A719-8137-4C2D-A6F1-178C78B22775}" srcOrd="0" destOrd="0" presId="urn:microsoft.com/office/officeart/2008/layout/SquareAccentList"/>
    <dgm:cxn modelId="{F489F643-7264-437A-BDAF-C84C3EE9F58D}" srcId="{39793A35-E356-4B12-A8CA-99ECAF6F919B}" destId="{693A7F22-F049-4695-A90C-FAEED5769324}" srcOrd="0" destOrd="0" parTransId="{FFF41A70-8EE7-4FB4-A860-D02606A59847}" sibTransId="{4F340CAE-6788-4727-979B-DDCCDE1AD58D}"/>
    <dgm:cxn modelId="{6066424A-FCC7-4A0B-8AAF-18630CA9842E}" type="presOf" srcId="{F33FCA35-BA77-4C57-A797-15329C41E6A0}" destId="{3EAB983F-0B3C-4812-9A23-2656019F2E4A}" srcOrd="0" destOrd="0" presId="urn:microsoft.com/office/officeart/2008/layout/SquareAccentList"/>
    <dgm:cxn modelId="{42E9BD4A-F76A-4351-B70A-C4D92F60F776}" type="presOf" srcId="{8BACF3DC-F427-4C60-A99D-CB106F4DF2EA}" destId="{BBD6F9FF-17D0-4BD7-9521-20646B58856B}" srcOrd="0" destOrd="0" presId="urn:microsoft.com/office/officeart/2008/layout/SquareAccentList"/>
    <dgm:cxn modelId="{081A0F6C-41C0-4AC2-88FC-E49AFA4C86D0}" srcId="{40F22160-6F66-4457-B3AD-F747632D51EA}" destId="{8BACF3DC-F427-4C60-A99D-CB106F4DF2EA}" srcOrd="0" destOrd="0" parTransId="{EBA10F2D-0A36-48FB-AE25-8106B0AE9115}" sibTransId="{C5CBA372-247F-49AB-B7D9-2EFC9586DA17}"/>
    <dgm:cxn modelId="{6F323B4C-7865-4564-AFA9-A700A3BAFF43}" type="presOf" srcId="{9DD1C526-7F30-4A2C-9E2F-5368EE08BE63}" destId="{F09041DD-D0D8-4E7A-A402-148504663A02}" srcOrd="0" destOrd="0" presId="urn:microsoft.com/office/officeart/2008/layout/SquareAccentList"/>
    <dgm:cxn modelId="{9212E04C-302B-412C-8C29-C2A11D88AF2D}" type="presOf" srcId="{4AEF099E-0D57-4FBB-9CA0-4967726894F9}" destId="{6C6459E8-15EA-481F-AA02-8F30DCC81D7F}" srcOrd="0" destOrd="0" presId="urn:microsoft.com/office/officeart/2008/layout/SquareAccentList"/>
    <dgm:cxn modelId="{94F03C4E-AB1C-4E62-BB69-9C1EA83F7454}" type="presOf" srcId="{3F23A2C4-D006-4FF6-8E9D-1C6F965D7156}" destId="{96A8B28B-1A04-4599-9AB0-1559D0CBDFDF}" srcOrd="0" destOrd="0" presId="urn:microsoft.com/office/officeart/2008/layout/SquareAccentList"/>
    <dgm:cxn modelId="{37F8336F-A592-4ACC-9C03-DF4E9FFE1857}" type="presOf" srcId="{974CD343-D494-448A-A6D9-B82D25EDF3DE}" destId="{0AB2DF27-08C6-49C1-99ED-86D60961D856}" srcOrd="0" destOrd="0" presId="urn:microsoft.com/office/officeart/2008/layout/SquareAccentList"/>
    <dgm:cxn modelId="{B58F8A4F-2469-44B5-82A6-8E6A8BC911A6}" type="presOf" srcId="{AE29792B-B910-4612-A061-519488D10D8C}" destId="{3432947F-71F3-4E6C-9DB0-DE9EDF734F9C}" srcOrd="0" destOrd="0" presId="urn:microsoft.com/office/officeart/2008/layout/SquareAccentList"/>
    <dgm:cxn modelId="{82B7B351-A3B7-4784-BF94-A831E39240AF}" type="presOf" srcId="{31434225-C43F-4C0F-9A53-2DEB2FCDCB3D}" destId="{C8A73FFF-57AA-40AE-AD84-F01E402954AD}" srcOrd="0" destOrd="0" presId="urn:microsoft.com/office/officeart/2008/layout/SquareAccentList"/>
    <dgm:cxn modelId="{FDC6FF53-7E22-439C-AEB9-7E7BE921DFFC}" srcId="{39793A35-E356-4B12-A8CA-99ECAF6F919B}" destId="{830C95A4-37A4-44E7-8A8A-FC95468E2343}" srcOrd="1" destOrd="0" parTransId="{378497AF-773D-418F-A120-DD800BA72DC1}" sibTransId="{71CA829F-0906-471F-84B3-401E269FA494}"/>
    <dgm:cxn modelId="{B7D23957-7671-4579-8758-6592AE09AD02}" type="presOf" srcId="{933E3D6C-1008-46CA-9060-B36B279176BB}" destId="{3C182D17-661F-4F66-A977-584D9A83651A}" srcOrd="0" destOrd="0" presId="urn:microsoft.com/office/officeart/2008/layout/SquareAccentList"/>
    <dgm:cxn modelId="{F46FD77F-AD05-4C00-94E9-40BA6F3E220D}" type="presOf" srcId="{749A935D-11C3-4288-989A-72BE924AFBCF}" destId="{0E60A201-5E1C-4DEC-B945-E732174E60A5}" srcOrd="0" destOrd="0" presId="urn:microsoft.com/office/officeart/2008/layout/SquareAccentList"/>
    <dgm:cxn modelId="{3F729888-69E6-4F7D-A720-C6F42E7F34F1}" srcId="{19E851C1-BA54-4417-9192-48B80969D17E}" destId="{28D4AB97-A2D7-43E0-A0F4-5FCA1BC960ED}" srcOrd="1" destOrd="0" parTransId="{8AB20DCA-F19C-4874-8D45-A2817C1B621F}" sibTransId="{31B796CC-44BA-499C-8A4E-2BB44E351974}"/>
    <dgm:cxn modelId="{6D005A90-5DD5-4511-A4EC-DD1C4269978D}" srcId="{29D9BED1-EB7C-44FB-82CE-36054BAF44A8}" destId="{19E851C1-BA54-4417-9192-48B80969D17E}" srcOrd="2" destOrd="0" parTransId="{4B07AFD0-6F71-4287-AAFA-3937ECE0D7DF}" sibTransId="{FDD7D759-970F-4F9C-A94D-DC0A2F876524}"/>
    <dgm:cxn modelId="{8357E495-0135-490E-BBE7-D9F05E32BA33}" type="presOf" srcId="{406AB5EB-1119-4898-8C8D-2C65B9C5BF1B}" destId="{43BBD6E7-6A81-42A3-B5CB-5893763E8FE9}" srcOrd="0" destOrd="0" presId="urn:microsoft.com/office/officeart/2008/layout/SquareAccentList"/>
    <dgm:cxn modelId="{0DC9BA96-C1F7-4EB3-B5AB-602A35D8957C}" srcId="{19E851C1-BA54-4417-9192-48B80969D17E}" destId="{AE29792B-B910-4612-A061-519488D10D8C}" srcOrd="5" destOrd="0" parTransId="{F85211F5-2EF0-4745-B1FD-B83FD6D44BD8}" sibTransId="{56250F9D-D446-424B-B3D3-F6DA001AF1ED}"/>
    <dgm:cxn modelId="{30190698-6D33-43B4-A529-AD1DC9486B71}" type="presOf" srcId="{90CE3A27-DB8C-47F5-B650-63B7A5FEFB2D}" destId="{2E7BC81C-3CBB-46F2-BFCF-8746BA1C3A42}" srcOrd="0" destOrd="0" presId="urn:microsoft.com/office/officeart/2008/layout/SquareAccentList"/>
    <dgm:cxn modelId="{3CC9E79F-0786-4721-A494-4868B895144C}" srcId="{29D9BED1-EB7C-44FB-82CE-36054BAF44A8}" destId="{40F22160-6F66-4457-B3AD-F747632D51EA}" srcOrd="0" destOrd="0" parTransId="{88F82A06-6567-4D89-8F73-2E269629A5CA}" sibTransId="{EB1290AE-24E5-475D-9F8C-1F3CC4A06D47}"/>
    <dgm:cxn modelId="{3FE577A1-8882-483B-87F6-5B0EA76357BE}" type="presOf" srcId="{830C95A4-37A4-44E7-8A8A-FC95468E2343}" destId="{AB7ECE44-79B6-4393-B05D-1B2B6B0A3F1E}" srcOrd="0" destOrd="0" presId="urn:microsoft.com/office/officeart/2008/layout/SquareAccentList"/>
    <dgm:cxn modelId="{7B702CA3-A9CD-4551-A7E2-3D00B69732DF}" srcId="{40F22160-6F66-4457-B3AD-F747632D51EA}" destId="{31434225-C43F-4C0F-9A53-2DEB2FCDCB3D}" srcOrd="7" destOrd="0" parTransId="{0645C0CE-C73D-4B3C-9D1D-1429A69B2BAA}" sibTransId="{E724AA0A-A11F-496C-B83C-DC10096941B0}"/>
    <dgm:cxn modelId="{EE1BFEA3-CF96-4EBF-A510-F386FEBCEC7E}" srcId="{19E851C1-BA54-4417-9192-48B80969D17E}" destId="{BD5804FC-2D3A-4681-871F-6CB87845BE2D}" srcOrd="4" destOrd="0" parTransId="{032D5805-0484-4408-A119-FA3AFEDD44BF}" sibTransId="{EE508F95-3CB9-4841-AAAC-216DBD0D2557}"/>
    <dgm:cxn modelId="{72AE87A5-FA36-4D47-B3BD-535231384D5B}" type="presOf" srcId="{39793A35-E356-4B12-A8CA-99ECAF6F919B}" destId="{2818CFB1-1295-4CA2-B90C-5A72CF8BB7F8}" srcOrd="0" destOrd="0" presId="urn:microsoft.com/office/officeart/2008/layout/SquareAccentList"/>
    <dgm:cxn modelId="{6BBC13A9-CC87-467F-92F1-E6592DF773B7}" type="presOf" srcId="{E936D17A-7842-464B-B173-D3B50F3F50CF}" destId="{17F61568-B4C1-4245-870C-8497549EF4B4}" srcOrd="0" destOrd="0" presId="urn:microsoft.com/office/officeart/2008/layout/SquareAccentList"/>
    <dgm:cxn modelId="{088CACAF-DF5C-41C0-96D8-6A1BA4DD75C6}" srcId="{40F22160-6F66-4457-B3AD-F747632D51EA}" destId="{3F23A2C4-D006-4FF6-8E9D-1C6F965D7156}" srcOrd="5" destOrd="0" parTransId="{912D659D-7260-494D-AADB-D5523CF42100}" sibTransId="{CB914544-1A0D-4C8C-9230-5B7093656540}"/>
    <dgm:cxn modelId="{1FA689B0-1B10-4689-8B2B-9E97ACEB49FC}" srcId="{2BA4F034-2669-4D1B-8A28-1137D1AB2DB8}" destId="{F33FCA35-BA77-4C57-A797-15329C41E6A0}" srcOrd="1" destOrd="0" parTransId="{87056389-BB5F-4A7A-976A-C45214605E46}" sibTransId="{A9D499D8-4203-4999-A8FC-563892C3B8FC}"/>
    <dgm:cxn modelId="{154E44B5-5F84-4A86-8D6D-0919B793A082}" type="presOf" srcId="{BD5804FC-2D3A-4681-871F-6CB87845BE2D}" destId="{CF472379-04D2-4B25-B11E-92A1E13D6B9B}" srcOrd="0" destOrd="0" presId="urn:microsoft.com/office/officeart/2008/layout/SquareAccentList"/>
    <dgm:cxn modelId="{64BAAFB6-9E25-420B-881C-F74F58CE7BBC}" srcId="{40F22160-6F66-4457-B3AD-F747632D51EA}" destId="{E268E988-2BC9-46B5-98BF-F86D606FBBB4}" srcOrd="3" destOrd="0" parTransId="{E54CB2E5-DAE0-4C33-97F8-54A09DACA595}" sibTransId="{5E73931C-3523-42B6-9FDB-5795C72837F0}"/>
    <dgm:cxn modelId="{DED4BFBC-E1D2-4CC2-9C32-38D978B74EDC}" srcId="{19E851C1-BA54-4417-9192-48B80969D17E}" destId="{90CE3A27-DB8C-47F5-B650-63B7A5FEFB2D}" srcOrd="7" destOrd="0" parTransId="{AC5B2F55-727E-4D4B-9AB1-C8B0650A04CF}" sibTransId="{AA42A084-012D-42EA-A23A-608480925190}"/>
    <dgm:cxn modelId="{9AAC6CC1-03E4-4CC6-9EC3-4E1FDF6C3E8F}" type="presOf" srcId="{28D4AB97-A2D7-43E0-A0F4-5FCA1BC960ED}" destId="{5B3F1250-DA9A-4C2D-A5CE-E0743451360C}" srcOrd="0" destOrd="0" presId="urn:microsoft.com/office/officeart/2008/layout/SquareAccentList"/>
    <dgm:cxn modelId="{42AB98C5-AB48-47A5-A800-90D9FFC6324B}" type="presOf" srcId="{E268E988-2BC9-46B5-98BF-F86D606FBBB4}" destId="{FA182FD0-4999-4065-BC37-86B77D3E57BE}" srcOrd="0" destOrd="0" presId="urn:microsoft.com/office/officeart/2008/layout/SquareAccentList"/>
    <dgm:cxn modelId="{AC2E59CE-5B4B-4490-961A-51F05028FE2E}" srcId="{40F22160-6F66-4457-B3AD-F747632D51EA}" destId="{933E3D6C-1008-46CA-9060-B36B279176BB}" srcOrd="2" destOrd="0" parTransId="{CB162AC9-03F6-4046-827E-ECCEA5F50A37}" sibTransId="{03400CEB-37A5-4F0E-9036-BC3976281E10}"/>
    <dgm:cxn modelId="{7B2D53D3-4312-4C49-B0FC-235B5ADE30AE}" srcId="{19E851C1-BA54-4417-9192-48B80969D17E}" destId="{DD41027A-06A4-43D5-BA76-CF5B43828048}" srcOrd="0" destOrd="0" parTransId="{D0DDBC29-9002-410B-B1F4-8651A8E8D57F}" sibTransId="{F059540F-CC7B-4D7D-B8F7-EC50CE5CCFF9}"/>
    <dgm:cxn modelId="{5A7DA5D6-0A1B-457E-A9BF-2AF8A49F7E94}" srcId="{40F22160-6F66-4457-B3AD-F747632D51EA}" destId="{406AB5EB-1119-4898-8C8D-2C65B9C5BF1B}" srcOrd="6" destOrd="0" parTransId="{18952B2F-28D4-4291-887A-1FD43A5E6430}" sibTransId="{06B8E71B-97BF-44BD-B0CD-B00AD10AA004}"/>
    <dgm:cxn modelId="{86D6ADDD-5972-4DE7-82C2-2DBB56E0AC6E}" type="presOf" srcId="{B8E90E64-61C1-4CAE-BF4C-75A1EF7A5D40}" destId="{828A2432-6897-4448-8E48-9C58FA53574D}" srcOrd="0" destOrd="0" presId="urn:microsoft.com/office/officeart/2008/layout/SquareAccentList"/>
    <dgm:cxn modelId="{CC8455DE-A1B2-4083-976F-09BA804BF661}" srcId="{29D9BED1-EB7C-44FB-82CE-36054BAF44A8}" destId="{39793A35-E356-4B12-A8CA-99ECAF6F919B}" srcOrd="3" destOrd="0" parTransId="{1CE1FDAA-EBE3-4E6C-AC55-D039E8EF3176}" sibTransId="{6C91D73D-F1FC-43CF-93EB-698BA0FDDCAE}"/>
    <dgm:cxn modelId="{AC1896E0-1319-4E53-A879-1F4A41FC75A8}" srcId="{19E851C1-BA54-4417-9192-48B80969D17E}" destId="{749A935D-11C3-4288-989A-72BE924AFBCF}" srcOrd="2" destOrd="0" parTransId="{721780DE-BD56-4FFB-9D69-DA9554D51573}" sibTransId="{246087FE-FBF0-4E5C-95BB-2F33A786D70C}"/>
    <dgm:cxn modelId="{DF29F4E7-5548-4377-8F66-C6CDEF74A385}" srcId="{40F22160-6F66-4457-B3AD-F747632D51EA}" destId="{E936D17A-7842-464B-B173-D3B50F3F50CF}" srcOrd="9" destOrd="0" parTransId="{427F3058-728E-41B4-AF11-58767850780C}" sibTransId="{17EEF6B0-C1CF-4F2D-9347-E2B57DCA2F08}"/>
    <dgm:cxn modelId="{51E8ABF9-2AB2-4C57-9AB4-94CCFD9DC68F}" srcId="{19E851C1-BA54-4417-9192-48B80969D17E}" destId="{9DD1C526-7F30-4A2C-9E2F-5368EE08BE63}" srcOrd="3" destOrd="0" parTransId="{9CFAD6C7-A0CF-4B45-BD98-C431F87B1C9E}" sibTransId="{045D46FE-D15E-478B-9C94-09C701567B28}"/>
    <dgm:cxn modelId="{BD1C196A-ABE0-4808-B685-2DA94F7F6A5A}" type="presParOf" srcId="{DEEC65F2-74A6-40EE-843F-11743180EE11}" destId="{4F2C1B77-C3BD-4E13-BCEE-647A77E3221A}" srcOrd="0" destOrd="0" presId="urn:microsoft.com/office/officeart/2008/layout/SquareAccentList"/>
    <dgm:cxn modelId="{BC9AE23E-1704-449B-897B-F32E1435C76C}" type="presParOf" srcId="{4F2C1B77-C3BD-4E13-BCEE-647A77E3221A}" destId="{767F1C50-0B67-4A56-B846-E3EA606D7CB4}" srcOrd="0" destOrd="0" presId="urn:microsoft.com/office/officeart/2008/layout/SquareAccentList"/>
    <dgm:cxn modelId="{29F80AF1-EE96-47E8-BF53-C4F489776374}" type="presParOf" srcId="{767F1C50-0B67-4A56-B846-E3EA606D7CB4}" destId="{B81DC104-F68F-4C37-A615-15F9E661F3D2}" srcOrd="0" destOrd="0" presId="urn:microsoft.com/office/officeart/2008/layout/SquareAccentList"/>
    <dgm:cxn modelId="{07A6DBD7-6628-4CA6-8B85-CECCCEA1160B}" type="presParOf" srcId="{767F1C50-0B67-4A56-B846-E3EA606D7CB4}" destId="{64CC20BA-DF16-432F-A9CA-EC6CC7A6FD9C}" srcOrd="1" destOrd="0" presId="urn:microsoft.com/office/officeart/2008/layout/SquareAccentList"/>
    <dgm:cxn modelId="{F4BA600B-BAC9-4F0E-BC14-D9F34526349C}" type="presParOf" srcId="{767F1C50-0B67-4A56-B846-E3EA606D7CB4}" destId="{FE583482-B805-456D-8E60-DBBF33940148}" srcOrd="2" destOrd="0" presId="urn:microsoft.com/office/officeart/2008/layout/SquareAccentList"/>
    <dgm:cxn modelId="{17F5804E-4212-410C-88E6-435FC1C485F3}" type="presParOf" srcId="{4F2C1B77-C3BD-4E13-BCEE-647A77E3221A}" destId="{E5E8BD0F-ACE2-4FEA-A285-54954546F4F4}" srcOrd="1" destOrd="0" presId="urn:microsoft.com/office/officeart/2008/layout/SquareAccentList"/>
    <dgm:cxn modelId="{AA608665-FBA1-4C51-87EB-5D750C31796E}" type="presParOf" srcId="{E5E8BD0F-ACE2-4FEA-A285-54954546F4F4}" destId="{750E0681-806B-44DD-8FB1-E1CA3811ED79}" srcOrd="0" destOrd="0" presId="urn:microsoft.com/office/officeart/2008/layout/SquareAccentList"/>
    <dgm:cxn modelId="{DD34B7B0-25E1-46AB-B93B-E3F07F5A9930}" type="presParOf" srcId="{750E0681-806B-44DD-8FB1-E1CA3811ED79}" destId="{BEC6BBE6-7D40-4494-9022-83E47288D58C}" srcOrd="0" destOrd="0" presId="urn:microsoft.com/office/officeart/2008/layout/SquareAccentList"/>
    <dgm:cxn modelId="{90CE32BD-63E1-4C7A-9CB6-C3DF3BC87B3E}" type="presParOf" srcId="{750E0681-806B-44DD-8FB1-E1CA3811ED79}" destId="{BBD6F9FF-17D0-4BD7-9521-20646B58856B}" srcOrd="1" destOrd="0" presId="urn:microsoft.com/office/officeart/2008/layout/SquareAccentList"/>
    <dgm:cxn modelId="{C6AD05CB-A9EB-42C7-815E-7D112D23E602}" type="presParOf" srcId="{E5E8BD0F-ACE2-4FEA-A285-54954546F4F4}" destId="{8FD658FD-5D0F-4B2A-9BF1-AF8C2A101371}" srcOrd="1" destOrd="0" presId="urn:microsoft.com/office/officeart/2008/layout/SquareAccentList"/>
    <dgm:cxn modelId="{08EF3711-B6F0-47CF-8D16-264EB2C967E4}" type="presParOf" srcId="{8FD658FD-5D0F-4B2A-9BF1-AF8C2A101371}" destId="{A9910299-62F8-4ECC-9102-E1A1C3210DCB}" srcOrd="0" destOrd="0" presId="urn:microsoft.com/office/officeart/2008/layout/SquareAccentList"/>
    <dgm:cxn modelId="{8D5B0340-8325-48B9-8B6B-DF472B462773}" type="presParOf" srcId="{8FD658FD-5D0F-4B2A-9BF1-AF8C2A101371}" destId="{9B8A7BEB-A6BA-4452-83B6-C90AF3D7F63C}" srcOrd="1" destOrd="0" presId="urn:microsoft.com/office/officeart/2008/layout/SquareAccentList"/>
    <dgm:cxn modelId="{79D08C3A-57F5-4301-B489-CD633897FB27}" type="presParOf" srcId="{E5E8BD0F-ACE2-4FEA-A285-54954546F4F4}" destId="{9085331C-7261-48D3-A78F-462E522C45D6}" srcOrd="2" destOrd="0" presId="urn:microsoft.com/office/officeart/2008/layout/SquareAccentList"/>
    <dgm:cxn modelId="{383F7EE4-5CC0-4005-B0FF-2D218E6A4052}" type="presParOf" srcId="{9085331C-7261-48D3-A78F-462E522C45D6}" destId="{DFDDFF60-E3F0-4C2F-AB77-D292BF5843AF}" srcOrd="0" destOrd="0" presId="urn:microsoft.com/office/officeart/2008/layout/SquareAccentList"/>
    <dgm:cxn modelId="{B3666EE8-C0A0-4FC8-AD58-2751814A3A4B}" type="presParOf" srcId="{9085331C-7261-48D3-A78F-462E522C45D6}" destId="{3C182D17-661F-4F66-A977-584D9A83651A}" srcOrd="1" destOrd="0" presId="urn:microsoft.com/office/officeart/2008/layout/SquareAccentList"/>
    <dgm:cxn modelId="{1B28A6BB-01F4-4306-AFE7-ECD6BEC797B5}" type="presParOf" srcId="{E5E8BD0F-ACE2-4FEA-A285-54954546F4F4}" destId="{03D74500-5184-409F-9E3E-A21DC2868325}" srcOrd="3" destOrd="0" presId="urn:microsoft.com/office/officeart/2008/layout/SquareAccentList"/>
    <dgm:cxn modelId="{4EE5E269-2F88-4228-993D-97BADB0ACB59}" type="presParOf" srcId="{03D74500-5184-409F-9E3E-A21DC2868325}" destId="{08BE6CD8-1D9E-4A2F-AAA1-6005F74CE910}" srcOrd="0" destOrd="0" presId="urn:microsoft.com/office/officeart/2008/layout/SquareAccentList"/>
    <dgm:cxn modelId="{68160835-3D94-4AC3-93B9-D84B6CADD2FE}" type="presParOf" srcId="{03D74500-5184-409F-9E3E-A21DC2868325}" destId="{FA182FD0-4999-4065-BC37-86B77D3E57BE}" srcOrd="1" destOrd="0" presId="urn:microsoft.com/office/officeart/2008/layout/SquareAccentList"/>
    <dgm:cxn modelId="{1F2FA4FB-737C-4005-B5E8-727472ACE438}" type="presParOf" srcId="{E5E8BD0F-ACE2-4FEA-A285-54954546F4F4}" destId="{52DDC042-A6DD-4D3F-A714-D5EE6A34CB65}" srcOrd="4" destOrd="0" presId="urn:microsoft.com/office/officeart/2008/layout/SquareAccentList"/>
    <dgm:cxn modelId="{52F6CE3F-68AB-4DF4-AA32-1CDDE32B73BB}" type="presParOf" srcId="{52DDC042-A6DD-4D3F-A714-D5EE6A34CB65}" destId="{A31E4036-B241-46E2-BF27-D1FB3E5C06D5}" srcOrd="0" destOrd="0" presId="urn:microsoft.com/office/officeart/2008/layout/SquareAccentList"/>
    <dgm:cxn modelId="{5461CC80-74FD-4E0F-8072-92730461374F}" type="presParOf" srcId="{52DDC042-A6DD-4D3F-A714-D5EE6A34CB65}" destId="{6B88A719-8137-4C2D-A6F1-178C78B22775}" srcOrd="1" destOrd="0" presId="urn:microsoft.com/office/officeart/2008/layout/SquareAccentList"/>
    <dgm:cxn modelId="{82D94A80-3D6E-462C-B8BE-4423411A2AB6}" type="presParOf" srcId="{E5E8BD0F-ACE2-4FEA-A285-54954546F4F4}" destId="{1BEAB0B5-3AD8-4240-A545-8A15A0F1EF6A}" srcOrd="5" destOrd="0" presId="urn:microsoft.com/office/officeart/2008/layout/SquareAccentList"/>
    <dgm:cxn modelId="{3A830B1F-718C-4BA8-9D36-227671D4C261}" type="presParOf" srcId="{1BEAB0B5-3AD8-4240-A545-8A15A0F1EF6A}" destId="{0D9A8587-348D-4759-9514-E514EC773390}" srcOrd="0" destOrd="0" presId="urn:microsoft.com/office/officeart/2008/layout/SquareAccentList"/>
    <dgm:cxn modelId="{D3CF8857-AC66-4472-A949-064A05505D40}" type="presParOf" srcId="{1BEAB0B5-3AD8-4240-A545-8A15A0F1EF6A}" destId="{96A8B28B-1A04-4599-9AB0-1559D0CBDFDF}" srcOrd="1" destOrd="0" presId="urn:microsoft.com/office/officeart/2008/layout/SquareAccentList"/>
    <dgm:cxn modelId="{EEDEBF96-778A-40BC-ACD2-C57DE81A7B70}" type="presParOf" srcId="{E5E8BD0F-ACE2-4FEA-A285-54954546F4F4}" destId="{6F771ACE-69AE-42CD-B0EA-D905246154C8}" srcOrd="6" destOrd="0" presId="urn:microsoft.com/office/officeart/2008/layout/SquareAccentList"/>
    <dgm:cxn modelId="{577EE3F0-FFFF-4E72-935F-CE2338BD99E8}" type="presParOf" srcId="{6F771ACE-69AE-42CD-B0EA-D905246154C8}" destId="{0BB05398-6C24-492F-86CE-B91DC79F5E9D}" srcOrd="0" destOrd="0" presId="urn:microsoft.com/office/officeart/2008/layout/SquareAccentList"/>
    <dgm:cxn modelId="{C726D28F-D2FC-4B3A-89B0-64BC121632D4}" type="presParOf" srcId="{6F771ACE-69AE-42CD-B0EA-D905246154C8}" destId="{43BBD6E7-6A81-42A3-B5CB-5893763E8FE9}" srcOrd="1" destOrd="0" presId="urn:microsoft.com/office/officeart/2008/layout/SquareAccentList"/>
    <dgm:cxn modelId="{962B980A-0C1D-44C6-999B-F72F6FCA5B3F}" type="presParOf" srcId="{E5E8BD0F-ACE2-4FEA-A285-54954546F4F4}" destId="{7F502AB4-ADFE-4893-923C-85C5F9A19220}" srcOrd="7" destOrd="0" presId="urn:microsoft.com/office/officeart/2008/layout/SquareAccentList"/>
    <dgm:cxn modelId="{EE349AE2-1A51-4560-BE55-56892AD2E8B8}" type="presParOf" srcId="{7F502AB4-ADFE-4893-923C-85C5F9A19220}" destId="{11A2D973-9A49-4437-8BD7-EEECCB925A5B}" srcOrd="0" destOrd="0" presId="urn:microsoft.com/office/officeart/2008/layout/SquareAccentList"/>
    <dgm:cxn modelId="{D865CD9B-509C-4567-97A0-F09B6B9FC0E9}" type="presParOf" srcId="{7F502AB4-ADFE-4893-923C-85C5F9A19220}" destId="{C8A73FFF-57AA-40AE-AD84-F01E402954AD}" srcOrd="1" destOrd="0" presId="urn:microsoft.com/office/officeart/2008/layout/SquareAccentList"/>
    <dgm:cxn modelId="{5CDE0508-8166-48FF-B3B5-E912267BC92D}" type="presParOf" srcId="{E5E8BD0F-ACE2-4FEA-A285-54954546F4F4}" destId="{28A9B935-AE6D-4592-A770-968BA93E4887}" srcOrd="8" destOrd="0" presId="urn:microsoft.com/office/officeart/2008/layout/SquareAccentList"/>
    <dgm:cxn modelId="{50735798-EB75-484C-A3A1-C27180A1C514}" type="presParOf" srcId="{28A9B935-AE6D-4592-A770-968BA93E4887}" destId="{17BC2D4B-960E-4171-A68D-DEEB6C2A5270}" srcOrd="0" destOrd="0" presId="urn:microsoft.com/office/officeart/2008/layout/SquareAccentList"/>
    <dgm:cxn modelId="{82EAC436-D861-40D2-89B2-3BE156897CB7}" type="presParOf" srcId="{28A9B935-AE6D-4592-A770-968BA93E4887}" destId="{0AB2DF27-08C6-49C1-99ED-86D60961D856}" srcOrd="1" destOrd="0" presId="urn:microsoft.com/office/officeart/2008/layout/SquareAccentList"/>
    <dgm:cxn modelId="{4D429D29-7946-4114-92AE-CEB1535D2667}" type="presParOf" srcId="{E5E8BD0F-ACE2-4FEA-A285-54954546F4F4}" destId="{609F949D-AED9-4507-82E4-B2719BF0CBB3}" srcOrd="9" destOrd="0" presId="urn:microsoft.com/office/officeart/2008/layout/SquareAccentList"/>
    <dgm:cxn modelId="{1185606F-9578-4008-9294-4A1731F792F2}" type="presParOf" srcId="{609F949D-AED9-4507-82E4-B2719BF0CBB3}" destId="{E61C5D93-B0F3-4C08-B3F9-0A1EFC5DE39B}" srcOrd="0" destOrd="0" presId="urn:microsoft.com/office/officeart/2008/layout/SquareAccentList"/>
    <dgm:cxn modelId="{FED2D64F-62E4-43BC-A06C-0E0D759127AC}" type="presParOf" srcId="{609F949D-AED9-4507-82E4-B2719BF0CBB3}" destId="{17F61568-B4C1-4245-870C-8497549EF4B4}" srcOrd="1" destOrd="0" presId="urn:microsoft.com/office/officeart/2008/layout/SquareAccentList"/>
    <dgm:cxn modelId="{E3906D60-9141-412A-A312-DC55D1E42CEF}" type="presParOf" srcId="{DEEC65F2-74A6-40EE-843F-11743180EE11}" destId="{BA3CD699-E53F-4535-AD76-CE1376260F55}" srcOrd="1" destOrd="0" presId="urn:microsoft.com/office/officeart/2008/layout/SquareAccentList"/>
    <dgm:cxn modelId="{8007DDC7-2F5E-4181-B328-94A2CAA04FFF}" type="presParOf" srcId="{BA3CD699-E53F-4535-AD76-CE1376260F55}" destId="{00526719-A75F-455E-9863-55E7B8679339}" srcOrd="0" destOrd="0" presId="urn:microsoft.com/office/officeart/2008/layout/SquareAccentList"/>
    <dgm:cxn modelId="{4DC1C784-EC0A-47DC-9FFB-AC68EB0F2A87}" type="presParOf" srcId="{00526719-A75F-455E-9863-55E7B8679339}" destId="{805F2622-0076-4C00-95BD-E17F280DC7DE}" srcOrd="0" destOrd="0" presId="urn:microsoft.com/office/officeart/2008/layout/SquareAccentList"/>
    <dgm:cxn modelId="{5EECB9F8-1D7E-40F3-A088-93156F450614}" type="presParOf" srcId="{00526719-A75F-455E-9863-55E7B8679339}" destId="{3F2003AA-A125-48A3-904F-C160960B0B87}" srcOrd="1" destOrd="0" presId="urn:microsoft.com/office/officeart/2008/layout/SquareAccentList"/>
    <dgm:cxn modelId="{DD6C31A4-CC82-4BA3-B274-06FF9F4283BF}" type="presParOf" srcId="{00526719-A75F-455E-9863-55E7B8679339}" destId="{F704D3F4-56AB-4CE9-BD38-D9D9F2744B8B}" srcOrd="2" destOrd="0" presId="urn:microsoft.com/office/officeart/2008/layout/SquareAccentList"/>
    <dgm:cxn modelId="{B55557D2-8D84-43C9-989D-FC7AC63D1316}" type="presParOf" srcId="{BA3CD699-E53F-4535-AD76-CE1376260F55}" destId="{B5B22E53-1274-412F-9BA7-E6267536EFF4}" srcOrd="1" destOrd="0" presId="urn:microsoft.com/office/officeart/2008/layout/SquareAccentList"/>
    <dgm:cxn modelId="{41988585-C237-42E6-A903-7951E7536879}" type="presParOf" srcId="{B5B22E53-1274-412F-9BA7-E6267536EFF4}" destId="{7A6A269B-973B-4FE4-B1A8-2FD5A1F3CF40}" srcOrd="0" destOrd="0" presId="urn:microsoft.com/office/officeart/2008/layout/SquareAccentList"/>
    <dgm:cxn modelId="{159BE057-4D38-4707-8B4A-67542E51C1ED}" type="presParOf" srcId="{7A6A269B-973B-4FE4-B1A8-2FD5A1F3CF40}" destId="{A3E3C962-9A4E-47D4-8B0B-A35FD051207B}" srcOrd="0" destOrd="0" presId="urn:microsoft.com/office/officeart/2008/layout/SquareAccentList"/>
    <dgm:cxn modelId="{740EBF20-2E68-4A8A-8AEA-897CCC21EC71}" type="presParOf" srcId="{7A6A269B-973B-4FE4-B1A8-2FD5A1F3CF40}" destId="{6C6459E8-15EA-481F-AA02-8F30DCC81D7F}" srcOrd="1" destOrd="0" presId="urn:microsoft.com/office/officeart/2008/layout/SquareAccentList"/>
    <dgm:cxn modelId="{F665A9C0-76B6-4C77-B0EA-AA7FCA936D5F}" type="presParOf" srcId="{B5B22E53-1274-412F-9BA7-E6267536EFF4}" destId="{9F981F8E-A52D-49F2-9E1F-5FAD7AA2AFFA}" srcOrd="1" destOrd="0" presId="urn:microsoft.com/office/officeart/2008/layout/SquareAccentList"/>
    <dgm:cxn modelId="{EB9F9211-1313-4F8E-BA83-F2B985285A64}" type="presParOf" srcId="{9F981F8E-A52D-49F2-9E1F-5FAD7AA2AFFA}" destId="{D504AB77-F62A-4F3A-A289-B5CA3340E7C6}" srcOrd="0" destOrd="0" presId="urn:microsoft.com/office/officeart/2008/layout/SquareAccentList"/>
    <dgm:cxn modelId="{5ADC8620-F421-4DCD-802A-C38D68678633}" type="presParOf" srcId="{9F981F8E-A52D-49F2-9E1F-5FAD7AA2AFFA}" destId="{3EAB983F-0B3C-4812-9A23-2656019F2E4A}" srcOrd="1" destOrd="0" presId="urn:microsoft.com/office/officeart/2008/layout/SquareAccentList"/>
    <dgm:cxn modelId="{8BAD8DF5-89B8-47B7-BCB6-3C2141A5695E}" type="presParOf" srcId="{DEEC65F2-74A6-40EE-843F-11743180EE11}" destId="{3B286CDE-6376-4D50-B3DA-3C3B6817F004}" srcOrd="2" destOrd="0" presId="urn:microsoft.com/office/officeart/2008/layout/SquareAccentList"/>
    <dgm:cxn modelId="{CBBAD9F1-BF6B-4BD8-ADFE-C8C5BC1F8765}" type="presParOf" srcId="{3B286CDE-6376-4D50-B3DA-3C3B6817F004}" destId="{F18EF3C4-2F57-4141-9DE6-B18C59B29E1D}" srcOrd="0" destOrd="0" presId="urn:microsoft.com/office/officeart/2008/layout/SquareAccentList"/>
    <dgm:cxn modelId="{7DBC4000-22C6-424B-AB38-9344AF5A1045}" type="presParOf" srcId="{F18EF3C4-2F57-4141-9DE6-B18C59B29E1D}" destId="{E4CFED56-4CF7-4FB2-B9D1-A2B194F844B5}" srcOrd="0" destOrd="0" presId="urn:microsoft.com/office/officeart/2008/layout/SquareAccentList"/>
    <dgm:cxn modelId="{EACD9C39-97B3-402E-9731-195AB64B2A6C}" type="presParOf" srcId="{F18EF3C4-2F57-4141-9DE6-B18C59B29E1D}" destId="{4EE1C034-4898-4667-8E08-D460A63EAE60}" srcOrd="1" destOrd="0" presId="urn:microsoft.com/office/officeart/2008/layout/SquareAccentList"/>
    <dgm:cxn modelId="{EE22B19D-01C3-4196-AFBC-832D7C9F4D94}" type="presParOf" srcId="{F18EF3C4-2F57-4141-9DE6-B18C59B29E1D}" destId="{E775B1E0-8146-4222-8FAC-571A8CD2ED1C}" srcOrd="2" destOrd="0" presId="urn:microsoft.com/office/officeart/2008/layout/SquareAccentList"/>
    <dgm:cxn modelId="{4742C8D5-EFD5-43B5-BE02-9243082EC1A4}" type="presParOf" srcId="{3B286CDE-6376-4D50-B3DA-3C3B6817F004}" destId="{3AC21C8E-25BA-49EF-8660-7766BCBE1B1E}" srcOrd="1" destOrd="0" presId="urn:microsoft.com/office/officeart/2008/layout/SquareAccentList"/>
    <dgm:cxn modelId="{7EE37DEB-C253-4E95-A2FD-F6D42EF7A539}" type="presParOf" srcId="{3AC21C8E-25BA-49EF-8660-7766BCBE1B1E}" destId="{71FF4737-32AE-48F6-80FE-DD11A87E1BAB}" srcOrd="0" destOrd="0" presId="urn:microsoft.com/office/officeart/2008/layout/SquareAccentList"/>
    <dgm:cxn modelId="{C59E98E8-4242-44F0-AADD-06D0C883FE7D}" type="presParOf" srcId="{71FF4737-32AE-48F6-80FE-DD11A87E1BAB}" destId="{F0B774DD-1D6C-424B-8E3C-F883F54B2062}" srcOrd="0" destOrd="0" presId="urn:microsoft.com/office/officeart/2008/layout/SquareAccentList"/>
    <dgm:cxn modelId="{9D0D5420-F591-4B50-A064-4A7C753F0FE3}" type="presParOf" srcId="{71FF4737-32AE-48F6-80FE-DD11A87E1BAB}" destId="{3139ED00-8FF3-43B1-9B67-564B3E293ECB}" srcOrd="1" destOrd="0" presId="urn:microsoft.com/office/officeart/2008/layout/SquareAccentList"/>
    <dgm:cxn modelId="{55D095F1-18E7-4E42-8868-16B6ACDF9DC5}" type="presParOf" srcId="{3AC21C8E-25BA-49EF-8660-7766BCBE1B1E}" destId="{5DEE81F2-1315-49E6-B03C-E5F436060860}" srcOrd="1" destOrd="0" presId="urn:microsoft.com/office/officeart/2008/layout/SquareAccentList"/>
    <dgm:cxn modelId="{C72C0CDD-A4CD-4EFF-BF95-16BC29A73EB6}" type="presParOf" srcId="{5DEE81F2-1315-49E6-B03C-E5F436060860}" destId="{CC01B7E6-7809-4DE8-B5C4-A9880F90D3DF}" srcOrd="0" destOrd="0" presId="urn:microsoft.com/office/officeart/2008/layout/SquareAccentList"/>
    <dgm:cxn modelId="{BD1A82E2-B1D0-4927-97EB-BCAEDAC0F33D}" type="presParOf" srcId="{5DEE81F2-1315-49E6-B03C-E5F436060860}" destId="{5B3F1250-DA9A-4C2D-A5CE-E0743451360C}" srcOrd="1" destOrd="0" presId="urn:microsoft.com/office/officeart/2008/layout/SquareAccentList"/>
    <dgm:cxn modelId="{CE0D537D-7434-4CD6-82C1-168E6C7107E5}" type="presParOf" srcId="{3AC21C8E-25BA-49EF-8660-7766BCBE1B1E}" destId="{1DC7384E-5958-46F6-B86B-C3F67D066C62}" srcOrd="2" destOrd="0" presId="urn:microsoft.com/office/officeart/2008/layout/SquareAccentList"/>
    <dgm:cxn modelId="{95FE5549-1DD6-4700-A2BB-5899000A6EDB}" type="presParOf" srcId="{1DC7384E-5958-46F6-B86B-C3F67D066C62}" destId="{D07A4814-E559-461A-8CDF-FB0DD945AC37}" srcOrd="0" destOrd="0" presId="urn:microsoft.com/office/officeart/2008/layout/SquareAccentList"/>
    <dgm:cxn modelId="{8B47845C-80E3-456B-B33B-B4F6C83AD3B5}" type="presParOf" srcId="{1DC7384E-5958-46F6-B86B-C3F67D066C62}" destId="{0E60A201-5E1C-4DEC-B945-E732174E60A5}" srcOrd="1" destOrd="0" presId="urn:microsoft.com/office/officeart/2008/layout/SquareAccentList"/>
    <dgm:cxn modelId="{F1BF9E0A-2412-4BAA-8715-9ED5164F2B3E}" type="presParOf" srcId="{3AC21C8E-25BA-49EF-8660-7766BCBE1B1E}" destId="{648F82F1-0E3E-40AC-89B1-C88B667934C2}" srcOrd="3" destOrd="0" presId="urn:microsoft.com/office/officeart/2008/layout/SquareAccentList"/>
    <dgm:cxn modelId="{04E08D95-BC3C-40DB-A6F7-733D123A0F37}" type="presParOf" srcId="{648F82F1-0E3E-40AC-89B1-C88B667934C2}" destId="{CAEFC6BC-C75C-4135-AB43-CD7D2BB59AD2}" srcOrd="0" destOrd="0" presId="urn:microsoft.com/office/officeart/2008/layout/SquareAccentList"/>
    <dgm:cxn modelId="{BFB6C74A-78AE-4C12-8650-87AAA053EF95}" type="presParOf" srcId="{648F82F1-0E3E-40AC-89B1-C88B667934C2}" destId="{F09041DD-D0D8-4E7A-A402-148504663A02}" srcOrd="1" destOrd="0" presId="urn:microsoft.com/office/officeart/2008/layout/SquareAccentList"/>
    <dgm:cxn modelId="{5E9A57DE-6CD7-4136-89C8-7D675A036A2A}" type="presParOf" srcId="{3AC21C8E-25BA-49EF-8660-7766BCBE1B1E}" destId="{EE2A12AE-F65E-433B-90B8-2A490795A2B3}" srcOrd="4" destOrd="0" presId="urn:microsoft.com/office/officeart/2008/layout/SquareAccentList"/>
    <dgm:cxn modelId="{D9349B4C-76F9-4059-A62C-D074A7E904D0}" type="presParOf" srcId="{EE2A12AE-F65E-433B-90B8-2A490795A2B3}" destId="{E43998DF-3F1F-43BC-B15D-2100D9B0685B}" srcOrd="0" destOrd="0" presId="urn:microsoft.com/office/officeart/2008/layout/SquareAccentList"/>
    <dgm:cxn modelId="{159FEAC6-2520-4120-9B74-9DEA1F811BFC}" type="presParOf" srcId="{EE2A12AE-F65E-433B-90B8-2A490795A2B3}" destId="{CF472379-04D2-4B25-B11E-92A1E13D6B9B}" srcOrd="1" destOrd="0" presId="urn:microsoft.com/office/officeart/2008/layout/SquareAccentList"/>
    <dgm:cxn modelId="{B04030CA-35EF-4045-9F13-4652AF455A00}" type="presParOf" srcId="{3AC21C8E-25BA-49EF-8660-7766BCBE1B1E}" destId="{C4FEF753-9352-4041-9243-897B914704F7}" srcOrd="5" destOrd="0" presId="urn:microsoft.com/office/officeart/2008/layout/SquareAccentList"/>
    <dgm:cxn modelId="{35B11446-D85B-419B-BCC2-291CCDA76442}" type="presParOf" srcId="{C4FEF753-9352-4041-9243-897B914704F7}" destId="{E21BDC72-6CA9-4857-97A0-61182AC5E59B}" srcOrd="0" destOrd="0" presId="urn:microsoft.com/office/officeart/2008/layout/SquareAccentList"/>
    <dgm:cxn modelId="{60024070-7CD2-4EEC-9CAA-BEA814A65E10}" type="presParOf" srcId="{C4FEF753-9352-4041-9243-897B914704F7}" destId="{3432947F-71F3-4E6C-9DB0-DE9EDF734F9C}" srcOrd="1" destOrd="0" presId="urn:microsoft.com/office/officeart/2008/layout/SquareAccentList"/>
    <dgm:cxn modelId="{F8309E4C-072A-4900-AC5B-C5A879E4BB7D}" type="presParOf" srcId="{3AC21C8E-25BA-49EF-8660-7766BCBE1B1E}" destId="{BCFFB75E-7817-4C37-A70F-5999ADFE7E55}" srcOrd="6" destOrd="0" presId="urn:microsoft.com/office/officeart/2008/layout/SquareAccentList"/>
    <dgm:cxn modelId="{F16BAC3A-F577-4D8A-85CB-6A8859072B19}" type="presParOf" srcId="{BCFFB75E-7817-4C37-A70F-5999ADFE7E55}" destId="{0BE5205B-5E7E-4F93-8836-A7055BB1C57C}" srcOrd="0" destOrd="0" presId="urn:microsoft.com/office/officeart/2008/layout/SquareAccentList"/>
    <dgm:cxn modelId="{14DC6CD5-461A-4FD2-8E22-63F074E8EA11}" type="presParOf" srcId="{BCFFB75E-7817-4C37-A70F-5999ADFE7E55}" destId="{828A2432-6897-4448-8E48-9C58FA53574D}" srcOrd="1" destOrd="0" presId="urn:microsoft.com/office/officeart/2008/layout/SquareAccentList"/>
    <dgm:cxn modelId="{4EA75717-ACF4-473D-95EE-C9971C1F95CF}" type="presParOf" srcId="{3AC21C8E-25BA-49EF-8660-7766BCBE1B1E}" destId="{184AF457-7781-4E24-A9DB-E8E9CFF34A8C}" srcOrd="7" destOrd="0" presId="urn:microsoft.com/office/officeart/2008/layout/SquareAccentList"/>
    <dgm:cxn modelId="{A08BA96A-3302-4E0F-A191-04934C31F465}" type="presParOf" srcId="{184AF457-7781-4E24-A9DB-E8E9CFF34A8C}" destId="{4BE1E531-C67B-4EB7-B292-DE859B30F9F4}" srcOrd="0" destOrd="0" presId="urn:microsoft.com/office/officeart/2008/layout/SquareAccentList"/>
    <dgm:cxn modelId="{B669F1FC-4E4A-4861-9DD4-E70742D5F3E5}" type="presParOf" srcId="{184AF457-7781-4E24-A9DB-E8E9CFF34A8C}" destId="{2E7BC81C-3CBB-46F2-BFCF-8746BA1C3A42}" srcOrd="1" destOrd="0" presId="urn:microsoft.com/office/officeart/2008/layout/SquareAccentList"/>
    <dgm:cxn modelId="{FB18985F-872B-40DF-A3AD-BE734751FACC}" type="presParOf" srcId="{3AC21C8E-25BA-49EF-8660-7766BCBE1B1E}" destId="{9981AF1F-2452-48D4-B175-4D4C4D74FC47}" srcOrd="8" destOrd="0" presId="urn:microsoft.com/office/officeart/2008/layout/SquareAccentList"/>
    <dgm:cxn modelId="{DCC75639-8897-4D0E-B3AB-BD7A9A6CF9D5}" type="presParOf" srcId="{9981AF1F-2452-48D4-B175-4D4C4D74FC47}" destId="{38A626AC-02E0-4BDE-A3C9-CE15AAC09044}" srcOrd="0" destOrd="0" presId="urn:microsoft.com/office/officeart/2008/layout/SquareAccentList"/>
    <dgm:cxn modelId="{F0D67387-5EDD-48E6-9949-BE951BD90B99}" type="presParOf" srcId="{9981AF1F-2452-48D4-B175-4D4C4D74FC47}" destId="{126129B7-D3C9-47A7-B78F-23FED3DDF8FD}" srcOrd="1" destOrd="0" presId="urn:microsoft.com/office/officeart/2008/layout/SquareAccentList"/>
    <dgm:cxn modelId="{105925FF-EBB3-46F4-A06E-4B69B8ECBC99}" type="presParOf" srcId="{DEEC65F2-74A6-40EE-843F-11743180EE11}" destId="{CE4A8415-8C6B-4095-BD9E-4FB60CF5B0F4}" srcOrd="3" destOrd="0" presId="urn:microsoft.com/office/officeart/2008/layout/SquareAccentList"/>
    <dgm:cxn modelId="{2EB08F63-E5F0-4047-996F-50E324A50CAD}" type="presParOf" srcId="{CE4A8415-8C6B-4095-BD9E-4FB60CF5B0F4}" destId="{3C1F9DE6-B579-4FF9-A84F-A08475B4D49C}" srcOrd="0" destOrd="0" presId="urn:microsoft.com/office/officeart/2008/layout/SquareAccentList"/>
    <dgm:cxn modelId="{5EA35460-2300-44F5-9246-56A91DC613CB}" type="presParOf" srcId="{3C1F9DE6-B579-4FF9-A84F-A08475B4D49C}" destId="{5EF8E203-B862-4465-9E32-A674E133077D}" srcOrd="0" destOrd="0" presId="urn:microsoft.com/office/officeart/2008/layout/SquareAccentList"/>
    <dgm:cxn modelId="{010565DB-C6D9-40FB-AFA1-3FBD3F2897FB}" type="presParOf" srcId="{3C1F9DE6-B579-4FF9-A84F-A08475B4D49C}" destId="{45E656E9-D985-43FB-823B-99E7798EDD10}" srcOrd="1" destOrd="0" presId="urn:microsoft.com/office/officeart/2008/layout/SquareAccentList"/>
    <dgm:cxn modelId="{C38EE824-8A16-470E-881A-282A26352523}" type="presParOf" srcId="{3C1F9DE6-B579-4FF9-A84F-A08475B4D49C}" destId="{2818CFB1-1295-4CA2-B90C-5A72CF8BB7F8}" srcOrd="2" destOrd="0" presId="urn:microsoft.com/office/officeart/2008/layout/SquareAccentList"/>
    <dgm:cxn modelId="{778EF521-56CC-4653-9098-9D4FA05676E4}" type="presParOf" srcId="{CE4A8415-8C6B-4095-BD9E-4FB60CF5B0F4}" destId="{663D4D10-2B82-427C-B05C-DA3031B47459}" srcOrd="1" destOrd="0" presId="urn:microsoft.com/office/officeart/2008/layout/SquareAccentList"/>
    <dgm:cxn modelId="{0A863CF5-ECF0-434B-A598-9EC406346483}" type="presParOf" srcId="{663D4D10-2B82-427C-B05C-DA3031B47459}" destId="{45CD5C25-759A-4DBB-846C-6B850AD472D3}" srcOrd="0" destOrd="0" presId="urn:microsoft.com/office/officeart/2008/layout/SquareAccentList"/>
    <dgm:cxn modelId="{C94D3A5F-4355-4BE8-83D5-A67FAEB9AF84}" type="presParOf" srcId="{45CD5C25-759A-4DBB-846C-6B850AD472D3}" destId="{E01E63F2-ADF3-4B21-8E8D-AEAB62CF9524}" srcOrd="0" destOrd="0" presId="urn:microsoft.com/office/officeart/2008/layout/SquareAccentList"/>
    <dgm:cxn modelId="{D85344BF-411D-4DAA-B0D5-179A12117BC2}" type="presParOf" srcId="{45CD5C25-759A-4DBB-846C-6B850AD472D3}" destId="{0DFC65E4-D37F-44A2-B6C2-C4332086046C}" srcOrd="1" destOrd="0" presId="urn:microsoft.com/office/officeart/2008/layout/SquareAccentList"/>
    <dgm:cxn modelId="{6551B96C-ADEF-4854-8349-197A09667645}" type="presParOf" srcId="{663D4D10-2B82-427C-B05C-DA3031B47459}" destId="{D8EA2733-4A3D-4AC6-A68B-2A3E17A7F936}" srcOrd="1" destOrd="0" presId="urn:microsoft.com/office/officeart/2008/layout/SquareAccentList"/>
    <dgm:cxn modelId="{7137CF36-3D90-4166-8A99-B2B2A2DE327A}" type="presParOf" srcId="{D8EA2733-4A3D-4AC6-A68B-2A3E17A7F936}" destId="{2CDD79C1-A58C-40BA-8262-F6C7632560FA}" srcOrd="0" destOrd="0" presId="urn:microsoft.com/office/officeart/2008/layout/SquareAccentList"/>
    <dgm:cxn modelId="{BB51FE54-A8B3-4D04-B727-28EC44EE1DEB}" type="presParOf" srcId="{D8EA2733-4A3D-4AC6-A68B-2A3E17A7F936}" destId="{AB7ECE44-79B6-4393-B05D-1B2B6B0A3F1E}" srcOrd="1" destOrd="0" presId="urn:microsoft.com/office/officeart/2008/layout/SquareAccentList"/>
    <dgm:cxn modelId="{8665D0FF-AE26-4A79-BC66-4D58FA3EAA17}" type="presParOf" srcId="{663D4D10-2B82-427C-B05C-DA3031B47459}" destId="{6D4752D9-1B8D-4E16-8B5B-DA82E72793D0}" srcOrd="2" destOrd="0" presId="urn:microsoft.com/office/officeart/2008/layout/SquareAccentList"/>
    <dgm:cxn modelId="{52A966FC-7EC8-48F6-8FD7-081C5A8A4ECF}" type="presParOf" srcId="{6D4752D9-1B8D-4E16-8B5B-DA82E72793D0}" destId="{EF6E04F6-DDB5-4DAC-AD64-E22AAC37AE55}" srcOrd="0" destOrd="0" presId="urn:microsoft.com/office/officeart/2008/layout/SquareAccentList"/>
    <dgm:cxn modelId="{0EBAEE55-E0BC-4E61-B55C-BB94C85D112E}" type="presParOf" srcId="{6D4752D9-1B8D-4E16-8B5B-DA82E72793D0}" destId="{F46796AC-955E-457B-818D-48BD6A8747DD}"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AE57B6-A576-4870-8F22-719B2BC95E4E}"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id-ID"/>
        </a:p>
      </dgm:t>
    </dgm:pt>
    <dgm:pt modelId="{D1FDDD28-9529-41F6-9A3F-D2ED6D2026DE}">
      <dgm:prSet phldrT="[Text]" custT="1"/>
      <dgm:spPr/>
      <dgm:t>
        <a:bodyPr/>
        <a:lstStyle/>
        <a:p>
          <a:r>
            <a:rPr lang="id-ID" sz="1600" b="1">
              <a:solidFill>
                <a:schemeClr val="tx1"/>
              </a:solidFill>
              <a:latin typeface="Calibri" panose="020F0502020204030204" pitchFamily="34" charset="0"/>
              <a:cs typeface="Calibri" panose="020F0502020204030204" pitchFamily="34" charset="0"/>
            </a:rPr>
            <a:t>Interpretasi PSAP (IPSAP)</a:t>
          </a:r>
          <a:endParaRPr lang="id-ID" sz="1600" b="1" dirty="0">
            <a:solidFill>
              <a:schemeClr val="tx1"/>
            </a:solidFill>
            <a:latin typeface="Calibri" panose="020F0502020204030204" pitchFamily="34" charset="0"/>
            <a:cs typeface="Calibri" panose="020F0502020204030204" pitchFamily="34" charset="0"/>
          </a:endParaRPr>
        </a:p>
      </dgm:t>
    </dgm:pt>
    <dgm:pt modelId="{6B6BF279-1E17-4124-9A03-399FA019B508}" type="parTrans" cxnId="{3F511A60-6E67-4672-A49A-CD735BB9A2D5}">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202D0D14-6B1A-4778-9C9B-553A2EEBB4DA}" type="sibTrans" cxnId="{3F511A60-6E67-4672-A49A-CD735BB9A2D5}">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57E093D9-9514-460F-BBFE-31E4AEDC380E}">
      <dgm:prSet phldrT="[Text]" custT="1"/>
      <dgm:spPr/>
      <dgm:t>
        <a:bodyPr/>
        <a:lstStyle/>
        <a:p>
          <a:r>
            <a:rPr lang="en-US" sz="1400" b="0" dirty="0" err="1">
              <a:solidFill>
                <a:schemeClr val="tx1"/>
              </a:solidFill>
              <a:latin typeface="Calibri" panose="020F0502020204030204" pitchFamily="34" charset="0"/>
              <a:cs typeface="Calibri" panose="020F0502020204030204" pitchFamily="34" charset="0"/>
            </a:rPr>
            <a:t>Menjelaskan</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lebih</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lanjut</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topik</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tertentu</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guna</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menghindari</a:t>
          </a:r>
          <a:r>
            <a:rPr lang="en-US" sz="1400" b="0" dirty="0">
              <a:solidFill>
                <a:schemeClr val="tx1"/>
              </a:solidFill>
              <a:latin typeface="Calibri" panose="020F0502020204030204" pitchFamily="34" charset="0"/>
              <a:cs typeface="Calibri" panose="020F0502020204030204" pitchFamily="34" charset="0"/>
            </a:rPr>
            <a:t> salah tafsir </a:t>
          </a:r>
          <a:r>
            <a:rPr lang="en-US" sz="1400" b="0" dirty="0" err="1">
              <a:solidFill>
                <a:schemeClr val="tx1"/>
              </a:solidFill>
              <a:latin typeface="Calibri" panose="020F0502020204030204" pitchFamily="34" charset="0"/>
              <a:cs typeface="Calibri" panose="020F0502020204030204" pitchFamily="34" charset="0"/>
            </a:rPr>
            <a:t>pengguna</a:t>
          </a:r>
          <a:r>
            <a:rPr lang="en-US" sz="1400" b="0" dirty="0">
              <a:solidFill>
                <a:schemeClr val="tx1"/>
              </a:solidFill>
              <a:latin typeface="Calibri" panose="020F0502020204030204" pitchFamily="34" charset="0"/>
              <a:cs typeface="Calibri" panose="020F0502020204030204" pitchFamily="34" charset="0"/>
            </a:rPr>
            <a:t> PSAP.</a:t>
          </a:r>
          <a:endParaRPr lang="id-ID" sz="1400" b="0" dirty="0">
            <a:solidFill>
              <a:schemeClr val="tx1"/>
            </a:solidFill>
            <a:latin typeface="Calibri" panose="020F0502020204030204" pitchFamily="34" charset="0"/>
            <a:cs typeface="Calibri" panose="020F0502020204030204" pitchFamily="34" charset="0"/>
          </a:endParaRPr>
        </a:p>
      </dgm:t>
    </dgm:pt>
    <dgm:pt modelId="{A254D62A-5203-408B-B665-0FEF8B5C7E93}" type="parTrans" cxnId="{D35CEB4A-7D3E-468C-9314-CBABA1C4CCE2}">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EE457C51-B0A1-400F-A213-CF63D21A8307}" type="sibTrans" cxnId="{D35CEB4A-7D3E-468C-9314-CBABA1C4CCE2}">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22ACBEF1-A9E3-490E-8BD3-8D3713D6DCB0}">
      <dgm:prSet phldrT="[Text]" custT="1"/>
      <dgm:spPr/>
      <dgm:t>
        <a:bodyPr/>
        <a:lstStyle/>
        <a:p>
          <a:r>
            <a:rPr lang="id-ID" sz="1600" b="1">
              <a:solidFill>
                <a:schemeClr val="tx1"/>
              </a:solidFill>
              <a:latin typeface="Calibri" panose="020F0502020204030204" pitchFamily="34" charset="0"/>
              <a:cs typeface="Calibri" panose="020F0502020204030204" pitchFamily="34" charset="0"/>
            </a:rPr>
            <a:t>Buletin Teknis</a:t>
          </a:r>
          <a:endParaRPr lang="id-ID" sz="1600" b="1" dirty="0">
            <a:solidFill>
              <a:schemeClr val="tx1"/>
            </a:solidFill>
            <a:latin typeface="Calibri" panose="020F0502020204030204" pitchFamily="34" charset="0"/>
            <a:cs typeface="Calibri" panose="020F0502020204030204" pitchFamily="34" charset="0"/>
          </a:endParaRPr>
        </a:p>
      </dgm:t>
    </dgm:pt>
    <dgm:pt modelId="{6217E961-F0E4-4422-AB07-1095B8857EDD}" type="parTrans" cxnId="{811EC324-F935-4D42-B0B5-5A87A389C0EF}">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923DF1E3-85B7-4253-9A1A-378017480D9D}" type="sibTrans" cxnId="{811EC324-F935-4D42-B0B5-5A87A389C0EF}">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2CD8A681-03E5-489C-8FE1-CAB29EC1F578}">
      <dgm:prSet phldrT="[Text]" custT="1"/>
      <dgm:spPr/>
      <dgm:t>
        <a:bodyPr/>
        <a:lstStyle/>
        <a:p>
          <a:r>
            <a:rPr lang="en-US" sz="1400" b="0" dirty="0" err="1">
              <a:solidFill>
                <a:schemeClr val="tx1"/>
              </a:solidFill>
              <a:latin typeface="Calibri" panose="020F0502020204030204" pitchFamily="34" charset="0"/>
              <a:cs typeface="Calibri" panose="020F0502020204030204" pitchFamily="34" charset="0"/>
            </a:rPr>
            <a:t>Arahan</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pedoman</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untuk</a:t>
          </a:r>
          <a:r>
            <a:rPr lang="en-US" sz="1400" b="0" dirty="0">
              <a:solidFill>
                <a:schemeClr val="tx1"/>
              </a:solidFill>
              <a:latin typeface="Calibri" panose="020F0502020204030204" pitchFamily="34" charset="0"/>
              <a:cs typeface="Calibri" panose="020F0502020204030204" pitchFamily="34" charset="0"/>
            </a:rPr>
            <a:t> </a:t>
          </a:r>
          <a:r>
            <a:rPr lang="en-US" sz="1400" b="0" dirty="0" err="1">
              <a:solidFill>
                <a:schemeClr val="tx1"/>
              </a:solidFill>
              <a:latin typeface="Calibri" panose="020F0502020204030204" pitchFamily="34" charset="0"/>
              <a:cs typeface="Calibri" panose="020F0502020204030204" pitchFamily="34" charset="0"/>
            </a:rPr>
            <a:t>penerapan</a:t>
          </a:r>
          <a:r>
            <a:rPr lang="en-US" sz="1400" b="0" dirty="0">
              <a:solidFill>
                <a:schemeClr val="tx1"/>
              </a:solidFill>
              <a:latin typeface="Calibri" panose="020F0502020204030204" pitchFamily="34" charset="0"/>
              <a:cs typeface="Calibri" panose="020F0502020204030204" pitchFamily="34" charset="0"/>
            </a:rPr>
            <a:t> PSAP </a:t>
          </a:r>
          <a:r>
            <a:rPr lang="en-US" sz="1400" b="0" dirty="0" err="1">
              <a:solidFill>
                <a:schemeClr val="tx1"/>
              </a:solidFill>
              <a:latin typeface="Calibri" panose="020F0502020204030204" pitchFamily="34" charset="0"/>
              <a:cs typeface="Calibri" panose="020F0502020204030204" pitchFamily="34" charset="0"/>
            </a:rPr>
            <a:t>maupun</a:t>
          </a:r>
          <a:r>
            <a:rPr lang="en-US" sz="1400" b="0" dirty="0">
              <a:solidFill>
                <a:schemeClr val="tx1"/>
              </a:solidFill>
              <a:latin typeface="Calibri" panose="020F0502020204030204" pitchFamily="34" charset="0"/>
              <a:cs typeface="Calibri" panose="020F0502020204030204" pitchFamily="34" charset="0"/>
            </a:rPr>
            <a:t> IPSAP.</a:t>
          </a:r>
          <a:endParaRPr lang="id-ID" sz="1400" b="0" dirty="0">
            <a:solidFill>
              <a:schemeClr val="tx1"/>
            </a:solidFill>
            <a:latin typeface="Calibri" panose="020F0502020204030204" pitchFamily="34" charset="0"/>
            <a:cs typeface="Calibri" panose="020F0502020204030204" pitchFamily="34" charset="0"/>
          </a:endParaRPr>
        </a:p>
      </dgm:t>
    </dgm:pt>
    <dgm:pt modelId="{8CBB721B-9A3A-46B7-9DF2-1BF128D7BA12}" type="parTrans" cxnId="{B49F1D54-E707-49B5-A2A8-4413B7477033}">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E2A0FF53-2D7D-4E4D-A630-E4FD1E856275}" type="sibTrans" cxnId="{B49F1D54-E707-49B5-A2A8-4413B7477033}">
      <dgm:prSet/>
      <dgm:spPr/>
      <dgm:t>
        <a:bodyPr/>
        <a:lstStyle/>
        <a:p>
          <a:endParaRPr lang="id-ID" sz="1400">
            <a:solidFill>
              <a:schemeClr val="tx1"/>
            </a:solidFill>
            <a:latin typeface="Calibri" panose="020F0502020204030204" pitchFamily="34" charset="0"/>
            <a:cs typeface="Calibri" panose="020F0502020204030204" pitchFamily="34" charset="0"/>
          </a:endParaRPr>
        </a:p>
      </dgm:t>
    </dgm:pt>
    <dgm:pt modelId="{3E6BECA4-2A34-49EC-AFED-CCE5EF28C4F6}">
      <dgm:prSet phldrT="[Text]" custT="1"/>
      <dgm:spPr/>
      <dgm:t>
        <a:bodyPr/>
        <a:lstStyle/>
        <a:p>
          <a:r>
            <a:rPr lang="en-US" sz="1400" b="1">
              <a:solidFill>
                <a:schemeClr val="tx1"/>
              </a:solidFill>
              <a:latin typeface="Calibri" panose="020F0502020204030204" pitchFamily="34" charset="0"/>
              <a:cs typeface="Calibri" panose="020F0502020204030204" pitchFamily="34" charset="0"/>
            </a:rPr>
            <a:t>Surat KSAP</a:t>
          </a:r>
          <a:endParaRPr lang="id-ID" sz="1400" b="0" dirty="0">
            <a:solidFill>
              <a:schemeClr val="tx1"/>
            </a:solidFill>
            <a:latin typeface="Calibri" panose="020F0502020204030204" pitchFamily="34" charset="0"/>
            <a:cs typeface="Calibri" panose="020F0502020204030204" pitchFamily="34" charset="0"/>
          </a:endParaRPr>
        </a:p>
      </dgm:t>
    </dgm:pt>
    <dgm:pt modelId="{06B30972-99D9-4485-936D-F8DE13B380B2}" type="parTrans" cxnId="{6030C3A2-15CE-437A-B8FA-F8CF3DB3588C}">
      <dgm:prSet/>
      <dgm:spPr/>
      <dgm:t>
        <a:bodyPr/>
        <a:lstStyle/>
        <a:p>
          <a:endParaRPr lang="en-ID" sz="1800">
            <a:solidFill>
              <a:schemeClr val="tx1"/>
            </a:solidFill>
            <a:latin typeface="Calibri" panose="020F0502020204030204" pitchFamily="34" charset="0"/>
            <a:cs typeface="Calibri" panose="020F0502020204030204" pitchFamily="34" charset="0"/>
          </a:endParaRPr>
        </a:p>
      </dgm:t>
    </dgm:pt>
    <dgm:pt modelId="{76ABE3CA-D4FB-4FC1-844E-C65EE10227CF}" type="sibTrans" cxnId="{6030C3A2-15CE-437A-B8FA-F8CF3DB3588C}">
      <dgm:prSet/>
      <dgm:spPr/>
      <dgm:t>
        <a:bodyPr/>
        <a:lstStyle/>
        <a:p>
          <a:endParaRPr lang="en-ID" sz="1800">
            <a:solidFill>
              <a:schemeClr val="tx1"/>
            </a:solidFill>
            <a:latin typeface="Calibri" panose="020F0502020204030204" pitchFamily="34" charset="0"/>
            <a:cs typeface="Calibri" panose="020F0502020204030204" pitchFamily="34" charset="0"/>
          </a:endParaRPr>
        </a:p>
      </dgm:t>
    </dgm:pt>
    <dgm:pt modelId="{9334AA33-4BC6-47BB-81DC-8903F91451F3}">
      <dgm:prSet phldrT="[Text]" custT="1"/>
      <dgm:spPr/>
      <dgm:t>
        <a:bodyPr/>
        <a:lstStyle/>
        <a:p>
          <a:r>
            <a:rPr lang="en-US" sz="1400" dirty="0" err="1">
              <a:solidFill>
                <a:schemeClr val="tx1"/>
              </a:solidFill>
              <a:latin typeface="Calibri" panose="020F0502020204030204" pitchFamily="34" charset="0"/>
              <a:cs typeface="Calibri" panose="020F0502020204030204" pitchFamily="34" charset="0"/>
            </a:rPr>
            <a:t>Jawaban</a:t>
          </a:r>
          <a:r>
            <a:rPr lang="en-US" sz="1400" dirty="0">
              <a:solidFill>
                <a:schemeClr val="tx1"/>
              </a:solidFill>
              <a:latin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cs typeface="Calibri" panose="020F0502020204030204" pitchFamily="34" charset="0"/>
            </a:rPr>
            <a:t>atas</a:t>
          </a:r>
          <a:r>
            <a:rPr lang="en-US" sz="1400" dirty="0">
              <a:solidFill>
                <a:schemeClr val="tx1"/>
              </a:solidFill>
              <a:latin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cs typeface="Calibri" panose="020F0502020204030204" pitchFamily="34" charset="0"/>
            </a:rPr>
            <a:t>permasalahan</a:t>
          </a:r>
          <a:r>
            <a:rPr lang="en-US" sz="1400" dirty="0">
              <a:solidFill>
                <a:schemeClr val="tx1"/>
              </a:solidFill>
              <a:latin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cs typeface="Calibri" panose="020F0502020204030204" pitchFamily="34" charset="0"/>
            </a:rPr>
            <a:t>dalam</a:t>
          </a:r>
          <a:r>
            <a:rPr lang="en-US" sz="1400" dirty="0">
              <a:solidFill>
                <a:schemeClr val="tx1"/>
              </a:solidFill>
              <a:latin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cs typeface="Calibri" panose="020F0502020204030204" pitchFamily="34" charset="0"/>
            </a:rPr>
            <a:t>praktik</a:t>
          </a:r>
          <a:endParaRPr lang="id-ID" sz="1400" b="0" dirty="0">
            <a:solidFill>
              <a:schemeClr val="tx1"/>
            </a:solidFill>
            <a:latin typeface="Calibri" panose="020F0502020204030204" pitchFamily="34" charset="0"/>
            <a:cs typeface="Calibri" panose="020F0502020204030204" pitchFamily="34" charset="0"/>
          </a:endParaRPr>
        </a:p>
      </dgm:t>
    </dgm:pt>
    <dgm:pt modelId="{473C77CF-A3BC-408C-9013-EDB067514A2C}" type="parTrans" cxnId="{B3BE1784-AB84-4428-84E2-7468A4EBF73A}">
      <dgm:prSet/>
      <dgm:spPr/>
      <dgm:t>
        <a:bodyPr/>
        <a:lstStyle/>
        <a:p>
          <a:endParaRPr lang="en-ID" sz="1600">
            <a:solidFill>
              <a:schemeClr val="tx1"/>
            </a:solidFill>
            <a:latin typeface="Calibri" panose="020F0502020204030204" pitchFamily="34" charset="0"/>
            <a:cs typeface="Calibri" panose="020F0502020204030204" pitchFamily="34" charset="0"/>
          </a:endParaRPr>
        </a:p>
      </dgm:t>
    </dgm:pt>
    <dgm:pt modelId="{13EB61EB-F3FD-4ED9-9C57-67CD5E513124}" type="sibTrans" cxnId="{B3BE1784-AB84-4428-84E2-7468A4EBF73A}">
      <dgm:prSet/>
      <dgm:spPr/>
      <dgm:t>
        <a:bodyPr/>
        <a:lstStyle/>
        <a:p>
          <a:endParaRPr lang="en-ID" sz="1600">
            <a:solidFill>
              <a:schemeClr val="tx1"/>
            </a:solidFill>
            <a:latin typeface="Calibri" panose="020F0502020204030204" pitchFamily="34" charset="0"/>
            <a:cs typeface="Calibri" panose="020F0502020204030204" pitchFamily="34" charset="0"/>
          </a:endParaRPr>
        </a:p>
      </dgm:t>
    </dgm:pt>
    <dgm:pt modelId="{C2093EA1-54EC-4977-94E0-3CB51FBA6C19}" type="pres">
      <dgm:prSet presAssocID="{A6AE57B6-A576-4870-8F22-719B2BC95E4E}" presName="linear" presStyleCnt="0">
        <dgm:presLayoutVars>
          <dgm:animLvl val="lvl"/>
          <dgm:resizeHandles val="exact"/>
        </dgm:presLayoutVars>
      </dgm:prSet>
      <dgm:spPr/>
    </dgm:pt>
    <dgm:pt modelId="{DC5B5734-4E36-4A78-8617-335EC60281D8}" type="pres">
      <dgm:prSet presAssocID="{D1FDDD28-9529-41F6-9A3F-D2ED6D2026DE}" presName="parentText" presStyleLbl="node1" presStyleIdx="0" presStyleCnt="3" custScaleY="77281">
        <dgm:presLayoutVars>
          <dgm:chMax val="0"/>
          <dgm:bulletEnabled val="1"/>
        </dgm:presLayoutVars>
      </dgm:prSet>
      <dgm:spPr/>
    </dgm:pt>
    <dgm:pt modelId="{A1001065-B70C-425D-A0C4-0F53ACFA6C04}" type="pres">
      <dgm:prSet presAssocID="{D1FDDD28-9529-41F6-9A3F-D2ED6D2026DE}" presName="childText" presStyleLbl="revTx" presStyleIdx="0" presStyleCnt="3">
        <dgm:presLayoutVars>
          <dgm:bulletEnabled val="1"/>
        </dgm:presLayoutVars>
      </dgm:prSet>
      <dgm:spPr/>
    </dgm:pt>
    <dgm:pt modelId="{510FE41B-B311-47D5-867E-AE739785A0A7}" type="pres">
      <dgm:prSet presAssocID="{22ACBEF1-A9E3-490E-8BD3-8D3713D6DCB0}" presName="parentText" presStyleLbl="node1" presStyleIdx="1" presStyleCnt="3" custScaleY="56259">
        <dgm:presLayoutVars>
          <dgm:chMax val="0"/>
          <dgm:bulletEnabled val="1"/>
        </dgm:presLayoutVars>
      </dgm:prSet>
      <dgm:spPr/>
    </dgm:pt>
    <dgm:pt modelId="{159B212C-A147-4C5A-9D77-4B87CB8B81DA}" type="pres">
      <dgm:prSet presAssocID="{22ACBEF1-A9E3-490E-8BD3-8D3713D6DCB0}" presName="childText" presStyleLbl="revTx" presStyleIdx="1" presStyleCnt="3">
        <dgm:presLayoutVars>
          <dgm:bulletEnabled val="1"/>
        </dgm:presLayoutVars>
      </dgm:prSet>
      <dgm:spPr/>
    </dgm:pt>
    <dgm:pt modelId="{0965F703-94C0-402E-8872-CA6901266767}" type="pres">
      <dgm:prSet presAssocID="{3E6BECA4-2A34-49EC-AFED-CCE5EF28C4F6}" presName="parentText" presStyleLbl="node1" presStyleIdx="2" presStyleCnt="3">
        <dgm:presLayoutVars>
          <dgm:chMax val="0"/>
          <dgm:bulletEnabled val="1"/>
        </dgm:presLayoutVars>
      </dgm:prSet>
      <dgm:spPr/>
    </dgm:pt>
    <dgm:pt modelId="{9F7BE70D-8C78-43BF-9244-C32CFB9DAEF4}" type="pres">
      <dgm:prSet presAssocID="{3E6BECA4-2A34-49EC-AFED-CCE5EF28C4F6}" presName="childText" presStyleLbl="revTx" presStyleIdx="2" presStyleCnt="3">
        <dgm:presLayoutVars>
          <dgm:bulletEnabled val="1"/>
        </dgm:presLayoutVars>
      </dgm:prSet>
      <dgm:spPr/>
    </dgm:pt>
  </dgm:ptLst>
  <dgm:cxnLst>
    <dgm:cxn modelId="{192EC302-9192-4DC4-A72C-DF3A0459605D}" type="presOf" srcId="{3E6BECA4-2A34-49EC-AFED-CCE5EF28C4F6}" destId="{0965F703-94C0-402E-8872-CA6901266767}" srcOrd="0" destOrd="0" presId="urn:microsoft.com/office/officeart/2005/8/layout/vList2"/>
    <dgm:cxn modelId="{B377BF03-12EF-4008-B91C-EB331A4DB223}" type="presOf" srcId="{D1FDDD28-9529-41F6-9A3F-D2ED6D2026DE}" destId="{DC5B5734-4E36-4A78-8617-335EC60281D8}" srcOrd="0" destOrd="0" presId="urn:microsoft.com/office/officeart/2005/8/layout/vList2"/>
    <dgm:cxn modelId="{811EC324-F935-4D42-B0B5-5A87A389C0EF}" srcId="{A6AE57B6-A576-4870-8F22-719B2BC95E4E}" destId="{22ACBEF1-A9E3-490E-8BD3-8D3713D6DCB0}" srcOrd="1" destOrd="0" parTransId="{6217E961-F0E4-4422-AB07-1095B8857EDD}" sibTransId="{923DF1E3-85B7-4253-9A1A-378017480D9D}"/>
    <dgm:cxn modelId="{724CC932-4C8D-41B2-9414-5F80B99E098C}" type="presOf" srcId="{A6AE57B6-A576-4870-8F22-719B2BC95E4E}" destId="{C2093EA1-54EC-4977-94E0-3CB51FBA6C19}" srcOrd="0" destOrd="0" presId="urn:microsoft.com/office/officeart/2005/8/layout/vList2"/>
    <dgm:cxn modelId="{3F511A60-6E67-4672-A49A-CD735BB9A2D5}" srcId="{A6AE57B6-A576-4870-8F22-719B2BC95E4E}" destId="{D1FDDD28-9529-41F6-9A3F-D2ED6D2026DE}" srcOrd="0" destOrd="0" parTransId="{6B6BF279-1E17-4124-9A03-399FA019B508}" sibTransId="{202D0D14-6B1A-4778-9C9B-553A2EEBB4DA}"/>
    <dgm:cxn modelId="{D35CEB4A-7D3E-468C-9314-CBABA1C4CCE2}" srcId="{D1FDDD28-9529-41F6-9A3F-D2ED6D2026DE}" destId="{57E093D9-9514-460F-BBFE-31E4AEDC380E}" srcOrd="0" destOrd="0" parTransId="{A254D62A-5203-408B-B665-0FEF8B5C7E93}" sibTransId="{EE457C51-B0A1-400F-A213-CF63D21A8307}"/>
    <dgm:cxn modelId="{B49F1D54-E707-49B5-A2A8-4413B7477033}" srcId="{22ACBEF1-A9E3-490E-8BD3-8D3713D6DCB0}" destId="{2CD8A681-03E5-489C-8FE1-CAB29EC1F578}" srcOrd="0" destOrd="0" parTransId="{8CBB721B-9A3A-46B7-9DF2-1BF128D7BA12}" sibTransId="{E2A0FF53-2D7D-4E4D-A630-E4FD1E856275}"/>
    <dgm:cxn modelId="{B3BE1784-AB84-4428-84E2-7468A4EBF73A}" srcId="{3E6BECA4-2A34-49EC-AFED-CCE5EF28C4F6}" destId="{9334AA33-4BC6-47BB-81DC-8903F91451F3}" srcOrd="0" destOrd="0" parTransId="{473C77CF-A3BC-408C-9013-EDB067514A2C}" sibTransId="{13EB61EB-F3FD-4ED9-9C57-67CD5E513124}"/>
    <dgm:cxn modelId="{5FB0BF9B-039E-46F7-82FA-EC881FB2E9A5}" type="presOf" srcId="{57E093D9-9514-460F-BBFE-31E4AEDC380E}" destId="{A1001065-B70C-425D-A0C4-0F53ACFA6C04}" srcOrd="0" destOrd="0" presId="urn:microsoft.com/office/officeart/2005/8/layout/vList2"/>
    <dgm:cxn modelId="{6030C3A2-15CE-437A-B8FA-F8CF3DB3588C}" srcId="{A6AE57B6-A576-4870-8F22-719B2BC95E4E}" destId="{3E6BECA4-2A34-49EC-AFED-CCE5EF28C4F6}" srcOrd="2" destOrd="0" parTransId="{06B30972-99D9-4485-936D-F8DE13B380B2}" sibTransId="{76ABE3CA-D4FB-4FC1-844E-C65EE10227CF}"/>
    <dgm:cxn modelId="{5A1BE2B4-CA89-4EC6-A11B-7643359739D5}" type="presOf" srcId="{9334AA33-4BC6-47BB-81DC-8903F91451F3}" destId="{9F7BE70D-8C78-43BF-9244-C32CFB9DAEF4}" srcOrd="0" destOrd="0" presId="urn:microsoft.com/office/officeart/2005/8/layout/vList2"/>
    <dgm:cxn modelId="{43CDC5EA-77B2-42FF-AC57-312C7DC5BB50}" type="presOf" srcId="{22ACBEF1-A9E3-490E-8BD3-8D3713D6DCB0}" destId="{510FE41B-B311-47D5-867E-AE739785A0A7}" srcOrd="0" destOrd="0" presId="urn:microsoft.com/office/officeart/2005/8/layout/vList2"/>
    <dgm:cxn modelId="{236716F1-3F21-4BD3-8246-A292827D3CCD}" type="presOf" srcId="{2CD8A681-03E5-489C-8FE1-CAB29EC1F578}" destId="{159B212C-A147-4C5A-9D77-4B87CB8B81DA}" srcOrd="0" destOrd="0" presId="urn:microsoft.com/office/officeart/2005/8/layout/vList2"/>
    <dgm:cxn modelId="{75FC3279-2A3D-4E20-93C3-82B2C19CBCB6}" type="presParOf" srcId="{C2093EA1-54EC-4977-94E0-3CB51FBA6C19}" destId="{DC5B5734-4E36-4A78-8617-335EC60281D8}" srcOrd="0" destOrd="0" presId="urn:microsoft.com/office/officeart/2005/8/layout/vList2"/>
    <dgm:cxn modelId="{9E3280F3-6EA0-416C-AF8A-27421C87F49D}" type="presParOf" srcId="{C2093EA1-54EC-4977-94E0-3CB51FBA6C19}" destId="{A1001065-B70C-425D-A0C4-0F53ACFA6C04}" srcOrd="1" destOrd="0" presId="urn:microsoft.com/office/officeart/2005/8/layout/vList2"/>
    <dgm:cxn modelId="{33BACA74-0CEA-4632-A2C9-6B619B2A769B}" type="presParOf" srcId="{C2093EA1-54EC-4977-94E0-3CB51FBA6C19}" destId="{510FE41B-B311-47D5-867E-AE739785A0A7}" srcOrd="2" destOrd="0" presId="urn:microsoft.com/office/officeart/2005/8/layout/vList2"/>
    <dgm:cxn modelId="{8161D1FF-6928-405A-B1B6-1C84434050AA}" type="presParOf" srcId="{C2093EA1-54EC-4977-94E0-3CB51FBA6C19}" destId="{159B212C-A147-4C5A-9D77-4B87CB8B81DA}" srcOrd="3" destOrd="0" presId="urn:microsoft.com/office/officeart/2005/8/layout/vList2"/>
    <dgm:cxn modelId="{ED04E312-96EF-48EE-B4D2-A0BE410C5E38}" type="presParOf" srcId="{C2093EA1-54EC-4977-94E0-3CB51FBA6C19}" destId="{0965F703-94C0-402E-8872-CA6901266767}" srcOrd="4" destOrd="0" presId="urn:microsoft.com/office/officeart/2005/8/layout/vList2"/>
    <dgm:cxn modelId="{862C34A0-3CE2-4759-B850-E44BC19D9EA7}" type="presParOf" srcId="{C2093EA1-54EC-4977-94E0-3CB51FBA6C19}" destId="{9F7BE70D-8C78-43BF-9244-C32CFB9DAEF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13D2AA-4DAE-4181-B53A-191C29D865EE}"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id-ID"/>
        </a:p>
      </dgm:t>
    </dgm:pt>
    <dgm:pt modelId="{B2AEB10B-1E00-4548-9263-6DC222784840}">
      <dgm:prSet phldrT="[Text]" custT="1"/>
      <dgm:spPr/>
      <dgm:t>
        <a:bodyPr/>
        <a:lstStyle/>
        <a:p>
          <a:r>
            <a:rPr lang="id-ID" sz="1200" b="1" dirty="0">
              <a:solidFill>
                <a:schemeClr val="accent1">
                  <a:lumMod val="10000"/>
                </a:schemeClr>
              </a:solidFill>
            </a:rPr>
            <a:t>KERANGKA KONSEPTUAL</a:t>
          </a:r>
        </a:p>
      </dgm:t>
    </dgm:pt>
    <dgm:pt modelId="{1CB6332E-2CB9-4DB4-B8E0-E76A75ED017D}" type="parTrans" cxnId="{AFDE98B4-F51F-43AA-A1F6-FFC3370141AC}">
      <dgm:prSet/>
      <dgm:spPr/>
      <dgm:t>
        <a:bodyPr/>
        <a:lstStyle/>
        <a:p>
          <a:endParaRPr lang="id-ID" sz="1600">
            <a:solidFill>
              <a:schemeClr val="tx1"/>
            </a:solidFill>
          </a:endParaRPr>
        </a:p>
      </dgm:t>
    </dgm:pt>
    <dgm:pt modelId="{A55F9166-253A-4798-AFA4-213632A8AA5F}" type="sibTrans" cxnId="{AFDE98B4-F51F-43AA-A1F6-FFC3370141AC}">
      <dgm:prSet/>
      <dgm:spPr/>
      <dgm:t>
        <a:bodyPr/>
        <a:lstStyle/>
        <a:p>
          <a:endParaRPr lang="id-ID" sz="1600">
            <a:solidFill>
              <a:schemeClr val="tx1"/>
            </a:solidFill>
          </a:endParaRPr>
        </a:p>
      </dgm:t>
    </dgm:pt>
    <dgm:pt modelId="{FFBD3750-B510-42C2-BA57-C100D6B5EAF3}">
      <dgm:prSet phldrT="[Text]" custT="1"/>
      <dgm:spPr/>
      <dgm:t>
        <a:bodyPr/>
        <a:lstStyle/>
        <a:p>
          <a:r>
            <a:rPr lang="id-ID" sz="1100" b="1" dirty="0">
              <a:solidFill>
                <a:schemeClr val="bg1"/>
              </a:solidFill>
            </a:rPr>
            <a:t>PERNYATAAN SAP</a:t>
          </a:r>
        </a:p>
      </dgm:t>
    </dgm:pt>
    <dgm:pt modelId="{FA4DBFE0-8D32-4A4C-9E0C-A0181F654B2A}" type="parTrans" cxnId="{66985CF6-B551-4198-83BF-7C2BBCD64583}">
      <dgm:prSet/>
      <dgm:spPr/>
      <dgm:t>
        <a:bodyPr/>
        <a:lstStyle/>
        <a:p>
          <a:endParaRPr lang="id-ID" sz="1600">
            <a:solidFill>
              <a:schemeClr val="tx1"/>
            </a:solidFill>
          </a:endParaRPr>
        </a:p>
      </dgm:t>
    </dgm:pt>
    <dgm:pt modelId="{FFA414AA-21D5-44D3-9C2C-AC55A61513F0}" type="sibTrans" cxnId="{66985CF6-B551-4198-83BF-7C2BBCD64583}">
      <dgm:prSet/>
      <dgm:spPr/>
      <dgm:t>
        <a:bodyPr/>
        <a:lstStyle/>
        <a:p>
          <a:endParaRPr lang="id-ID" sz="1600">
            <a:solidFill>
              <a:schemeClr val="tx1"/>
            </a:solidFill>
          </a:endParaRPr>
        </a:p>
      </dgm:t>
    </dgm:pt>
    <dgm:pt modelId="{66A5DB2C-5BA3-4FA4-86E2-34BD67E3E9CA}">
      <dgm:prSet phldrT="[Text]" custT="1"/>
      <dgm:spPr/>
      <dgm:t>
        <a:bodyPr/>
        <a:lstStyle/>
        <a:p>
          <a:endParaRPr lang="id-ID" sz="2400" b="1" dirty="0">
            <a:solidFill>
              <a:schemeClr val="tx1"/>
            </a:solidFill>
          </a:endParaRPr>
        </a:p>
      </dgm:t>
    </dgm:pt>
    <dgm:pt modelId="{AC3C5FD0-826E-4FCF-BCF4-D9A5AF74DDB5}" type="sibTrans" cxnId="{24F45559-7941-42C5-B2D1-38B9370E74D4}">
      <dgm:prSet/>
      <dgm:spPr/>
      <dgm:t>
        <a:bodyPr/>
        <a:lstStyle/>
        <a:p>
          <a:endParaRPr lang="id-ID" sz="1600">
            <a:solidFill>
              <a:schemeClr val="tx1"/>
            </a:solidFill>
          </a:endParaRPr>
        </a:p>
      </dgm:t>
    </dgm:pt>
    <dgm:pt modelId="{81A375A1-9E4D-4322-A6CB-2C28747979DD}" type="parTrans" cxnId="{24F45559-7941-42C5-B2D1-38B9370E74D4}">
      <dgm:prSet/>
      <dgm:spPr/>
      <dgm:t>
        <a:bodyPr/>
        <a:lstStyle/>
        <a:p>
          <a:endParaRPr lang="id-ID" sz="1600">
            <a:solidFill>
              <a:schemeClr val="tx1"/>
            </a:solidFill>
          </a:endParaRPr>
        </a:p>
      </dgm:t>
    </dgm:pt>
    <dgm:pt modelId="{54DC16C6-3E81-4810-AEA1-82DF9184D22E}" type="pres">
      <dgm:prSet presAssocID="{A513D2AA-4DAE-4181-B53A-191C29D865EE}" presName="Name0" presStyleCnt="0">
        <dgm:presLayoutVars>
          <dgm:chMax val="4"/>
          <dgm:resizeHandles val="exact"/>
        </dgm:presLayoutVars>
      </dgm:prSet>
      <dgm:spPr/>
    </dgm:pt>
    <dgm:pt modelId="{F5BD1C04-FF36-4311-BC0C-C62B39DB0CD7}" type="pres">
      <dgm:prSet presAssocID="{A513D2AA-4DAE-4181-B53A-191C29D865EE}" presName="ellipse" presStyleLbl="trBgShp" presStyleIdx="0" presStyleCnt="1" custScaleX="117847" custLinFactNeighborX="-6790" custLinFactNeighborY="-14172"/>
      <dgm:spPr/>
    </dgm:pt>
    <dgm:pt modelId="{CEDA36F6-782F-4A68-B7DE-4C17D0505063}" type="pres">
      <dgm:prSet presAssocID="{A513D2AA-4DAE-4181-B53A-191C29D865EE}" presName="arrow1" presStyleLbl="fgShp" presStyleIdx="0" presStyleCnt="1" custLinFactNeighborX="-7148" custLinFactNeighborY="26337"/>
      <dgm:spPr/>
    </dgm:pt>
    <dgm:pt modelId="{0BB43110-095A-4908-80E3-65633946E251}" type="pres">
      <dgm:prSet presAssocID="{A513D2AA-4DAE-4181-B53A-191C29D865EE}" presName="rectangle" presStyleLbl="revTx" presStyleIdx="0" presStyleCnt="1">
        <dgm:presLayoutVars>
          <dgm:bulletEnabled val="1"/>
        </dgm:presLayoutVars>
      </dgm:prSet>
      <dgm:spPr/>
    </dgm:pt>
    <dgm:pt modelId="{FDD7B5F8-E7B1-4537-AA5B-B1C343A7F301}" type="pres">
      <dgm:prSet presAssocID="{FFBD3750-B510-42C2-BA57-C100D6B5EAF3}" presName="item1" presStyleLbl="node1" presStyleIdx="0" presStyleCnt="2" custScaleX="257247" custScaleY="102022" custLinFactNeighborX="-12545" custLinFactNeighborY="28723">
        <dgm:presLayoutVars>
          <dgm:bulletEnabled val="1"/>
        </dgm:presLayoutVars>
      </dgm:prSet>
      <dgm:spPr/>
    </dgm:pt>
    <dgm:pt modelId="{77353578-3E4C-45FE-AA14-0160D25019D9}" type="pres">
      <dgm:prSet presAssocID="{66A5DB2C-5BA3-4FA4-86E2-34BD67E3E9CA}" presName="item2" presStyleLbl="node1" presStyleIdx="1" presStyleCnt="2" custScaleX="294177" custScaleY="101981" custLinFactNeighborX="48426" custLinFactNeighborY="-48808">
        <dgm:presLayoutVars>
          <dgm:bulletEnabled val="1"/>
        </dgm:presLayoutVars>
      </dgm:prSet>
      <dgm:spPr/>
    </dgm:pt>
    <dgm:pt modelId="{51E2F1E2-359F-43C7-B2EE-0B776A815D9B}" type="pres">
      <dgm:prSet presAssocID="{A513D2AA-4DAE-4181-B53A-191C29D865EE}" presName="funnel" presStyleLbl="trAlignAcc1" presStyleIdx="0" presStyleCnt="1" custScaleX="175160" custScaleY="142857" custLinFactNeighborX="-1941" custLinFactNeighborY="-303"/>
      <dgm:spPr>
        <a:solidFill>
          <a:srgbClr val="FFC000">
            <a:alpha val="40000"/>
          </a:srgbClr>
        </a:solidFill>
      </dgm:spPr>
    </dgm:pt>
  </dgm:ptLst>
  <dgm:cxnLst>
    <dgm:cxn modelId="{D7DF670E-EAC3-46A2-B808-D45176733524}" type="presOf" srcId="{A513D2AA-4DAE-4181-B53A-191C29D865EE}" destId="{54DC16C6-3E81-4810-AEA1-82DF9184D22E}" srcOrd="0" destOrd="0" presId="urn:microsoft.com/office/officeart/2005/8/layout/funnel1"/>
    <dgm:cxn modelId="{076A6B14-A79E-41C5-8512-CE0988094A1A}" type="presOf" srcId="{FFBD3750-B510-42C2-BA57-C100D6B5EAF3}" destId="{FDD7B5F8-E7B1-4537-AA5B-B1C343A7F301}" srcOrd="0" destOrd="0" presId="urn:microsoft.com/office/officeart/2005/8/layout/funnel1"/>
    <dgm:cxn modelId="{24F45559-7941-42C5-B2D1-38B9370E74D4}" srcId="{A513D2AA-4DAE-4181-B53A-191C29D865EE}" destId="{66A5DB2C-5BA3-4FA4-86E2-34BD67E3E9CA}" srcOrd="2" destOrd="0" parTransId="{81A375A1-9E4D-4322-A6CB-2C28747979DD}" sibTransId="{AC3C5FD0-826E-4FCF-BCF4-D9A5AF74DDB5}"/>
    <dgm:cxn modelId="{AFDE98B4-F51F-43AA-A1F6-FFC3370141AC}" srcId="{A513D2AA-4DAE-4181-B53A-191C29D865EE}" destId="{B2AEB10B-1E00-4548-9263-6DC222784840}" srcOrd="0" destOrd="0" parTransId="{1CB6332E-2CB9-4DB4-B8E0-E76A75ED017D}" sibTransId="{A55F9166-253A-4798-AFA4-213632A8AA5F}"/>
    <dgm:cxn modelId="{8BD1E0CB-DE2D-45D2-B2DE-06A5ED74E621}" type="presOf" srcId="{66A5DB2C-5BA3-4FA4-86E2-34BD67E3E9CA}" destId="{0BB43110-095A-4908-80E3-65633946E251}" srcOrd="0" destOrd="0" presId="urn:microsoft.com/office/officeart/2005/8/layout/funnel1"/>
    <dgm:cxn modelId="{ADA30BF5-B0C1-4ECA-8740-E0DB73CE9A84}" type="presOf" srcId="{B2AEB10B-1E00-4548-9263-6DC222784840}" destId="{77353578-3E4C-45FE-AA14-0160D25019D9}" srcOrd="0" destOrd="0" presId="urn:microsoft.com/office/officeart/2005/8/layout/funnel1"/>
    <dgm:cxn modelId="{66985CF6-B551-4198-83BF-7C2BBCD64583}" srcId="{A513D2AA-4DAE-4181-B53A-191C29D865EE}" destId="{FFBD3750-B510-42C2-BA57-C100D6B5EAF3}" srcOrd="1" destOrd="0" parTransId="{FA4DBFE0-8D32-4A4C-9E0C-A0181F654B2A}" sibTransId="{FFA414AA-21D5-44D3-9C2C-AC55A61513F0}"/>
    <dgm:cxn modelId="{A5029074-9C63-4826-9D42-45BD5475C2C6}" type="presParOf" srcId="{54DC16C6-3E81-4810-AEA1-82DF9184D22E}" destId="{F5BD1C04-FF36-4311-BC0C-C62B39DB0CD7}" srcOrd="0" destOrd="0" presId="urn:microsoft.com/office/officeart/2005/8/layout/funnel1"/>
    <dgm:cxn modelId="{8137D08E-114C-44A1-8D40-63A971CE4516}" type="presParOf" srcId="{54DC16C6-3E81-4810-AEA1-82DF9184D22E}" destId="{CEDA36F6-782F-4A68-B7DE-4C17D0505063}" srcOrd="1" destOrd="0" presId="urn:microsoft.com/office/officeart/2005/8/layout/funnel1"/>
    <dgm:cxn modelId="{810B493E-7706-4837-97DA-E120A065C760}" type="presParOf" srcId="{54DC16C6-3E81-4810-AEA1-82DF9184D22E}" destId="{0BB43110-095A-4908-80E3-65633946E251}" srcOrd="2" destOrd="0" presId="urn:microsoft.com/office/officeart/2005/8/layout/funnel1"/>
    <dgm:cxn modelId="{ADF2E39D-B41C-4910-B535-882FB9D21938}" type="presParOf" srcId="{54DC16C6-3E81-4810-AEA1-82DF9184D22E}" destId="{FDD7B5F8-E7B1-4537-AA5B-B1C343A7F301}" srcOrd="3" destOrd="0" presId="urn:microsoft.com/office/officeart/2005/8/layout/funnel1"/>
    <dgm:cxn modelId="{3806FC4E-004D-479B-B482-6312E99AB462}" type="presParOf" srcId="{54DC16C6-3E81-4810-AEA1-82DF9184D22E}" destId="{77353578-3E4C-45FE-AA14-0160D25019D9}" srcOrd="4" destOrd="0" presId="urn:microsoft.com/office/officeart/2005/8/layout/funnel1"/>
    <dgm:cxn modelId="{7C4B8090-026F-46CA-82A5-929261B1560F}" type="presParOf" srcId="{54DC16C6-3E81-4810-AEA1-82DF9184D22E}" destId="{51E2F1E2-359F-43C7-B2EE-0B776A815D9B}" srcOrd="5" destOrd="0" presId="urn:microsoft.com/office/officeart/2005/8/layout/funne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A35600-4CBA-4683-AD73-1AFA364DF84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B49154-B7B0-4879-9A0E-10BF73A8BA73}">
      <dgm:prSet phldrT="[Text]"/>
      <dgm:spPr/>
      <dgm:t>
        <a:bodyPr/>
        <a:lstStyle/>
        <a:p>
          <a:r>
            <a:rPr lang="en-US" altLang="en-US" dirty="0">
              <a:latin typeface="Calibri" panose="020F0502020204030204" pitchFamily="34" charset="0"/>
              <a:ea typeface="Calibri" panose="020F0502020204030204" pitchFamily="34" charset="0"/>
              <a:cs typeface="Calibri" panose="020F0502020204030204" pitchFamily="34" charset="0"/>
            </a:rPr>
            <a:t>A complete set of financial statements comprises: </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F16C01BB-B4BB-4A07-B8EB-4FC29ADB16FA}" type="parTrans" cxnId="{4B12D006-232A-42E2-B245-AA8EDADF961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732BB5A-9E01-49F9-83F8-FAF1C063B08C}" type="sibTrans" cxnId="{4B12D006-232A-42E2-B245-AA8EDADF961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961D892-41A1-4D40-9488-CA92CE298899}">
      <dgm:prSet/>
      <dgm:spPr/>
      <dgm:t>
        <a:bodyPr/>
        <a:lstStyle/>
        <a:p>
          <a:r>
            <a:rPr lang="en-US" altLang="en-US">
              <a:latin typeface="Calibri" panose="020F0502020204030204" pitchFamily="34" charset="0"/>
              <a:ea typeface="Calibri" panose="020F0502020204030204" pitchFamily="34" charset="0"/>
              <a:cs typeface="Calibri" panose="020F0502020204030204" pitchFamily="34" charset="0"/>
            </a:rPr>
            <a:t>Statement of financial position; </a:t>
          </a:r>
          <a:endParaRPr lang="en-US" altLang="en-US" dirty="0">
            <a:latin typeface="Calibri" panose="020F0502020204030204" pitchFamily="34" charset="0"/>
            <a:ea typeface="Calibri" panose="020F0502020204030204" pitchFamily="34" charset="0"/>
            <a:cs typeface="Calibri" panose="020F0502020204030204" pitchFamily="34" charset="0"/>
          </a:endParaRPr>
        </a:p>
      </dgm:t>
    </dgm:pt>
    <dgm:pt modelId="{B93F5384-127F-4EF6-BD31-E023E879B7DB}" type="parTrans" cxnId="{66049BD7-C6FC-474C-845C-CAF7814A1D2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4DE7FD3A-7246-4660-96EF-61CA1EE611CE}" type="sibTrans" cxnId="{66049BD7-C6FC-474C-845C-CAF7814A1D2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452FBAF8-74D1-4BE9-A94A-07CF3775E9B7}">
      <dgm:prSet/>
      <dgm:spPr/>
      <dgm:t>
        <a:bodyPr/>
        <a:lstStyle/>
        <a:p>
          <a:r>
            <a:rPr lang="en-US" altLang="en-US">
              <a:latin typeface="Calibri" panose="020F0502020204030204" pitchFamily="34" charset="0"/>
              <a:ea typeface="Calibri" panose="020F0502020204030204" pitchFamily="34" charset="0"/>
              <a:cs typeface="Calibri" panose="020F0502020204030204" pitchFamily="34" charset="0"/>
            </a:rPr>
            <a:t>Statement of financial performance; </a:t>
          </a:r>
          <a:endParaRPr lang="en-US" altLang="en-US" dirty="0">
            <a:latin typeface="Calibri" panose="020F0502020204030204" pitchFamily="34" charset="0"/>
            <a:ea typeface="Calibri" panose="020F0502020204030204" pitchFamily="34" charset="0"/>
            <a:cs typeface="Calibri" panose="020F0502020204030204" pitchFamily="34" charset="0"/>
          </a:endParaRPr>
        </a:p>
      </dgm:t>
    </dgm:pt>
    <dgm:pt modelId="{1B3DB95E-EB11-42AD-B6DD-B745A4D17236}" type="parTrans" cxnId="{7B109273-4257-488D-9D77-B0457BCFDD3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3EF39FC-4421-4698-9F9E-310BA5706A5F}" type="sibTrans" cxnId="{7B109273-4257-488D-9D77-B0457BCFDD3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ABFF30F-8117-42B3-A84C-AA3C881B7F67}">
      <dgm:prSet/>
      <dgm:spPr/>
      <dgm:t>
        <a:bodyPr/>
        <a:lstStyle/>
        <a:p>
          <a:r>
            <a:rPr lang="en-US" altLang="en-US">
              <a:latin typeface="Calibri" panose="020F0502020204030204" pitchFamily="34" charset="0"/>
              <a:ea typeface="Calibri" panose="020F0502020204030204" pitchFamily="34" charset="0"/>
              <a:cs typeface="Calibri" panose="020F0502020204030204" pitchFamily="34" charset="0"/>
            </a:rPr>
            <a:t>Statement of changes in net assets/equity; </a:t>
          </a:r>
          <a:endParaRPr lang="en-US" altLang="en-US" dirty="0">
            <a:latin typeface="Calibri" panose="020F0502020204030204" pitchFamily="34" charset="0"/>
            <a:ea typeface="Calibri" panose="020F0502020204030204" pitchFamily="34" charset="0"/>
            <a:cs typeface="Calibri" panose="020F0502020204030204" pitchFamily="34" charset="0"/>
          </a:endParaRPr>
        </a:p>
      </dgm:t>
    </dgm:pt>
    <dgm:pt modelId="{075B41B6-8304-4B41-88B3-C7B85FD2B3B3}" type="parTrans" cxnId="{FC198550-776F-4B9E-963D-A14227730D2A}">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9BD5243-6C7A-44C1-B29C-57A35B40F381}" type="sibTrans" cxnId="{FC198550-776F-4B9E-963D-A14227730D2A}">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A33EADC-CC28-477C-92DA-385E02C050B5}">
      <dgm:prSet/>
      <dgm:spPr/>
      <dgm:t>
        <a:bodyPr/>
        <a:lstStyle/>
        <a:p>
          <a:r>
            <a:rPr lang="en-US" altLang="en-US">
              <a:latin typeface="Calibri" panose="020F0502020204030204" pitchFamily="34" charset="0"/>
              <a:ea typeface="Calibri" panose="020F0502020204030204" pitchFamily="34" charset="0"/>
              <a:cs typeface="Calibri" panose="020F0502020204030204" pitchFamily="34" charset="0"/>
            </a:rPr>
            <a:t>Cash flow statement; </a:t>
          </a:r>
          <a:endParaRPr lang="en-US" altLang="en-US" dirty="0">
            <a:latin typeface="Calibri" panose="020F0502020204030204" pitchFamily="34" charset="0"/>
            <a:ea typeface="Calibri" panose="020F0502020204030204" pitchFamily="34" charset="0"/>
            <a:cs typeface="Calibri" panose="020F0502020204030204" pitchFamily="34" charset="0"/>
          </a:endParaRPr>
        </a:p>
      </dgm:t>
    </dgm:pt>
    <dgm:pt modelId="{DCBC63DD-CEA1-4F50-BBA1-8EBED35592D5}" type="parTrans" cxnId="{76507DC7-DCCB-4E65-A239-E3AA6B0FFF5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80FB9F8-18E3-4491-9F34-B3F19A5DA064}" type="sibTrans" cxnId="{76507DC7-DCCB-4E65-A239-E3AA6B0FFF5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11BE824-6DBB-4349-96F6-E758120E7D6B}">
      <dgm:prSet/>
      <dgm:spPr/>
      <dgm:t>
        <a:bodyPr/>
        <a:lstStyle/>
        <a:p>
          <a:r>
            <a:rPr lang="en-US" altLang="en-US" dirty="0">
              <a:latin typeface="Calibri" panose="020F0502020204030204" pitchFamily="34" charset="0"/>
              <a:ea typeface="Calibri" panose="020F0502020204030204" pitchFamily="34" charset="0"/>
              <a:cs typeface="Calibri" panose="020F0502020204030204" pitchFamily="34" charset="0"/>
            </a:rPr>
            <a:t>When the entity makes it approved budget publicly available, a comparison of budget and accrual amounts;</a:t>
          </a:r>
        </a:p>
      </dgm:t>
    </dgm:pt>
    <dgm:pt modelId="{49DB4E15-5154-4E2D-881F-389EAE67A89A}" type="parTrans" cxnId="{62BE5E73-05F0-40F8-BE10-4E602DB28F8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720E636-B7D3-4E7E-BB9F-D893BF740237}" type="sibTrans" cxnId="{62BE5E73-05F0-40F8-BE10-4E602DB28F8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1A1BAEE-0B94-4308-9776-626EB1DFB7C4}">
      <dgm:prSet/>
      <dgm:spPr/>
      <dgm:t>
        <a:bodyPr/>
        <a:lstStyle/>
        <a:p>
          <a:r>
            <a:rPr lang="en-US" altLang="en-US" dirty="0">
              <a:latin typeface="Calibri" panose="020F0502020204030204" pitchFamily="34" charset="0"/>
              <a:ea typeface="Calibri" panose="020F0502020204030204" pitchFamily="34" charset="0"/>
              <a:cs typeface="Calibri" panose="020F0502020204030204" pitchFamily="34" charset="0"/>
            </a:rPr>
            <a:t>Notes, comprising a summary of significant accounting policies and other explanatory notes. </a:t>
          </a:r>
        </a:p>
      </dgm:t>
    </dgm:pt>
    <dgm:pt modelId="{106D0486-0757-48D0-846A-DECA30014A7D}" type="parTrans" cxnId="{66D95A74-FDA7-42A7-AA52-5646EA307DF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91C61C-8A62-495B-B85D-2A1E0449EC38}" type="sibTrans" cxnId="{66D95A74-FDA7-42A7-AA52-5646EA307DF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789DB10-4FB0-4002-9B89-182B308DA89F}">
      <dgm:prSet/>
      <dgm:spPr/>
      <dgm:t>
        <a:bodyPr/>
        <a:lstStyle/>
        <a:p>
          <a:r>
            <a:rPr lang="en-US" altLang="en-US" dirty="0">
              <a:latin typeface="Calibri" panose="020F0502020204030204" pitchFamily="34" charset="0"/>
              <a:ea typeface="Calibri" panose="020F0502020204030204" pitchFamily="34" charset="0"/>
              <a:cs typeface="Calibri" panose="020F0502020204030204" pitchFamily="34" charset="0"/>
            </a:rPr>
            <a:t>Comparative information in respect of </a:t>
          </a:r>
          <a:r>
            <a:rPr lang="en-US" altLang="en-US" dirty="0" err="1">
              <a:latin typeface="Calibri" panose="020F0502020204030204" pitchFamily="34" charset="0"/>
              <a:ea typeface="Calibri" panose="020F0502020204030204" pitchFamily="34" charset="0"/>
              <a:cs typeface="Calibri" panose="020F0502020204030204" pitchFamily="34" charset="0"/>
            </a:rPr>
            <a:t>preceeding</a:t>
          </a:r>
          <a:r>
            <a:rPr lang="en-US" altLang="en-US" dirty="0">
              <a:latin typeface="Calibri" panose="020F0502020204030204" pitchFamily="34" charset="0"/>
              <a:ea typeface="Calibri" panose="020F0502020204030204" pitchFamily="34" charset="0"/>
              <a:cs typeface="Calibri" panose="020F0502020204030204" pitchFamily="34" charset="0"/>
            </a:rPr>
            <a:t> period as specified in paragraph 53 and 53A IPSAS 1</a:t>
          </a:r>
        </a:p>
      </dgm:t>
    </dgm:pt>
    <dgm:pt modelId="{68CAD3EF-1134-43AB-A3A1-38CBEF32EE3D}" type="parTrans" cxnId="{29CA0206-E6E5-48C2-94C9-8C784D800E30}">
      <dgm:prSet/>
      <dgm:spPr/>
      <dgm:t>
        <a:bodyPr/>
        <a:lstStyle/>
        <a:p>
          <a:endParaRPr lang="en-ID">
            <a:latin typeface="Calibri" panose="020F0502020204030204" pitchFamily="34" charset="0"/>
            <a:ea typeface="Calibri" panose="020F0502020204030204" pitchFamily="34" charset="0"/>
            <a:cs typeface="Calibri" panose="020F0502020204030204" pitchFamily="34" charset="0"/>
          </a:endParaRPr>
        </a:p>
      </dgm:t>
    </dgm:pt>
    <dgm:pt modelId="{8197E122-82E0-46A1-8B2B-555997ED58C5}" type="sibTrans" cxnId="{29CA0206-E6E5-48C2-94C9-8C784D800E30}">
      <dgm:prSet/>
      <dgm:spPr/>
      <dgm:t>
        <a:bodyPr/>
        <a:lstStyle/>
        <a:p>
          <a:endParaRPr lang="en-ID">
            <a:latin typeface="Calibri" panose="020F0502020204030204" pitchFamily="34" charset="0"/>
            <a:ea typeface="Calibri" panose="020F0502020204030204" pitchFamily="34" charset="0"/>
            <a:cs typeface="Calibri" panose="020F0502020204030204" pitchFamily="34" charset="0"/>
          </a:endParaRPr>
        </a:p>
      </dgm:t>
    </dgm:pt>
    <dgm:pt modelId="{FCE0CE97-29AE-49D3-8F6C-DB0F5C7A4064}" type="pres">
      <dgm:prSet presAssocID="{D0A35600-4CBA-4683-AD73-1AFA364DF84B}" presName="linear" presStyleCnt="0">
        <dgm:presLayoutVars>
          <dgm:dir/>
          <dgm:animLvl val="lvl"/>
          <dgm:resizeHandles val="exact"/>
        </dgm:presLayoutVars>
      </dgm:prSet>
      <dgm:spPr/>
    </dgm:pt>
    <dgm:pt modelId="{1D04403C-38D1-4278-9F6E-E0A4CC9B2C7A}" type="pres">
      <dgm:prSet presAssocID="{A0B49154-B7B0-4879-9A0E-10BF73A8BA73}" presName="parentLin" presStyleCnt="0"/>
      <dgm:spPr/>
    </dgm:pt>
    <dgm:pt modelId="{A112F7DE-ADD5-4E7D-8C18-B31FB86153D5}" type="pres">
      <dgm:prSet presAssocID="{A0B49154-B7B0-4879-9A0E-10BF73A8BA73}" presName="parentLeftMargin" presStyleLbl="node1" presStyleIdx="0" presStyleCnt="1"/>
      <dgm:spPr/>
    </dgm:pt>
    <dgm:pt modelId="{7A1AE325-BA52-4E2C-B108-9BEA4883CD00}" type="pres">
      <dgm:prSet presAssocID="{A0B49154-B7B0-4879-9A0E-10BF73A8BA73}" presName="parentText" presStyleLbl="node1" presStyleIdx="0" presStyleCnt="1">
        <dgm:presLayoutVars>
          <dgm:chMax val="0"/>
          <dgm:bulletEnabled val="1"/>
        </dgm:presLayoutVars>
      </dgm:prSet>
      <dgm:spPr/>
    </dgm:pt>
    <dgm:pt modelId="{2C0D6AC3-8F34-4085-A522-AFF742AD4EB0}" type="pres">
      <dgm:prSet presAssocID="{A0B49154-B7B0-4879-9A0E-10BF73A8BA73}" presName="negativeSpace" presStyleCnt="0"/>
      <dgm:spPr/>
    </dgm:pt>
    <dgm:pt modelId="{3F22B218-5A89-4DFA-B508-6B3859D4E383}" type="pres">
      <dgm:prSet presAssocID="{A0B49154-B7B0-4879-9A0E-10BF73A8BA73}" presName="childText" presStyleLbl="conFgAcc1" presStyleIdx="0" presStyleCnt="1">
        <dgm:presLayoutVars>
          <dgm:bulletEnabled val="1"/>
        </dgm:presLayoutVars>
      </dgm:prSet>
      <dgm:spPr/>
    </dgm:pt>
  </dgm:ptLst>
  <dgm:cxnLst>
    <dgm:cxn modelId="{29CA0206-E6E5-48C2-94C9-8C784D800E30}" srcId="{A0B49154-B7B0-4879-9A0E-10BF73A8BA73}" destId="{5789DB10-4FB0-4002-9B89-182B308DA89F}" srcOrd="6" destOrd="0" parTransId="{68CAD3EF-1134-43AB-A3A1-38CBEF32EE3D}" sibTransId="{8197E122-82E0-46A1-8B2B-555997ED58C5}"/>
    <dgm:cxn modelId="{4B12D006-232A-42E2-B245-AA8EDADF9612}" srcId="{D0A35600-4CBA-4683-AD73-1AFA364DF84B}" destId="{A0B49154-B7B0-4879-9A0E-10BF73A8BA73}" srcOrd="0" destOrd="0" parTransId="{F16C01BB-B4BB-4A07-B8EB-4FC29ADB16FA}" sibTransId="{D732BB5A-9E01-49F9-83F8-FAF1C063B08C}"/>
    <dgm:cxn modelId="{3A75540C-3CCA-48EE-A1F3-6D5A8DF69DFA}" type="presOf" srcId="{452FBAF8-74D1-4BE9-A94A-07CF3775E9B7}" destId="{3F22B218-5A89-4DFA-B508-6B3859D4E383}" srcOrd="0" destOrd="1" presId="urn:microsoft.com/office/officeart/2005/8/layout/list1"/>
    <dgm:cxn modelId="{8FB50F0F-6B49-4D9A-8973-0FAD1681C474}" type="presOf" srcId="{A0B49154-B7B0-4879-9A0E-10BF73A8BA73}" destId="{A112F7DE-ADD5-4E7D-8C18-B31FB86153D5}" srcOrd="0" destOrd="0" presId="urn:microsoft.com/office/officeart/2005/8/layout/list1"/>
    <dgm:cxn modelId="{E136202B-726A-4619-A0C9-54FBC13A20A8}" type="presOf" srcId="{2A33EADC-CC28-477C-92DA-385E02C050B5}" destId="{3F22B218-5A89-4DFA-B508-6B3859D4E383}" srcOrd="0" destOrd="3" presId="urn:microsoft.com/office/officeart/2005/8/layout/list1"/>
    <dgm:cxn modelId="{3B1DD42F-1C3C-4E20-8BD9-BA67ED31B0F6}" type="presOf" srcId="{5789DB10-4FB0-4002-9B89-182B308DA89F}" destId="{3F22B218-5A89-4DFA-B508-6B3859D4E383}" srcOrd="0" destOrd="6" presId="urn:microsoft.com/office/officeart/2005/8/layout/list1"/>
    <dgm:cxn modelId="{EB3A5968-4B3F-4E06-80AF-A3C5F58B525B}" type="presOf" srcId="{2ABFF30F-8117-42B3-A84C-AA3C881B7F67}" destId="{3F22B218-5A89-4DFA-B508-6B3859D4E383}" srcOrd="0" destOrd="2" presId="urn:microsoft.com/office/officeart/2005/8/layout/list1"/>
    <dgm:cxn modelId="{0249A769-2A49-4BEB-B715-3986155F4CA4}" type="presOf" srcId="{51A1BAEE-0B94-4308-9776-626EB1DFB7C4}" destId="{3F22B218-5A89-4DFA-B508-6B3859D4E383}" srcOrd="0" destOrd="5" presId="urn:microsoft.com/office/officeart/2005/8/layout/list1"/>
    <dgm:cxn modelId="{FC198550-776F-4B9E-963D-A14227730D2A}" srcId="{A0B49154-B7B0-4879-9A0E-10BF73A8BA73}" destId="{2ABFF30F-8117-42B3-A84C-AA3C881B7F67}" srcOrd="2" destOrd="0" parTransId="{075B41B6-8304-4B41-88B3-C7B85FD2B3B3}" sibTransId="{A9BD5243-6C7A-44C1-B29C-57A35B40F381}"/>
    <dgm:cxn modelId="{62BE5E73-05F0-40F8-BE10-4E602DB28F80}" srcId="{A0B49154-B7B0-4879-9A0E-10BF73A8BA73}" destId="{311BE824-6DBB-4349-96F6-E758120E7D6B}" srcOrd="4" destOrd="0" parTransId="{49DB4E15-5154-4E2D-881F-389EAE67A89A}" sibTransId="{F720E636-B7D3-4E7E-BB9F-D893BF740237}"/>
    <dgm:cxn modelId="{7B109273-4257-488D-9D77-B0457BCFDD3D}" srcId="{A0B49154-B7B0-4879-9A0E-10BF73A8BA73}" destId="{452FBAF8-74D1-4BE9-A94A-07CF3775E9B7}" srcOrd="1" destOrd="0" parTransId="{1B3DB95E-EB11-42AD-B6DD-B745A4D17236}" sibTransId="{F3EF39FC-4421-4698-9F9E-310BA5706A5F}"/>
    <dgm:cxn modelId="{66D95A74-FDA7-42A7-AA52-5646EA307DF0}" srcId="{A0B49154-B7B0-4879-9A0E-10BF73A8BA73}" destId="{51A1BAEE-0B94-4308-9776-626EB1DFB7C4}" srcOrd="5" destOrd="0" parTransId="{106D0486-0757-48D0-846A-DECA30014A7D}" sibTransId="{3291C61C-8A62-495B-B85D-2A1E0449EC38}"/>
    <dgm:cxn modelId="{56D59085-1D14-47F7-B3A2-A9C82BE051A1}" type="presOf" srcId="{D0A35600-4CBA-4683-AD73-1AFA364DF84B}" destId="{FCE0CE97-29AE-49D3-8F6C-DB0F5C7A4064}" srcOrd="0" destOrd="0" presId="urn:microsoft.com/office/officeart/2005/8/layout/list1"/>
    <dgm:cxn modelId="{8BDBD685-11A8-47C6-B161-1619E490E00C}" type="presOf" srcId="{A0B49154-B7B0-4879-9A0E-10BF73A8BA73}" destId="{7A1AE325-BA52-4E2C-B108-9BEA4883CD00}" srcOrd="1" destOrd="0" presId="urn:microsoft.com/office/officeart/2005/8/layout/list1"/>
    <dgm:cxn modelId="{602FF8A1-4265-4173-BB06-4E393F7FF82B}" type="presOf" srcId="{3961D892-41A1-4D40-9488-CA92CE298899}" destId="{3F22B218-5A89-4DFA-B508-6B3859D4E383}" srcOrd="0" destOrd="0" presId="urn:microsoft.com/office/officeart/2005/8/layout/list1"/>
    <dgm:cxn modelId="{76507DC7-DCCB-4E65-A239-E3AA6B0FFF59}" srcId="{A0B49154-B7B0-4879-9A0E-10BF73A8BA73}" destId="{2A33EADC-CC28-477C-92DA-385E02C050B5}" srcOrd="3" destOrd="0" parTransId="{DCBC63DD-CEA1-4F50-BBA1-8EBED35592D5}" sibTransId="{580FB9F8-18E3-4491-9F34-B3F19A5DA064}"/>
    <dgm:cxn modelId="{66049BD7-C6FC-474C-845C-CAF7814A1D20}" srcId="{A0B49154-B7B0-4879-9A0E-10BF73A8BA73}" destId="{3961D892-41A1-4D40-9488-CA92CE298899}" srcOrd="0" destOrd="0" parTransId="{B93F5384-127F-4EF6-BD31-E023E879B7DB}" sibTransId="{4DE7FD3A-7246-4660-96EF-61CA1EE611CE}"/>
    <dgm:cxn modelId="{07C878FD-9C15-4D28-8639-801AF19414FB}" type="presOf" srcId="{311BE824-6DBB-4349-96F6-E758120E7D6B}" destId="{3F22B218-5A89-4DFA-B508-6B3859D4E383}" srcOrd="0" destOrd="4" presId="urn:microsoft.com/office/officeart/2005/8/layout/list1"/>
    <dgm:cxn modelId="{85C601A9-86AD-4ACD-B55D-DE598CD04C55}" type="presParOf" srcId="{FCE0CE97-29AE-49D3-8F6C-DB0F5C7A4064}" destId="{1D04403C-38D1-4278-9F6E-E0A4CC9B2C7A}" srcOrd="0" destOrd="0" presId="urn:microsoft.com/office/officeart/2005/8/layout/list1"/>
    <dgm:cxn modelId="{D9363B2D-C9F9-4DE0-ABBD-F5298E3EF891}" type="presParOf" srcId="{1D04403C-38D1-4278-9F6E-E0A4CC9B2C7A}" destId="{A112F7DE-ADD5-4E7D-8C18-B31FB86153D5}" srcOrd="0" destOrd="0" presId="urn:microsoft.com/office/officeart/2005/8/layout/list1"/>
    <dgm:cxn modelId="{FE8B0884-9F41-4D58-B5F2-A2AA57AA084B}" type="presParOf" srcId="{1D04403C-38D1-4278-9F6E-E0A4CC9B2C7A}" destId="{7A1AE325-BA52-4E2C-B108-9BEA4883CD00}" srcOrd="1" destOrd="0" presId="urn:microsoft.com/office/officeart/2005/8/layout/list1"/>
    <dgm:cxn modelId="{FDE4E200-7003-49C6-A780-3B8703B0A0AA}" type="presParOf" srcId="{FCE0CE97-29AE-49D3-8F6C-DB0F5C7A4064}" destId="{2C0D6AC3-8F34-4085-A522-AFF742AD4EB0}" srcOrd="1" destOrd="0" presId="urn:microsoft.com/office/officeart/2005/8/layout/list1"/>
    <dgm:cxn modelId="{8E3B549A-6DE0-4D74-8983-BD09881D4603}" type="presParOf" srcId="{FCE0CE97-29AE-49D3-8F6C-DB0F5C7A4064}" destId="{3F22B218-5A89-4DFA-B508-6B3859D4E383}"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4FAC1-0881-47D7-9AA8-6C4EF247924C}">
      <dsp:nvSpPr>
        <dsp:cNvPr id="0" name=""/>
        <dsp:cNvSpPr/>
      </dsp:nvSpPr>
      <dsp:spPr>
        <a:xfrm>
          <a:off x="951674" y="144730"/>
          <a:ext cx="3902750" cy="703885"/>
        </a:xfrm>
        <a:prstGeom prst="rect">
          <a:avLst/>
        </a:prstGeom>
        <a:solidFill>
          <a:schemeClr val="lt1">
            <a:alpha val="40000"/>
            <a:hueOff val="0"/>
            <a:satOff val="0"/>
            <a:lumOff val="0"/>
            <a:alphaOff val="0"/>
          </a:schemeClr>
        </a:solidFill>
        <a:ln w="9525" cap="flat" cmpd="sng" algn="ctr">
          <a:solidFill>
            <a:srgbClr val="FFFFFF"/>
          </a:solidFill>
          <a:prstDash val="solid"/>
        </a:ln>
        <a:effectLst/>
      </dsp:spPr>
      <dsp:style>
        <a:lnRef idx="1">
          <a:scrgbClr r="0" g="0" b="0"/>
        </a:lnRef>
        <a:fillRef idx="1">
          <a:scrgbClr r="0" g="0" b="0"/>
        </a:fillRef>
        <a:effectRef idx="0">
          <a:scrgbClr r="0" g="0" b="0"/>
        </a:effectRef>
        <a:fontRef idx="minor"/>
      </dsp:style>
      <dsp:txBody>
        <a:bodyPr spcFirstLastPara="0" vert="horz" wrap="square" lIns="826082"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IPSAS</a:t>
          </a:r>
        </a:p>
      </dsp:txBody>
      <dsp:txXfrm>
        <a:off x="951674" y="144730"/>
        <a:ext cx="3902750" cy="703885"/>
      </dsp:txXfrm>
    </dsp:sp>
    <dsp:sp modelId="{3AE6CC1C-1620-436B-B1BF-4F6AA8F79A58}">
      <dsp:nvSpPr>
        <dsp:cNvPr id="0" name=""/>
        <dsp:cNvSpPr/>
      </dsp:nvSpPr>
      <dsp:spPr>
        <a:xfrm>
          <a:off x="568194" y="184605"/>
          <a:ext cx="874105" cy="728553"/>
        </a:xfrm>
        <a:prstGeom prst="rect">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41B140-2475-41AA-9B50-534498855DE7}">
      <dsp:nvSpPr>
        <dsp:cNvPr id="0" name=""/>
        <dsp:cNvSpPr/>
      </dsp:nvSpPr>
      <dsp:spPr>
        <a:xfrm>
          <a:off x="906996" y="967777"/>
          <a:ext cx="4129734" cy="989591"/>
        </a:xfrm>
        <a:prstGeom prst="rect">
          <a:avLst/>
        </a:prstGeom>
        <a:solidFill>
          <a:schemeClr val="lt1">
            <a:alpha val="40000"/>
            <a:hueOff val="0"/>
            <a:satOff val="0"/>
            <a:lumOff val="0"/>
            <a:alphaOff val="0"/>
          </a:schemeClr>
        </a:solidFill>
        <a:ln w="9525" cap="flat" cmpd="sng" algn="ctr">
          <a:solidFill>
            <a:srgbClr val="FFFFFF"/>
          </a:solidFill>
          <a:prstDash val="solid"/>
        </a:ln>
        <a:effectLst/>
      </dsp:spPr>
      <dsp:style>
        <a:lnRef idx="1">
          <a:scrgbClr r="0" g="0" b="0"/>
        </a:lnRef>
        <a:fillRef idx="1">
          <a:scrgbClr r="0" g="0" b="0"/>
        </a:fillRef>
        <a:effectRef idx="0">
          <a:scrgbClr r="0" g="0" b="0"/>
        </a:effectRef>
        <a:fontRef idx="minor"/>
      </dsp:style>
      <dsp:txBody>
        <a:bodyPr spcFirstLastPara="0" vert="horz" wrap="square" lIns="826082"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PSAP</a:t>
          </a:r>
        </a:p>
      </dsp:txBody>
      <dsp:txXfrm>
        <a:off x="906996" y="967777"/>
        <a:ext cx="4129734" cy="989591"/>
      </dsp:txXfrm>
    </dsp:sp>
    <dsp:sp modelId="{55E54AF4-5898-4F99-8E23-7F1AEB466B03}">
      <dsp:nvSpPr>
        <dsp:cNvPr id="0" name=""/>
        <dsp:cNvSpPr/>
      </dsp:nvSpPr>
      <dsp:spPr>
        <a:xfrm>
          <a:off x="584934" y="1207878"/>
          <a:ext cx="844164" cy="557722"/>
        </a:xfrm>
        <a:prstGeom prst="rect">
          <a:avLst/>
        </a:prstGeom>
        <a:solidFill>
          <a:srgbClr val="DCDCB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A58FD2-02E4-4252-8BAA-CF3434F67363}">
      <dsp:nvSpPr>
        <dsp:cNvPr id="0" name=""/>
        <dsp:cNvSpPr/>
      </dsp:nvSpPr>
      <dsp:spPr>
        <a:xfrm>
          <a:off x="884177" y="1765870"/>
          <a:ext cx="4171259" cy="1219609"/>
        </a:xfrm>
        <a:prstGeom prst="rect">
          <a:avLst/>
        </a:prstGeom>
        <a:solidFill>
          <a:schemeClr val="lt1">
            <a:alpha val="4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26082"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err="1">
              <a:latin typeface="Calibri" panose="020F0502020204030204" pitchFamily="34" charset="0"/>
              <a:cs typeface="Calibri" panose="020F0502020204030204" pitchFamily="34" charset="0"/>
            </a:rPr>
            <a:t>Diskusi</a:t>
          </a:r>
          <a:endParaRPr lang="en-US" sz="2000" b="1" kern="1200" dirty="0">
            <a:latin typeface="Calibri" panose="020F0502020204030204" pitchFamily="34" charset="0"/>
            <a:cs typeface="Calibri" panose="020F0502020204030204" pitchFamily="34" charset="0"/>
          </a:endParaRPr>
        </a:p>
      </dsp:txBody>
      <dsp:txXfrm>
        <a:off x="884177" y="1765870"/>
        <a:ext cx="4171259" cy="1219609"/>
      </dsp:txXfrm>
    </dsp:sp>
    <dsp:sp modelId="{ADFEC4A2-334D-4638-8C0A-C017BAECE8F0}">
      <dsp:nvSpPr>
        <dsp:cNvPr id="0" name=""/>
        <dsp:cNvSpPr/>
      </dsp:nvSpPr>
      <dsp:spPr>
        <a:xfrm>
          <a:off x="580629" y="2098773"/>
          <a:ext cx="819859" cy="483000"/>
        </a:xfrm>
        <a:prstGeom prst="rect">
          <a:avLst/>
        </a:prstGeom>
        <a:solidFill>
          <a:srgbClr val="D6BE8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F9FF3-882E-4335-884F-ECA45AB4F035}">
      <dsp:nvSpPr>
        <dsp:cNvPr id="0" name=""/>
        <dsp:cNvSpPr/>
      </dsp:nvSpPr>
      <dsp:spPr>
        <a:xfrm>
          <a:off x="0" y="0"/>
          <a:ext cx="7232357" cy="106949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Calibri" panose="020F0502020204030204" pitchFamily="34" charset="0"/>
              <a:ea typeface="Calibri" panose="020F0502020204030204" pitchFamily="34" charset="0"/>
              <a:cs typeface="Calibri" panose="020F0502020204030204" pitchFamily="34" charset="0"/>
            </a:rPr>
            <a:t>"to serve the public interest by developing high-quality accounting standards and other publications for use by public sector entities around the world in the preparation of general purpose financial reports.</a:t>
          </a:r>
        </a:p>
      </dsp:txBody>
      <dsp:txXfrm>
        <a:off x="31324" y="31324"/>
        <a:ext cx="6078294" cy="1006843"/>
      </dsp:txXfrm>
    </dsp:sp>
    <dsp:sp modelId="{75DBE955-B881-4CE0-B66C-917BD30A9A04}">
      <dsp:nvSpPr>
        <dsp:cNvPr id="0" name=""/>
        <dsp:cNvSpPr/>
      </dsp:nvSpPr>
      <dsp:spPr>
        <a:xfrm>
          <a:off x="638149" y="1247739"/>
          <a:ext cx="7232357" cy="1069491"/>
        </a:xfrm>
        <a:prstGeom prst="roundRect">
          <a:avLst>
            <a:gd name="adj" fmla="val 10000"/>
          </a:avLst>
        </a:prstGeom>
        <a:solidFill>
          <a:srgbClr val="92CA8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latin typeface="Calibri" panose="020F0502020204030204" pitchFamily="34" charset="0"/>
              <a:ea typeface="Calibri" panose="020F0502020204030204" pitchFamily="34" charset="0"/>
              <a:cs typeface="Calibri" panose="020F0502020204030204" pitchFamily="34" charset="0"/>
            </a:rPr>
            <a:t>"This is intended to enhance the quality and transparency of public sector financial reporting by providing better information for public sector financial management and decision making. </a:t>
          </a:r>
        </a:p>
      </dsp:txBody>
      <dsp:txXfrm>
        <a:off x="669473" y="1279063"/>
        <a:ext cx="5836391" cy="1006842"/>
      </dsp:txXfrm>
    </dsp:sp>
    <dsp:sp modelId="{BE9C73C7-A847-4231-80D9-966CECF09F69}">
      <dsp:nvSpPr>
        <dsp:cNvPr id="0" name=""/>
        <dsp:cNvSpPr/>
      </dsp:nvSpPr>
      <dsp:spPr>
        <a:xfrm>
          <a:off x="1276298" y="2524483"/>
          <a:ext cx="7232357" cy="1011481"/>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Calibri" panose="020F0502020204030204" pitchFamily="34" charset="0"/>
              <a:ea typeface="Calibri" panose="020F0502020204030204" pitchFamily="34" charset="0"/>
              <a:cs typeface="Calibri" panose="020F0502020204030204" pitchFamily="34" charset="0"/>
            </a:rPr>
            <a:t>In pursuit of this objective, the IPSASB supports the convergence of international and national public sector accounting standards and the convergence of accounting and statistical bases of financial reporting where appropriate; and also promotes the acceptance of its standards and other publications." (IPSASB, 2014).</a:t>
          </a:r>
        </a:p>
      </dsp:txBody>
      <dsp:txXfrm>
        <a:off x="1305923" y="2554108"/>
        <a:ext cx="5839789" cy="952231"/>
      </dsp:txXfrm>
    </dsp:sp>
    <dsp:sp modelId="{B6449CBD-0833-4087-B9AE-D572C833271A}">
      <dsp:nvSpPr>
        <dsp:cNvPr id="0" name=""/>
        <dsp:cNvSpPr/>
      </dsp:nvSpPr>
      <dsp:spPr>
        <a:xfrm>
          <a:off x="6537188" y="811030"/>
          <a:ext cx="695169" cy="695169"/>
        </a:xfrm>
        <a:prstGeom prst="downArrow">
          <a:avLst>
            <a:gd name="adj1" fmla="val 55000"/>
            <a:gd name="adj2" fmla="val 45000"/>
          </a:avLst>
        </a:prstGeom>
        <a:solidFill>
          <a:schemeClr val="accent5">
            <a:lumMod val="75000"/>
            <a:alpha val="9000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solidFill>
              <a:schemeClr val="tx1"/>
            </a:solidFill>
            <a:latin typeface="Calibri" panose="020F0502020204030204" pitchFamily="34" charset="0"/>
            <a:ea typeface="Calibri" panose="020F0502020204030204" pitchFamily="34" charset="0"/>
            <a:cs typeface="Calibri" panose="020F0502020204030204" pitchFamily="34" charset="0"/>
          </a:endParaRPr>
        </a:p>
      </dsp:txBody>
      <dsp:txXfrm>
        <a:off x="6693601" y="811030"/>
        <a:ext cx="382343" cy="523115"/>
      </dsp:txXfrm>
    </dsp:sp>
    <dsp:sp modelId="{BB38527A-27B5-468C-AC2D-0D816D4F1AA6}">
      <dsp:nvSpPr>
        <dsp:cNvPr id="0" name=""/>
        <dsp:cNvSpPr/>
      </dsp:nvSpPr>
      <dsp:spPr>
        <a:xfrm>
          <a:off x="7175337" y="2051640"/>
          <a:ext cx="695169" cy="695169"/>
        </a:xfrm>
        <a:prstGeom prst="downArrow">
          <a:avLst>
            <a:gd name="adj1" fmla="val 55000"/>
            <a:gd name="adj2" fmla="val 45000"/>
          </a:avLst>
        </a:prstGeom>
        <a:solidFill>
          <a:srgbClr val="FF9999">
            <a:alpha val="90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solidFill>
              <a:schemeClr val="tx1"/>
            </a:solidFill>
            <a:latin typeface="Calibri" panose="020F0502020204030204" pitchFamily="34" charset="0"/>
            <a:ea typeface="Calibri" panose="020F0502020204030204" pitchFamily="34" charset="0"/>
            <a:cs typeface="Calibri" panose="020F0502020204030204" pitchFamily="34" charset="0"/>
          </a:endParaRPr>
        </a:p>
      </dsp:txBody>
      <dsp:txXfrm>
        <a:off x="7331750" y="2051640"/>
        <a:ext cx="382343" cy="5231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1DC104-F68F-4C37-A615-15F9E661F3D2}">
      <dsp:nvSpPr>
        <dsp:cNvPr id="0" name=""/>
        <dsp:cNvSpPr/>
      </dsp:nvSpPr>
      <dsp:spPr>
        <a:xfrm>
          <a:off x="2139613" y="378676"/>
          <a:ext cx="1633632" cy="192192"/>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4CC20BA-DF16-432F-A9CA-EC6CC7A6FD9C}">
      <dsp:nvSpPr>
        <dsp:cNvPr id="0" name=""/>
        <dsp:cNvSpPr/>
      </dsp:nvSpPr>
      <dsp:spPr>
        <a:xfrm>
          <a:off x="2139613" y="417437"/>
          <a:ext cx="120012" cy="120012"/>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FE583482-B805-456D-8E60-DBBF33940148}">
      <dsp:nvSpPr>
        <dsp:cNvPr id="0" name=""/>
        <dsp:cNvSpPr/>
      </dsp:nvSpPr>
      <dsp:spPr>
        <a:xfrm>
          <a:off x="2139613" y="0"/>
          <a:ext cx="1633632" cy="345257"/>
        </a:xfrm>
        <a:prstGeom prst="rect">
          <a:avLst/>
        </a:prstGeom>
        <a:solidFill>
          <a:schemeClr val="accent2">
            <a:lumMod val="90000"/>
          </a:schemeClr>
        </a:solidFill>
        <a:ln w="25400" cap="flat" cmpd="sng" algn="ctr">
          <a:no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6670" tIns="17780" rIns="26670" bIns="17780" numCol="1" spcCol="1270" anchor="ctr" anchorCtr="0">
          <a:noAutofit/>
        </a:bodyPr>
        <a:lstStyle/>
        <a:p>
          <a:pPr marL="0" lvl="0" indent="0" algn="l" defTabSz="622300">
            <a:lnSpc>
              <a:spcPct val="90000"/>
            </a:lnSpc>
            <a:spcBef>
              <a:spcPct val="0"/>
            </a:spcBef>
            <a:spcAft>
              <a:spcPct val="35000"/>
            </a:spcAft>
            <a:buNone/>
          </a:pPr>
          <a:r>
            <a:rPr lang="id-ID" sz="1400" b="1" kern="1200" dirty="0">
              <a:latin typeface="Calibri" panose="020F0502020204030204" pitchFamily="34" charset="0"/>
              <a:cs typeface="Calibri" panose="020F0502020204030204" pitchFamily="34" charset="0"/>
            </a:rPr>
            <a:t>Proses Baku Penyusunan SAP</a:t>
          </a:r>
        </a:p>
      </dsp:txBody>
      <dsp:txXfrm>
        <a:off x="2139613" y="0"/>
        <a:ext cx="1633632" cy="345257"/>
      </dsp:txXfrm>
    </dsp:sp>
    <dsp:sp modelId="{BEC6BBE6-7D40-4494-9022-83E47288D58C}">
      <dsp:nvSpPr>
        <dsp:cNvPr id="0" name=""/>
        <dsp:cNvSpPr/>
      </dsp:nvSpPr>
      <dsp:spPr>
        <a:xfrm>
          <a:off x="2167735" y="660608"/>
          <a:ext cx="120009" cy="120009"/>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BBD6F9FF-17D0-4BD7-9521-20646B58856B}">
      <dsp:nvSpPr>
        <dsp:cNvPr id="0" name=""/>
        <dsp:cNvSpPr/>
      </dsp:nvSpPr>
      <dsp:spPr>
        <a:xfrm>
          <a:off x="2282089" y="553302"/>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Identifikasi topik</a:t>
          </a:r>
        </a:p>
      </dsp:txBody>
      <dsp:txXfrm>
        <a:off x="2282089" y="553302"/>
        <a:ext cx="1519277" cy="279742"/>
      </dsp:txXfrm>
    </dsp:sp>
    <dsp:sp modelId="{A9910299-62F8-4ECC-9102-E1A1C3210DCB}">
      <dsp:nvSpPr>
        <dsp:cNvPr id="0" name=""/>
        <dsp:cNvSpPr/>
      </dsp:nvSpPr>
      <dsp:spPr>
        <a:xfrm>
          <a:off x="2167735" y="887365"/>
          <a:ext cx="120009" cy="120009"/>
        </a:xfrm>
        <a:prstGeom prst="rect">
          <a:avLst/>
        </a:prstGeom>
        <a:solidFill>
          <a:schemeClr val="lt1">
            <a:hueOff val="0"/>
            <a:satOff val="0"/>
            <a:lumOff val="0"/>
            <a:alphaOff val="0"/>
          </a:schemeClr>
        </a:solidFill>
        <a:ln w="9525" cap="flat" cmpd="sng" algn="ctr">
          <a:solidFill>
            <a:schemeClr val="accent2">
              <a:hueOff val="156522"/>
              <a:satOff val="1858"/>
              <a:lumOff val="-95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B8A7BEB-A6BA-4452-83B6-C90AF3D7F63C}">
      <dsp:nvSpPr>
        <dsp:cNvPr id="0" name=""/>
        <dsp:cNvSpPr/>
      </dsp:nvSpPr>
      <dsp:spPr>
        <a:xfrm>
          <a:off x="2282089" y="807490"/>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Pembentukan Pokja</a:t>
          </a:r>
        </a:p>
      </dsp:txBody>
      <dsp:txXfrm>
        <a:off x="2282089" y="807490"/>
        <a:ext cx="1519277" cy="279742"/>
      </dsp:txXfrm>
    </dsp:sp>
    <dsp:sp modelId="{DFDDFF60-E3F0-4C2F-AB77-D292BF5843AF}">
      <dsp:nvSpPr>
        <dsp:cNvPr id="0" name=""/>
        <dsp:cNvSpPr/>
      </dsp:nvSpPr>
      <dsp:spPr>
        <a:xfrm>
          <a:off x="2167735" y="1105604"/>
          <a:ext cx="120009" cy="120009"/>
        </a:xfrm>
        <a:prstGeom prst="rect">
          <a:avLst/>
        </a:prstGeom>
        <a:solidFill>
          <a:schemeClr val="lt1">
            <a:hueOff val="0"/>
            <a:satOff val="0"/>
            <a:lumOff val="0"/>
            <a:alphaOff val="0"/>
          </a:schemeClr>
        </a:solidFill>
        <a:ln w="9525" cap="flat" cmpd="sng" algn="ctr">
          <a:solidFill>
            <a:schemeClr val="accent2">
              <a:hueOff val="313043"/>
              <a:satOff val="3716"/>
              <a:lumOff val="-191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3C182D17-661F-4F66-A977-584D9A83651A}">
      <dsp:nvSpPr>
        <dsp:cNvPr id="0" name=""/>
        <dsp:cNvSpPr/>
      </dsp:nvSpPr>
      <dsp:spPr>
        <a:xfrm>
          <a:off x="2282089" y="1016581"/>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Riset terbatas</a:t>
          </a:r>
        </a:p>
      </dsp:txBody>
      <dsp:txXfrm>
        <a:off x="2282089" y="1016581"/>
        <a:ext cx="1519277" cy="279742"/>
      </dsp:txXfrm>
    </dsp:sp>
    <dsp:sp modelId="{08BE6CD8-1D9E-4A2F-AAA1-6005F74CE910}">
      <dsp:nvSpPr>
        <dsp:cNvPr id="0" name=""/>
        <dsp:cNvSpPr/>
      </dsp:nvSpPr>
      <dsp:spPr>
        <a:xfrm>
          <a:off x="2167735" y="1376203"/>
          <a:ext cx="120009" cy="120009"/>
        </a:xfrm>
        <a:prstGeom prst="rect">
          <a:avLst/>
        </a:prstGeom>
        <a:solidFill>
          <a:schemeClr val="lt1">
            <a:hueOff val="0"/>
            <a:satOff val="0"/>
            <a:lumOff val="0"/>
            <a:alphaOff val="0"/>
          </a:schemeClr>
        </a:solidFill>
        <a:ln w="9525" cap="flat" cmpd="sng" algn="ctr">
          <a:solidFill>
            <a:schemeClr val="accent2">
              <a:hueOff val="469565"/>
              <a:satOff val="5574"/>
              <a:lumOff val="-2864"/>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A182FD0-4999-4065-BC37-86B77D3E57BE}">
      <dsp:nvSpPr>
        <dsp:cNvPr id="0" name=""/>
        <dsp:cNvSpPr/>
      </dsp:nvSpPr>
      <dsp:spPr>
        <a:xfrm>
          <a:off x="2282089" y="1268889"/>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Penulisan draf</a:t>
          </a:r>
        </a:p>
      </dsp:txBody>
      <dsp:txXfrm>
        <a:off x="2282089" y="1268889"/>
        <a:ext cx="1519277" cy="279742"/>
      </dsp:txXfrm>
    </dsp:sp>
    <dsp:sp modelId="{A31E4036-B241-46E2-BF27-D1FB3E5C06D5}">
      <dsp:nvSpPr>
        <dsp:cNvPr id="0" name=""/>
        <dsp:cNvSpPr/>
      </dsp:nvSpPr>
      <dsp:spPr>
        <a:xfrm>
          <a:off x="2185331" y="1653177"/>
          <a:ext cx="120009" cy="120009"/>
        </a:xfrm>
        <a:prstGeom prst="rect">
          <a:avLst/>
        </a:prstGeom>
        <a:solidFill>
          <a:schemeClr val="lt1">
            <a:hueOff val="0"/>
            <a:satOff val="0"/>
            <a:lumOff val="0"/>
            <a:alphaOff val="0"/>
          </a:schemeClr>
        </a:solidFill>
        <a:ln w="9525" cap="flat" cmpd="sng" algn="ctr">
          <a:solidFill>
            <a:schemeClr val="accent2">
              <a:hueOff val="626087"/>
              <a:satOff val="7432"/>
              <a:lumOff val="-3819"/>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6B88A719-8137-4C2D-A6F1-178C78B22775}">
      <dsp:nvSpPr>
        <dsp:cNvPr id="0" name=""/>
        <dsp:cNvSpPr/>
      </dsp:nvSpPr>
      <dsp:spPr>
        <a:xfrm>
          <a:off x="2268461" y="1555270"/>
          <a:ext cx="1575521" cy="32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Pembahasan draf oleh Komite</a:t>
          </a:r>
        </a:p>
      </dsp:txBody>
      <dsp:txXfrm>
        <a:off x="2268461" y="1555270"/>
        <a:ext cx="1575521" cy="327816"/>
      </dsp:txXfrm>
    </dsp:sp>
    <dsp:sp modelId="{0D9A8587-348D-4759-9514-E514EC773390}">
      <dsp:nvSpPr>
        <dsp:cNvPr id="0" name=""/>
        <dsp:cNvSpPr/>
      </dsp:nvSpPr>
      <dsp:spPr>
        <a:xfrm>
          <a:off x="2167735" y="2089108"/>
          <a:ext cx="120009" cy="120009"/>
        </a:xfrm>
        <a:prstGeom prst="rect">
          <a:avLst/>
        </a:prstGeom>
        <a:solidFill>
          <a:schemeClr val="lt1">
            <a:hueOff val="0"/>
            <a:satOff val="0"/>
            <a:lumOff val="0"/>
            <a:alphaOff val="0"/>
          </a:schemeClr>
        </a:solidFill>
        <a:ln w="9525" cap="flat" cmpd="sng" algn="ctr">
          <a:solidFill>
            <a:schemeClr val="accent2">
              <a:hueOff val="782609"/>
              <a:satOff val="9290"/>
              <a:lumOff val="-4774"/>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6A8B28B-1A04-4599-9AB0-1559D0CBDFDF}">
      <dsp:nvSpPr>
        <dsp:cNvPr id="0" name=""/>
        <dsp:cNvSpPr/>
      </dsp:nvSpPr>
      <dsp:spPr>
        <a:xfrm>
          <a:off x="2282089" y="2000089"/>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80000"/>
            </a:lnSpc>
            <a:spcBef>
              <a:spcPct val="0"/>
            </a:spcBef>
            <a:spcAft>
              <a:spcPct val="35000"/>
            </a:spcAft>
            <a:buNone/>
          </a:pPr>
          <a:r>
            <a:rPr lang="id-ID" sz="1200" kern="1200" dirty="0">
              <a:latin typeface="Calibri" panose="020F0502020204030204" pitchFamily="34" charset="0"/>
              <a:cs typeface="Calibri" panose="020F0502020204030204" pitchFamily="34" charset="0"/>
            </a:rPr>
            <a:t>Pengambilan keputusan utk </a:t>
          </a:r>
          <a:r>
            <a:rPr lang="id-ID" sz="1200" i="1" kern="1200" dirty="0">
              <a:latin typeface="Calibri" panose="020F0502020204030204" pitchFamily="34" charset="0"/>
              <a:cs typeface="Calibri" panose="020F0502020204030204" pitchFamily="34" charset="0"/>
            </a:rPr>
            <a:t>E</a:t>
          </a:r>
          <a:r>
            <a:rPr lang="en-US" sz="1200" i="1" kern="1200" dirty="0" err="1">
              <a:latin typeface="Calibri" panose="020F0502020204030204" pitchFamily="34" charset="0"/>
              <a:cs typeface="Calibri" panose="020F0502020204030204" pitchFamily="34" charset="0"/>
            </a:rPr>
            <a:t>xposure</a:t>
          </a:r>
          <a:r>
            <a:rPr lang="en-US" sz="1200" i="1" kern="1200" dirty="0">
              <a:latin typeface="Calibri" panose="020F0502020204030204" pitchFamily="34" charset="0"/>
              <a:cs typeface="Calibri" panose="020F0502020204030204" pitchFamily="34" charset="0"/>
            </a:rPr>
            <a:t> </a:t>
          </a:r>
          <a:r>
            <a:rPr lang="id-ID" sz="1200" i="1" kern="1200" dirty="0">
              <a:latin typeface="Calibri" panose="020F0502020204030204" pitchFamily="34" charset="0"/>
              <a:cs typeface="Calibri" panose="020F0502020204030204" pitchFamily="34" charset="0"/>
            </a:rPr>
            <a:t>D</a:t>
          </a:r>
          <a:r>
            <a:rPr lang="en-US" sz="1200" i="1" kern="1200" dirty="0" err="1">
              <a:latin typeface="Calibri" panose="020F0502020204030204" pitchFamily="34" charset="0"/>
              <a:cs typeface="Calibri" panose="020F0502020204030204" pitchFamily="34" charset="0"/>
            </a:rPr>
            <a:t>raf</a:t>
          </a:r>
          <a:endParaRPr lang="id-ID" sz="1200" i="1" kern="1200" dirty="0">
            <a:latin typeface="Calibri" panose="020F0502020204030204" pitchFamily="34" charset="0"/>
            <a:cs typeface="Calibri" panose="020F0502020204030204" pitchFamily="34" charset="0"/>
          </a:endParaRPr>
        </a:p>
      </dsp:txBody>
      <dsp:txXfrm>
        <a:off x="2282089" y="2000089"/>
        <a:ext cx="1519277" cy="279742"/>
      </dsp:txXfrm>
    </dsp:sp>
    <dsp:sp modelId="{0BB05398-6C24-492F-86CE-B91DC79F5E9D}">
      <dsp:nvSpPr>
        <dsp:cNvPr id="0" name=""/>
        <dsp:cNvSpPr/>
      </dsp:nvSpPr>
      <dsp:spPr>
        <a:xfrm>
          <a:off x="2167735" y="2423711"/>
          <a:ext cx="120009" cy="120009"/>
        </a:xfrm>
        <a:prstGeom prst="rect">
          <a:avLst/>
        </a:prstGeom>
        <a:solidFill>
          <a:schemeClr val="lt1">
            <a:hueOff val="0"/>
            <a:satOff val="0"/>
            <a:lumOff val="0"/>
            <a:alphaOff val="0"/>
          </a:schemeClr>
        </a:solidFill>
        <a:ln w="9525" cap="flat" cmpd="sng" algn="ctr">
          <a:solidFill>
            <a:schemeClr val="accent2">
              <a:hueOff val="939130"/>
              <a:satOff val="11148"/>
              <a:lumOff val="-5729"/>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43BBD6E7-6A81-42A3-B5CB-5893763E8FE9}">
      <dsp:nvSpPr>
        <dsp:cNvPr id="0" name=""/>
        <dsp:cNvSpPr/>
      </dsp:nvSpPr>
      <dsp:spPr>
        <a:xfrm>
          <a:off x="2282089" y="2325555"/>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Peluncuran ED</a:t>
          </a:r>
        </a:p>
      </dsp:txBody>
      <dsp:txXfrm>
        <a:off x="2282089" y="2325555"/>
        <a:ext cx="1519277" cy="279742"/>
      </dsp:txXfrm>
    </dsp:sp>
    <dsp:sp modelId="{11A2D973-9A49-4437-8BD7-EEECCB925A5B}">
      <dsp:nvSpPr>
        <dsp:cNvPr id="0" name=""/>
        <dsp:cNvSpPr/>
      </dsp:nvSpPr>
      <dsp:spPr>
        <a:xfrm>
          <a:off x="2167735" y="2666880"/>
          <a:ext cx="120009" cy="120009"/>
        </a:xfrm>
        <a:prstGeom prst="rect">
          <a:avLst/>
        </a:prstGeom>
        <a:solidFill>
          <a:schemeClr val="lt1">
            <a:hueOff val="0"/>
            <a:satOff val="0"/>
            <a:lumOff val="0"/>
            <a:alphaOff val="0"/>
          </a:schemeClr>
        </a:solidFill>
        <a:ln w="9525" cap="flat" cmpd="sng" algn="ctr">
          <a:solidFill>
            <a:schemeClr val="accent2">
              <a:hueOff val="1095652"/>
              <a:satOff val="13006"/>
              <a:lumOff val="-6683"/>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C8A73FFF-57AA-40AE-AD84-F01E402954AD}">
      <dsp:nvSpPr>
        <dsp:cNvPr id="0" name=""/>
        <dsp:cNvSpPr/>
      </dsp:nvSpPr>
      <dsp:spPr>
        <a:xfrm>
          <a:off x="2282089" y="2583248"/>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80000"/>
            </a:lnSpc>
            <a:spcBef>
              <a:spcPct val="0"/>
            </a:spcBef>
            <a:spcAft>
              <a:spcPts val="0"/>
            </a:spcAft>
            <a:buNone/>
          </a:pPr>
          <a:r>
            <a:rPr lang="id-ID" sz="1200" i="1" kern="1200" dirty="0">
              <a:latin typeface="Calibri" panose="020F0502020204030204" pitchFamily="34" charset="0"/>
              <a:cs typeface="Calibri" panose="020F0502020204030204" pitchFamily="34" charset="0"/>
            </a:rPr>
            <a:t>Limited </a:t>
          </a:r>
          <a:r>
            <a:rPr lang="en-US" sz="1200" i="1" kern="1200" dirty="0">
              <a:latin typeface="Calibri" panose="020F0502020204030204" pitchFamily="34" charset="0"/>
              <a:cs typeface="Calibri" panose="020F0502020204030204" pitchFamily="34" charset="0"/>
            </a:rPr>
            <a:t>dan</a:t>
          </a:r>
          <a:r>
            <a:rPr lang="id-ID" sz="1200" i="1" kern="1200" dirty="0">
              <a:latin typeface="Calibri" panose="020F0502020204030204" pitchFamily="34" charset="0"/>
              <a:cs typeface="Calibri" panose="020F0502020204030204" pitchFamily="34" charset="0"/>
            </a:rPr>
            <a:t> public hearing</a:t>
          </a:r>
        </a:p>
      </dsp:txBody>
      <dsp:txXfrm>
        <a:off x="2282089" y="2583248"/>
        <a:ext cx="1519277" cy="279742"/>
      </dsp:txXfrm>
    </dsp:sp>
    <dsp:sp modelId="{17BC2D4B-960E-4171-A68D-DEEB6C2A5270}">
      <dsp:nvSpPr>
        <dsp:cNvPr id="0" name=""/>
        <dsp:cNvSpPr/>
      </dsp:nvSpPr>
      <dsp:spPr>
        <a:xfrm>
          <a:off x="2167735" y="3017269"/>
          <a:ext cx="120009" cy="120009"/>
        </a:xfrm>
        <a:prstGeom prst="rect">
          <a:avLst/>
        </a:prstGeom>
        <a:solidFill>
          <a:schemeClr val="lt1">
            <a:hueOff val="0"/>
            <a:satOff val="0"/>
            <a:lumOff val="0"/>
            <a:alphaOff val="0"/>
          </a:schemeClr>
        </a:solidFill>
        <a:ln w="9525" cap="flat" cmpd="sng" algn="ctr">
          <a:solidFill>
            <a:schemeClr val="accent2">
              <a:hueOff val="1252174"/>
              <a:satOff val="14864"/>
              <a:lumOff val="-7638"/>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AB2DF27-08C6-49C1-99ED-86D60961D856}">
      <dsp:nvSpPr>
        <dsp:cNvPr id="0" name=""/>
        <dsp:cNvSpPr/>
      </dsp:nvSpPr>
      <dsp:spPr>
        <a:xfrm>
          <a:off x="2282089" y="2928258"/>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80000"/>
            </a:lnSpc>
            <a:spcBef>
              <a:spcPct val="0"/>
            </a:spcBef>
            <a:spcAft>
              <a:spcPct val="35000"/>
            </a:spcAft>
            <a:buNone/>
          </a:pPr>
          <a:r>
            <a:rPr lang="id-ID" sz="1200" kern="1200" dirty="0">
              <a:latin typeface="Calibri" panose="020F0502020204030204" pitchFamily="34" charset="0"/>
              <a:cs typeface="Calibri" panose="020F0502020204030204" pitchFamily="34" charset="0"/>
            </a:rPr>
            <a:t>Pembahasan tanggapan</a:t>
          </a:r>
        </a:p>
      </dsp:txBody>
      <dsp:txXfrm>
        <a:off x="2282089" y="2928258"/>
        <a:ext cx="1519277" cy="279742"/>
      </dsp:txXfrm>
    </dsp:sp>
    <dsp:sp modelId="{E61C5D93-B0F3-4C08-B3F9-0A1EFC5DE39B}">
      <dsp:nvSpPr>
        <dsp:cNvPr id="0" name=""/>
        <dsp:cNvSpPr/>
      </dsp:nvSpPr>
      <dsp:spPr>
        <a:xfrm>
          <a:off x="2167735" y="3262939"/>
          <a:ext cx="120009" cy="120009"/>
        </a:xfrm>
        <a:prstGeom prst="rect">
          <a:avLst/>
        </a:prstGeom>
        <a:solidFill>
          <a:schemeClr val="lt1">
            <a:hueOff val="0"/>
            <a:satOff val="0"/>
            <a:lumOff val="0"/>
            <a:alphaOff val="0"/>
          </a:schemeClr>
        </a:solidFill>
        <a:ln w="9525" cap="flat" cmpd="sng" algn="ctr">
          <a:solidFill>
            <a:schemeClr val="accent2">
              <a:hueOff val="1408696"/>
              <a:satOff val="16722"/>
              <a:lumOff val="-8593"/>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17F61568-B4C1-4245-870C-8497549EF4B4}">
      <dsp:nvSpPr>
        <dsp:cNvPr id="0" name=""/>
        <dsp:cNvSpPr/>
      </dsp:nvSpPr>
      <dsp:spPr>
        <a:xfrm>
          <a:off x="2282089" y="3187019"/>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Finalisasi standar</a:t>
          </a:r>
        </a:p>
      </dsp:txBody>
      <dsp:txXfrm>
        <a:off x="2282089" y="3187019"/>
        <a:ext cx="1519277" cy="279742"/>
      </dsp:txXfrm>
    </dsp:sp>
    <dsp:sp modelId="{805F2622-0076-4C00-95BD-E17F280DC7DE}">
      <dsp:nvSpPr>
        <dsp:cNvPr id="0" name=""/>
        <dsp:cNvSpPr/>
      </dsp:nvSpPr>
      <dsp:spPr>
        <a:xfrm>
          <a:off x="3883049" y="378676"/>
          <a:ext cx="1633632" cy="192192"/>
        </a:xfrm>
        <a:prstGeom prst="rect">
          <a:avLst/>
        </a:prstGeom>
        <a:gradFill rotWithShape="0">
          <a:gsLst>
            <a:gs pos="0">
              <a:schemeClr val="accent2">
                <a:hueOff val="1200000"/>
                <a:satOff val="14245"/>
                <a:lumOff val="-7320"/>
                <a:alphaOff val="0"/>
                <a:tint val="100000"/>
                <a:shade val="100000"/>
                <a:satMod val="130000"/>
              </a:schemeClr>
            </a:gs>
            <a:gs pos="100000">
              <a:schemeClr val="accent2">
                <a:hueOff val="1200000"/>
                <a:satOff val="14245"/>
                <a:lumOff val="-732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F2003AA-A125-48A3-904F-C160960B0B87}">
      <dsp:nvSpPr>
        <dsp:cNvPr id="0" name=""/>
        <dsp:cNvSpPr/>
      </dsp:nvSpPr>
      <dsp:spPr>
        <a:xfrm>
          <a:off x="3883049" y="417437"/>
          <a:ext cx="120012" cy="120012"/>
        </a:xfrm>
        <a:prstGeom prst="rect">
          <a:avLst/>
        </a:prstGeom>
        <a:solidFill>
          <a:schemeClr val="lt1">
            <a:alpha val="90000"/>
            <a:hueOff val="0"/>
            <a:satOff val="0"/>
            <a:lumOff val="0"/>
            <a:alphaOff val="0"/>
          </a:schemeClr>
        </a:solidFill>
        <a:ln w="9525" cap="flat" cmpd="sng" algn="ctr">
          <a:solidFill>
            <a:schemeClr val="accent2">
              <a:hueOff val="1200000"/>
              <a:satOff val="14245"/>
              <a:lumOff val="-732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F704D3F4-56AB-4CE9-BD38-D9D9F2744B8B}">
      <dsp:nvSpPr>
        <dsp:cNvPr id="0" name=""/>
        <dsp:cNvSpPr/>
      </dsp:nvSpPr>
      <dsp:spPr>
        <a:xfrm>
          <a:off x="3883049" y="0"/>
          <a:ext cx="1633632" cy="345257"/>
        </a:xfrm>
        <a:prstGeom prst="rect">
          <a:avLst/>
        </a:prstGeom>
        <a:solidFill>
          <a:schemeClr val="accent6">
            <a:lumMod val="60000"/>
            <a:lumOff val="40000"/>
          </a:schemeClr>
        </a:solidFill>
        <a:ln w="25400" cap="flat" cmpd="sng" algn="ctr">
          <a:no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6670" tIns="17780" rIns="26670" bIns="17780" numCol="1" spcCol="1270" anchor="ctr" anchorCtr="0">
          <a:noAutofit/>
        </a:bodyPr>
        <a:lstStyle/>
        <a:p>
          <a:pPr marL="0" lvl="0" indent="0" algn="l" defTabSz="622300">
            <a:lnSpc>
              <a:spcPct val="90000"/>
            </a:lnSpc>
            <a:spcBef>
              <a:spcPct val="0"/>
            </a:spcBef>
            <a:spcAft>
              <a:spcPct val="35000"/>
            </a:spcAft>
            <a:buNone/>
          </a:pPr>
          <a:r>
            <a:rPr lang="id-ID" sz="1400" b="1" kern="1200" dirty="0">
              <a:latin typeface="Calibri" panose="020F0502020204030204" pitchFamily="34" charset="0"/>
              <a:cs typeface="Calibri" panose="020F0502020204030204" pitchFamily="34" charset="0"/>
            </a:rPr>
            <a:t>Penyusunan SAP Berbasis Akrual</a:t>
          </a:r>
        </a:p>
      </dsp:txBody>
      <dsp:txXfrm>
        <a:off x="3883049" y="0"/>
        <a:ext cx="1633632" cy="345257"/>
      </dsp:txXfrm>
    </dsp:sp>
    <dsp:sp modelId="{A3E3C962-9A4E-47D4-8B0B-A35FD051207B}">
      <dsp:nvSpPr>
        <dsp:cNvPr id="0" name=""/>
        <dsp:cNvSpPr/>
      </dsp:nvSpPr>
      <dsp:spPr>
        <a:xfrm>
          <a:off x="3883049" y="697182"/>
          <a:ext cx="120009" cy="120009"/>
        </a:xfrm>
        <a:prstGeom prst="rect">
          <a:avLst/>
        </a:prstGeom>
        <a:solidFill>
          <a:schemeClr val="lt1">
            <a:hueOff val="0"/>
            <a:satOff val="0"/>
            <a:lumOff val="0"/>
            <a:alphaOff val="0"/>
          </a:schemeClr>
        </a:solidFill>
        <a:ln w="9525" cap="flat" cmpd="sng" algn="ctr">
          <a:solidFill>
            <a:schemeClr val="accent2">
              <a:hueOff val="1565217"/>
              <a:satOff val="18580"/>
              <a:lumOff val="-9548"/>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6C6459E8-15EA-481F-AA02-8F30DCC81D7F}">
      <dsp:nvSpPr>
        <dsp:cNvPr id="0" name=""/>
        <dsp:cNvSpPr/>
      </dsp:nvSpPr>
      <dsp:spPr>
        <a:xfrm>
          <a:off x="3997403" y="617316"/>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Dikembangkan dari PP 24/2005</a:t>
          </a:r>
        </a:p>
      </dsp:txBody>
      <dsp:txXfrm>
        <a:off x="3997403" y="617316"/>
        <a:ext cx="1519277" cy="279742"/>
      </dsp:txXfrm>
    </dsp:sp>
    <dsp:sp modelId="{D504AB77-F62A-4F3A-A289-B5CA3340E7C6}">
      <dsp:nvSpPr>
        <dsp:cNvPr id="0" name=""/>
        <dsp:cNvSpPr/>
      </dsp:nvSpPr>
      <dsp:spPr>
        <a:xfrm>
          <a:off x="3883049" y="976925"/>
          <a:ext cx="120009" cy="120009"/>
        </a:xfrm>
        <a:prstGeom prst="rect">
          <a:avLst/>
        </a:prstGeom>
        <a:solidFill>
          <a:schemeClr val="lt1">
            <a:hueOff val="0"/>
            <a:satOff val="0"/>
            <a:lumOff val="0"/>
            <a:alphaOff val="0"/>
          </a:schemeClr>
        </a:solidFill>
        <a:ln w="9525" cap="flat" cmpd="sng" algn="ctr">
          <a:solidFill>
            <a:schemeClr val="accent2">
              <a:hueOff val="1721739"/>
              <a:satOff val="20438"/>
              <a:lumOff val="-10503"/>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3EAB983F-0B3C-4812-9A23-2656019F2E4A}">
      <dsp:nvSpPr>
        <dsp:cNvPr id="0" name=""/>
        <dsp:cNvSpPr/>
      </dsp:nvSpPr>
      <dsp:spPr>
        <a:xfrm>
          <a:off x="3997403" y="897058"/>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Mengacu pada IPSAS</a:t>
          </a:r>
        </a:p>
      </dsp:txBody>
      <dsp:txXfrm>
        <a:off x="3997403" y="897058"/>
        <a:ext cx="1519277" cy="279742"/>
      </dsp:txXfrm>
    </dsp:sp>
    <dsp:sp modelId="{E4CFED56-4CF7-4FB2-B9D1-A2B194F844B5}">
      <dsp:nvSpPr>
        <dsp:cNvPr id="0" name=""/>
        <dsp:cNvSpPr/>
      </dsp:nvSpPr>
      <dsp:spPr>
        <a:xfrm>
          <a:off x="5598362" y="378676"/>
          <a:ext cx="1633632" cy="192192"/>
        </a:xfrm>
        <a:prstGeom prst="rect">
          <a:avLst/>
        </a:prstGeom>
        <a:gradFill rotWithShape="0">
          <a:gsLst>
            <a:gs pos="0">
              <a:schemeClr val="accent2">
                <a:hueOff val="2400000"/>
                <a:satOff val="28490"/>
                <a:lumOff val="-14640"/>
                <a:alphaOff val="0"/>
                <a:tint val="100000"/>
                <a:shade val="100000"/>
                <a:satMod val="130000"/>
              </a:schemeClr>
            </a:gs>
            <a:gs pos="100000">
              <a:schemeClr val="accent2">
                <a:hueOff val="2400000"/>
                <a:satOff val="28490"/>
                <a:lumOff val="-1464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EE1C034-4898-4667-8E08-D460A63EAE60}">
      <dsp:nvSpPr>
        <dsp:cNvPr id="0" name=""/>
        <dsp:cNvSpPr/>
      </dsp:nvSpPr>
      <dsp:spPr>
        <a:xfrm>
          <a:off x="5598362" y="417437"/>
          <a:ext cx="120012" cy="120012"/>
        </a:xfrm>
        <a:prstGeom prst="rect">
          <a:avLst/>
        </a:prstGeom>
        <a:solidFill>
          <a:schemeClr val="lt1">
            <a:alpha val="90000"/>
            <a:hueOff val="0"/>
            <a:satOff val="0"/>
            <a:lumOff val="0"/>
            <a:alphaOff val="0"/>
          </a:schemeClr>
        </a:solidFill>
        <a:ln w="9525" cap="flat" cmpd="sng" algn="ctr">
          <a:solidFill>
            <a:schemeClr val="accent2">
              <a:hueOff val="2400000"/>
              <a:satOff val="28490"/>
              <a:lumOff val="-1464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775B1E0-8146-4222-8FAC-571A8CD2ED1C}">
      <dsp:nvSpPr>
        <dsp:cNvPr id="0" name=""/>
        <dsp:cNvSpPr/>
      </dsp:nvSpPr>
      <dsp:spPr>
        <a:xfrm>
          <a:off x="5598362" y="0"/>
          <a:ext cx="1633632" cy="345257"/>
        </a:xfrm>
        <a:prstGeom prst="rect">
          <a:avLst/>
        </a:prstGeom>
        <a:solidFill>
          <a:schemeClr val="accent4">
            <a:lumMod val="60000"/>
            <a:lumOff val="40000"/>
          </a:schemeClr>
        </a:solidFill>
        <a:ln w="25400" cap="flat" cmpd="sng" algn="ctr">
          <a:no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6670" tIns="17780" rIns="26670" bIns="17780" numCol="1" spcCol="1270" anchor="ctr" anchorCtr="0">
          <a:noAutofit/>
        </a:bodyPr>
        <a:lstStyle/>
        <a:p>
          <a:pPr marL="0" lvl="0" indent="0" algn="l" defTabSz="622300">
            <a:lnSpc>
              <a:spcPct val="90000"/>
            </a:lnSpc>
            <a:spcBef>
              <a:spcPct val="0"/>
            </a:spcBef>
            <a:spcAft>
              <a:spcPct val="35000"/>
            </a:spcAft>
            <a:buNone/>
          </a:pPr>
          <a:r>
            <a:rPr lang="id-ID" sz="1400" b="1" kern="1200" dirty="0">
              <a:latin typeface="Calibri" panose="020F0502020204030204" pitchFamily="34" charset="0"/>
              <a:cs typeface="Calibri" panose="020F0502020204030204" pitchFamily="34" charset="0"/>
            </a:rPr>
            <a:t>Materi dan rujukan penyusunan SAP</a:t>
          </a:r>
        </a:p>
      </dsp:txBody>
      <dsp:txXfrm>
        <a:off x="5598362" y="0"/>
        <a:ext cx="1633632" cy="345257"/>
      </dsp:txXfrm>
    </dsp:sp>
    <dsp:sp modelId="{F0B774DD-1D6C-424B-8E3C-F883F54B2062}">
      <dsp:nvSpPr>
        <dsp:cNvPr id="0" name=""/>
        <dsp:cNvSpPr/>
      </dsp:nvSpPr>
      <dsp:spPr>
        <a:xfrm>
          <a:off x="5598362" y="697182"/>
          <a:ext cx="120009" cy="120009"/>
        </a:xfrm>
        <a:prstGeom prst="rect">
          <a:avLst/>
        </a:prstGeom>
        <a:solidFill>
          <a:schemeClr val="lt1">
            <a:hueOff val="0"/>
            <a:satOff val="0"/>
            <a:lumOff val="0"/>
            <a:alphaOff val="0"/>
          </a:schemeClr>
        </a:solidFill>
        <a:ln w="9525" cap="flat" cmpd="sng" algn="ctr">
          <a:solidFill>
            <a:schemeClr val="accent2">
              <a:hueOff val="1878261"/>
              <a:satOff val="22297"/>
              <a:lumOff val="-1145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3139ED00-8FF3-43B1-9B67-564B3E293ECB}">
      <dsp:nvSpPr>
        <dsp:cNvPr id="0" name=""/>
        <dsp:cNvSpPr/>
      </dsp:nvSpPr>
      <dsp:spPr>
        <a:xfrm>
          <a:off x="5712716" y="617316"/>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PP 24 tahun 2005</a:t>
          </a:r>
        </a:p>
      </dsp:txBody>
      <dsp:txXfrm>
        <a:off x="5712716" y="617316"/>
        <a:ext cx="1519277" cy="279742"/>
      </dsp:txXfrm>
    </dsp:sp>
    <dsp:sp modelId="{CC01B7E6-7809-4DE8-B5C4-A9880F90D3DF}">
      <dsp:nvSpPr>
        <dsp:cNvPr id="0" name=""/>
        <dsp:cNvSpPr/>
      </dsp:nvSpPr>
      <dsp:spPr>
        <a:xfrm>
          <a:off x="5598362" y="976925"/>
          <a:ext cx="120009" cy="120009"/>
        </a:xfrm>
        <a:prstGeom prst="rect">
          <a:avLst/>
        </a:prstGeom>
        <a:solidFill>
          <a:schemeClr val="lt1">
            <a:hueOff val="0"/>
            <a:satOff val="0"/>
            <a:lumOff val="0"/>
            <a:alphaOff val="0"/>
          </a:schemeClr>
        </a:solidFill>
        <a:ln w="9525" cap="flat" cmpd="sng" algn="ctr">
          <a:solidFill>
            <a:schemeClr val="accent2">
              <a:hueOff val="2034783"/>
              <a:satOff val="24155"/>
              <a:lumOff val="-12412"/>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5B3F1250-DA9A-4C2D-A5CE-E0743451360C}">
      <dsp:nvSpPr>
        <dsp:cNvPr id="0" name=""/>
        <dsp:cNvSpPr/>
      </dsp:nvSpPr>
      <dsp:spPr>
        <a:xfrm>
          <a:off x="5712716" y="897058"/>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IFAC</a:t>
          </a:r>
        </a:p>
      </dsp:txBody>
      <dsp:txXfrm>
        <a:off x="5712716" y="897058"/>
        <a:ext cx="1519277" cy="279742"/>
      </dsp:txXfrm>
    </dsp:sp>
    <dsp:sp modelId="{D07A4814-E559-461A-8CDF-FB0DD945AC37}">
      <dsp:nvSpPr>
        <dsp:cNvPr id="0" name=""/>
        <dsp:cNvSpPr/>
      </dsp:nvSpPr>
      <dsp:spPr>
        <a:xfrm>
          <a:off x="5598362" y="1256667"/>
          <a:ext cx="120009" cy="120009"/>
        </a:xfrm>
        <a:prstGeom prst="rect">
          <a:avLst/>
        </a:prstGeom>
        <a:solidFill>
          <a:schemeClr val="lt1">
            <a:hueOff val="0"/>
            <a:satOff val="0"/>
            <a:lumOff val="0"/>
            <a:alphaOff val="0"/>
          </a:schemeClr>
        </a:solidFill>
        <a:ln w="9525" cap="flat" cmpd="sng" algn="ctr">
          <a:solidFill>
            <a:schemeClr val="accent2">
              <a:hueOff val="2191304"/>
              <a:satOff val="26013"/>
              <a:lumOff val="-1336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E60A201-5E1C-4DEC-B945-E732174E60A5}">
      <dsp:nvSpPr>
        <dsp:cNvPr id="0" name=""/>
        <dsp:cNvSpPr/>
      </dsp:nvSpPr>
      <dsp:spPr>
        <a:xfrm>
          <a:off x="5712716" y="1176801"/>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IASC/IASB</a:t>
          </a:r>
        </a:p>
      </dsp:txBody>
      <dsp:txXfrm>
        <a:off x="5712716" y="1176801"/>
        <a:ext cx="1519277" cy="279742"/>
      </dsp:txXfrm>
    </dsp:sp>
    <dsp:sp modelId="{CAEFC6BC-C75C-4135-AB43-CD7D2BB59AD2}">
      <dsp:nvSpPr>
        <dsp:cNvPr id="0" name=""/>
        <dsp:cNvSpPr/>
      </dsp:nvSpPr>
      <dsp:spPr>
        <a:xfrm>
          <a:off x="5598362" y="1536410"/>
          <a:ext cx="120009" cy="120009"/>
        </a:xfrm>
        <a:prstGeom prst="rect">
          <a:avLst/>
        </a:prstGeom>
        <a:solidFill>
          <a:schemeClr val="lt1">
            <a:hueOff val="0"/>
            <a:satOff val="0"/>
            <a:lumOff val="0"/>
            <a:alphaOff val="0"/>
          </a:schemeClr>
        </a:solidFill>
        <a:ln w="9525" cap="flat" cmpd="sng" algn="ctr">
          <a:solidFill>
            <a:schemeClr val="accent2">
              <a:hueOff val="2347826"/>
              <a:satOff val="27871"/>
              <a:lumOff val="-14322"/>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09041DD-D0D8-4E7A-A402-148504663A02}">
      <dsp:nvSpPr>
        <dsp:cNvPr id="0" name=""/>
        <dsp:cNvSpPr/>
      </dsp:nvSpPr>
      <dsp:spPr>
        <a:xfrm>
          <a:off x="5712716" y="1456543"/>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IMF</a:t>
          </a:r>
        </a:p>
      </dsp:txBody>
      <dsp:txXfrm>
        <a:off x="5712716" y="1456543"/>
        <a:ext cx="1519277" cy="279742"/>
      </dsp:txXfrm>
    </dsp:sp>
    <dsp:sp modelId="{E43998DF-3F1F-43BC-B15D-2100D9B0685B}">
      <dsp:nvSpPr>
        <dsp:cNvPr id="0" name=""/>
        <dsp:cNvSpPr/>
      </dsp:nvSpPr>
      <dsp:spPr>
        <a:xfrm>
          <a:off x="5598362" y="1816152"/>
          <a:ext cx="120009" cy="120009"/>
        </a:xfrm>
        <a:prstGeom prst="rect">
          <a:avLst/>
        </a:prstGeom>
        <a:solidFill>
          <a:schemeClr val="lt1">
            <a:hueOff val="0"/>
            <a:satOff val="0"/>
            <a:lumOff val="0"/>
            <a:alphaOff val="0"/>
          </a:schemeClr>
        </a:solidFill>
        <a:ln w="9525" cap="flat" cmpd="sng" algn="ctr">
          <a:solidFill>
            <a:schemeClr val="accent2">
              <a:hueOff val="2504348"/>
              <a:satOff val="29729"/>
              <a:lumOff val="-1527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CF472379-04D2-4B25-B11E-92A1E13D6B9B}">
      <dsp:nvSpPr>
        <dsp:cNvPr id="0" name=""/>
        <dsp:cNvSpPr/>
      </dsp:nvSpPr>
      <dsp:spPr>
        <a:xfrm>
          <a:off x="5712716" y="1736286"/>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IAI</a:t>
          </a:r>
        </a:p>
      </dsp:txBody>
      <dsp:txXfrm>
        <a:off x="5712716" y="1736286"/>
        <a:ext cx="1519277" cy="279742"/>
      </dsp:txXfrm>
    </dsp:sp>
    <dsp:sp modelId="{E21BDC72-6CA9-4857-97A0-61182AC5E59B}">
      <dsp:nvSpPr>
        <dsp:cNvPr id="0" name=""/>
        <dsp:cNvSpPr/>
      </dsp:nvSpPr>
      <dsp:spPr>
        <a:xfrm>
          <a:off x="5598362" y="2095895"/>
          <a:ext cx="120009" cy="120009"/>
        </a:xfrm>
        <a:prstGeom prst="rect">
          <a:avLst/>
        </a:prstGeom>
        <a:solidFill>
          <a:schemeClr val="lt1">
            <a:hueOff val="0"/>
            <a:satOff val="0"/>
            <a:lumOff val="0"/>
            <a:alphaOff val="0"/>
          </a:schemeClr>
        </a:solidFill>
        <a:ln w="9525" cap="flat" cmpd="sng" algn="ctr">
          <a:solidFill>
            <a:schemeClr val="accent2">
              <a:hueOff val="2660870"/>
              <a:satOff val="31587"/>
              <a:lumOff val="-16231"/>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3432947F-71F3-4E6C-9DB0-DE9EDF734F9C}">
      <dsp:nvSpPr>
        <dsp:cNvPr id="0" name=""/>
        <dsp:cNvSpPr/>
      </dsp:nvSpPr>
      <dsp:spPr>
        <a:xfrm>
          <a:off x="5712716" y="2016028"/>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FASB-USA</a:t>
          </a:r>
        </a:p>
      </dsp:txBody>
      <dsp:txXfrm>
        <a:off x="5712716" y="2016028"/>
        <a:ext cx="1519277" cy="279742"/>
      </dsp:txXfrm>
    </dsp:sp>
    <dsp:sp modelId="{0BE5205B-5E7E-4F93-8836-A7055BB1C57C}">
      <dsp:nvSpPr>
        <dsp:cNvPr id="0" name=""/>
        <dsp:cNvSpPr/>
      </dsp:nvSpPr>
      <dsp:spPr>
        <a:xfrm>
          <a:off x="5598362" y="2375638"/>
          <a:ext cx="120009" cy="120009"/>
        </a:xfrm>
        <a:prstGeom prst="rect">
          <a:avLst/>
        </a:prstGeom>
        <a:solidFill>
          <a:schemeClr val="lt1">
            <a:hueOff val="0"/>
            <a:satOff val="0"/>
            <a:lumOff val="0"/>
            <a:alphaOff val="0"/>
          </a:schemeClr>
        </a:solidFill>
        <a:ln w="9525" cap="flat" cmpd="sng" algn="ctr">
          <a:solidFill>
            <a:schemeClr val="accent2">
              <a:hueOff val="2817391"/>
              <a:satOff val="33445"/>
              <a:lumOff val="-17186"/>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828A2432-6897-4448-8E48-9C58FA53574D}">
      <dsp:nvSpPr>
        <dsp:cNvPr id="0" name=""/>
        <dsp:cNvSpPr/>
      </dsp:nvSpPr>
      <dsp:spPr>
        <a:xfrm>
          <a:off x="5712716" y="2295771"/>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GASB-USA</a:t>
          </a:r>
        </a:p>
      </dsp:txBody>
      <dsp:txXfrm>
        <a:off x="5712716" y="2295771"/>
        <a:ext cx="1519277" cy="279742"/>
      </dsp:txXfrm>
    </dsp:sp>
    <dsp:sp modelId="{4BE1E531-C67B-4EB7-B292-DE859B30F9F4}">
      <dsp:nvSpPr>
        <dsp:cNvPr id="0" name=""/>
        <dsp:cNvSpPr/>
      </dsp:nvSpPr>
      <dsp:spPr>
        <a:xfrm>
          <a:off x="5598362" y="2655380"/>
          <a:ext cx="120009" cy="120009"/>
        </a:xfrm>
        <a:prstGeom prst="rect">
          <a:avLst/>
        </a:prstGeom>
        <a:solidFill>
          <a:schemeClr val="lt1">
            <a:hueOff val="0"/>
            <a:satOff val="0"/>
            <a:lumOff val="0"/>
            <a:alphaOff val="0"/>
          </a:schemeClr>
        </a:solidFill>
        <a:ln w="9525" cap="flat" cmpd="sng" algn="ctr">
          <a:solidFill>
            <a:schemeClr val="accent2">
              <a:hueOff val="2973913"/>
              <a:satOff val="35303"/>
              <a:lumOff val="-18141"/>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E7BC81C-3CBB-46F2-BFCF-8746BA1C3A42}">
      <dsp:nvSpPr>
        <dsp:cNvPr id="0" name=""/>
        <dsp:cNvSpPr/>
      </dsp:nvSpPr>
      <dsp:spPr>
        <a:xfrm>
          <a:off x="5712716" y="2575514"/>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FASAB-USA</a:t>
          </a:r>
        </a:p>
      </dsp:txBody>
      <dsp:txXfrm>
        <a:off x="5712716" y="2575514"/>
        <a:ext cx="1519277" cy="279742"/>
      </dsp:txXfrm>
    </dsp:sp>
    <dsp:sp modelId="{38A626AC-02E0-4BDE-A3C9-CE15AAC09044}">
      <dsp:nvSpPr>
        <dsp:cNvPr id="0" name=""/>
        <dsp:cNvSpPr/>
      </dsp:nvSpPr>
      <dsp:spPr>
        <a:xfrm>
          <a:off x="5598362" y="2935123"/>
          <a:ext cx="120009" cy="120009"/>
        </a:xfrm>
        <a:prstGeom prst="rect">
          <a:avLst/>
        </a:prstGeom>
        <a:solidFill>
          <a:schemeClr val="lt1">
            <a:hueOff val="0"/>
            <a:satOff val="0"/>
            <a:lumOff val="0"/>
            <a:alphaOff val="0"/>
          </a:schemeClr>
        </a:solidFill>
        <a:ln w="9525" cap="flat" cmpd="sng" algn="ctr">
          <a:solidFill>
            <a:schemeClr val="accent2">
              <a:hueOff val="3130435"/>
              <a:satOff val="37161"/>
              <a:lumOff val="-19096"/>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126129B7-D3C9-47A7-B78F-23FED3DDF8FD}">
      <dsp:nvSpPr>
        <dsp:cNvPr id="0" name=""/>
        <dsp:cNvSpPr/>
      </dsp:nvSpPr>
      <dsp:spPr>
        <a:xfrm>
          <a:off x="5712716" y="3011901"/>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80000"/>
            </a:lnSpc>
            <a:spcBef>
              <a:spcPct val="0"/>
            </a:spcBef>
            <a:spcAft>
              <a:spcPct val="35000"/>
            </a:spcAft>
            <a:buNone/>
          </a:pPr>
          <a:r>
            <a:rPr lang="id-ID" sz="1200" kern="1200" dirty="0">
              <a:latin typeface="Calibri" panose="020F0502020204030204" pitchFamily="34" charset="0"/>
              <a:cs typeface="Calibri" panose="020F0502020204030204" pitchFamily="34" charset="0"/>
            </a:rPr>
            <a:t>Produk org profesi lain yg membidangi pelpr</a:t>
          </a:r>
          <a:r>
            <a:rPr lang="en-US" sz="1200" kern="1200" dirty="0">
              <a:latin typeface="Calibri" panose="020F0502020204030204" pitchFamily="34" charset="0"/>
              <a:cs typeface="Calibri" panose="020F0502020204030204" pitchFamily="34" charset="0"/>
            </a:rPr>
            <a:t>a</a:t>
          </a:r>
          <a:r>
            <a:rPr lang="id-ID" sz="1200" kern="1200" dirty="0">
              <a:latin typeface="Calibri" panose="020F0502020204030204" pitchFamily="34" charset="0"/>
              <a:cs typeface="Calibri" panose="020F0502020204030204" pitchFamily="34" charset="0"/>
            </a:rPr>
            <a:t>n keu</a:t>
          </a:r>
        </a:p>
      </dsp:txBody>
      <dsp:txXfrm>
        <a:off x="5712716" y="3011901"/>
        <a:ext cx="1519277" cy="279742"/>
      </dsp:txXfrm>
    </dsp:sp>
    <dsp:sp modelId="{5EF8E203-B862-4465-9E32-A674E133077D}">
      <dsp:nvSpPr>
        <dsp:cNvPr id="0" name=""/>
        <dsp:cNvSpPr/>
      </dsp:nvSpPr>
      <dsp:spPr>
        <a:xfrm>
          <a:off x="7313676" y="378676"/>
          <a:ext cx="1633632" cy="192192"/>
        </a:xfrm>
        <a:prstGeom prst="rect">
          <a:avLst/>
        </a:prstGeom>
        <a:gradFill rotWithShape="0">
          <a:gsLst>
            <a:gs pos="0">
              <a:schemeClr val="accent2">
                <a:hueOff val="3600000"/>
                <a:satOff val="42735"/>
                <a:lumOff val="-21960"/>
                <a:alphaOff val="0"/>
                <a:tint val="100000"/>
                <a:shade val="100000"/>
                <a:satMod val="130000"/>
              </a:schemeClr>
            </a:gs>
            <a:gs pos="100000">
              <a:schemeClr val="accent2">
                <a:hueOff val="3600000"/>
                <a:satOff val="42735"/>
                <a:lumOff val="-2196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5E656E9-D985-43FB-823B-99E7798EDD10}">
      <dsp:nvSpPr>
        <dsp:cNvPr id="0" name=""/>
        <dsp:cNvSpPr/>
      </dsp:nvSpPr>
      <dsp:spPr>
        <a:xfrm>
          <a:off x="7313676" y="417437"/>
          <a:ext cx="120012" cy="120012"/>
        </a:xfrm>
        <a:prstGeom prst="rect">
          <a:avLst/>
        </a:prstGeom>
        <a:solidFill>
          <a:schemeClr val="lt1">
            <a:alpha val="90000"/>
            <a:hueOff val="0"/>
            <a:satOff val="0"/>
            <a:lumOff val="0"/>
            <a:alphaOff val="0"/>
          </a:schemeClr>
        </a:solidFill>
        <a:ln w="9525" cap="flat" cmpd="sng" algn="ctr">
          <a:solidFill>
            <a:schemeClr val="accent2">
              <a:hueOff val="3600000"/>
              <a:satOff val="42735"/>
              <a:lumOff val="-2196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818CFB1-1295-4CA2-B90C-5A72CF8BB7F8}">
      <dsp:nvSpPr>
        <dsp:cNvPr id="0" name=""/>
        <dsp:cNvSpPr/>
      </dsp:nvSpPr>
      <dsp:spPr>
        <a:xfrm>
          <a:off x="7313676" y="0"/>
          <a:ext cx="1633632" cy="345257"/>
        </a:xfrm>
        <a:prstGeom prst="rect">
          <a:avLst/>
        </a:prstGeom>
        <a:solidFill>
          <a:srgbClr val="FFD1D1"/>
        </a:solidFill>
        <a:ln w="25400" cap="flat" cmpd="sng" algn="ctr">
          <a:no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6670" tIns="17780" rIns="26670" bIns="17780" numCol="1" spcCol="1270" anchor="ctr" anchorCtr="0">
          <a:noAutofit/>
        </a:bodyPr>
        <a:lstStyle/>
        <a:p>
          <a:pPr marL="0" lvl="0" indent="0" algn="l" defTabSz="622300">
            <a:lnSpc>
              <a:spcPct val="90000"/>
            </a:lnSpc>
            <a:spcBef>
              <a:spcPct val="0"/>
            </a:spcBef>
            <a:spcAft>
              <a:spcPct val="35000"/>
            </a:spcAft>
            <a:buNone/>
          </a:pPr>
          <a:r>
            <a:rPr lang="id-ID" sz="1400" b="1" kern="1200" dirty="0">
              <a:latin typeface="Calibri" panose="020F0502020204030204" pitchFamily="34" charset="0"/>
              <a:cs typeface="Calibri" panose="020F0502020204030204" pitchFamily="34" charset="0"/>
            </a:rPr>
            <a:t>Langkah penyusunan SAP Akrual</a:t>
          </a:r>
        </a:p>
      </dsp:txBody>
      <dsp:txXfrm>
        <a:off x="7313676" y="0"/>
        <a:ext cx="1633632" cy="345257"/>
      </dsp:txXfrm>
    </dsp:sp>
    <dsp:sp modelId="{E01E63F2-ADF3-4B21-8E8D-AEAB62CF9524}">
      <dsp:nvSpPr>
        <dsp:cNvPr id="0" name=""/>
        <dsp:cNvSpPr/>
      </dsp:nvSpPr>
      <dsp:spPr>
        <a:xfrm>
          <a:off x="7313676" y="697182"/>
          <a:ext cx="120009" cy="120009"/>
        </a:xfrm>
        <a:prstGeom prst="rect">
          <a:avLst/>
        </a:prstGeom>
        <a:solidFill>
          <a:schemeClr val="lt1">
            <a:hueOff val="0"/>
            <a:satOff val="0"/>
            <a:lumOff val="0"/>
            <a:alphaOff val="0"/>
          </a:schemeClr>
        </a:solidFill>
        <a:ln w="9525" cap="flat" cmpd="sng" algn="ctr">
          <a:solidFill>
            <a:schemeClr val="accent2">
              <a:hueOff val="3286956"/>
              <a:satOff val="39019"/>
              <a:lumOff val="-2005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DFC65E4-D37F-44A2-B6C2-C4332086046C}">
      <dsp:nvSpPr>
        <dsp:cNvPr id="0" name=""/>
        <dsp:cNvSpPr/>
      </dsp:nvSpPr>
      <dsp:spPr>
        <a:xfrm>
          <a:off x="7428030" y="760079"/>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80000"/>
            </a:lnSpc>
            <a:spcBef>
              <a:spcPct val="0"/>
            </a:spcBef>
            <a:spcAft>
              <a:spcPct val="35000"/>
            </a:spcAft>
            <a:buNone/>
          </a:pPr>
          <a:r>
            <a:rPr lang="id-ID" sz="1200" kern="1200" dirty="0">
              <a:latin typeface="Calibri" panose="020F0502020204030204" pitchFamily="34" charset="0"/>
              <a:cs typeface="Calibri" panose="020F0502020204030204" pitchFamily="34" charset="0"/>
            </a:rPr>
            <a:t>Dikembangkan dari SAP Basis </a:t>
          </a:r>
          <a:r>
            <a:rPr lang="id-ID" sz="1200" i="1" kern="1200" dirty="0">
              <a:latin typeface="Calibri" panose="020F0502020204030204" pitchFamily="34" charset="0"/>
              <a:cs typeface="Calibri" panose="020F0502020204030204" pitchFamily="34" charset="0"/>
            </a:rPr>
            <a:t>C</a:t>
          </a:r>
          <a:r>
            <a:rPr lang="en-US" sz="1200" i="1" kern="1200" dirty="0">
              <a:latin typeface="Calibri" panose="020F0502020204030204" pitchFamily="34" charset="0"/>
              <a:cs typeface="Calibri" panose="020F0502020204030204" pitchFamily="34" charset="0"/>
            </a:rPr>
            <a:t>ash </a:t>
          </a:r>
          <a:r>
            <a:rPr lang="id-ID" sz="1200" i="1" kern="1200" dirty="0">
              <a:latin typeface="Calibri" panose="020F0502020204030204" pitchFamily="34" charset="0"/>
              <a:cs typeface="Calibri" panose="020F0502020204030204" pitchFamily="34" charset="0"/>
            </a:rPr>
            <a:t>T</a:t>
          </a:r>
          <a:r>
            <a:rPr lang="en-US" sz="1200" i="1" kern="1200" dirty="0" err="1">
              <a:latin typeface="Calibri" panose="020F0502020204030204" pitchFamily="34" charset="0"/>
              <a:cs typeface="Calibri" panose="020F0502020204030204" pitchFamily="34" charset="0"/>
            </a:rPr>
            <a:t>oward</a:t>
          </a:r>
          <a:r>
            <a:rPr lang="en-US" sz="1200" i="1" kern="1200" dirty="0">
              <a:latin typeface="Calibri" panose="020F0502020204030204" pitchFamily="34" charset="0"/>
              <a:cs typeface="Calibri" panose="020F0502020204030204" pitchFamily="34" charset="0"/>
            </a:rPr>
            <a:t> </a:t>
          </a:r>
          <a:r>
            <a:rPr lang="id-ID" sz="1200" i="1" kern="1200" dirty="0">
              <a:latin typeface="Calibri" panose="020F0502020204030204" pitchFamily="34" charset="0"/>
              <a:cs typeface="Calibri" panose="020F0502020204030204" pitchFamily="34" charset="0"/>
            </a:rPr>
            <a:t>A</a:t>
          </a:r>
          <a:r>
            <a:rPr lang="en-US" sz="1200" i="1" kern="1200" dirty="0" err="1">
              <a:latin typeface="Calibri" panose="020F0502020204030204" pitchFamily="34" charset="0"/>
              <a:cs typeface="Calibri" panose="020F0502020204030204" pitchFamily="34" charset="0"/>
            </a:rPr>
            <a:t>ccrual</a:t>
          </a:r>
          <a:r>
            <a:rPr lang="id-ID" sz="1200" kern="1200" dirty="0">
              <a:latin typeface="Calibri" panose="020F0502020204030204" pitchFamily="34" charset="0"/>
              <a:cs typeface="Calibri" panose="020F0502020204030204" pitchFamily="34" charset="0"/>
            </a:rPr>
            <a:t> PP 24 th 2005</a:t>
          </a:r>
        </a:p>
      </dsp:txBody>
      <dsp:txXfrm>
        <a:off x="7428030" y="760079"/>
        <a:ext cx="1519277" cy="279742"/>
      </dsp:txXfrm>
    </dsp:sp>
    <dsp:sp modelId="{2CDD79C1-A58C-40BA-8262-F6C7632560FA}">
      <dsp:nvSpPr>
        <dsp:cNvPr id="0" name=""/>
        <dsp:cNvSpPr/>
      </dsp:nvSpPr>
      <dsp:spPr>
        <a:xfrm>
          <a:off x="7313676" y="1237307"/>
          <a:ext cx="120009" cy="120009"/>
        </a:xfrm>
        <a:prstGeom prst="rect">
          <a:avLst/>
        </a:prstGeom>
        <a:solidFill>
          <a:schemeClr val="lt1">
            <a:hueOff val="0"/>
            <a:satOff val="0"/>
            <a:lumOff val="0"/>
            <a:alphaOff val="0"/>
          </a:schemeClr>
        </a:solidFill>
        <a:ln w="9525" cap="flat" cmpd="sng" algn="ctr">
          <a:solidFill>
            <a:schemeClr val="accent2">
              <a:hueOff val="3443478"/>
              <a:satOff val="40877"/>
              <a:lumOff val="-2100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AB7ECE44-79B6-4393-B05D-1B2B6B0A3F1E}">
      <dsp:nvSpPr>
        <dsp:cNvPr id="0" name=""/>
        <dsp:cNvSpPr/>
      </dsp:nvSpPr>
      <dsp:spPr>
        <a:xfrm>
          <a:off x="7428030" y="1157395"/>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id-ID" sz="1200" kern="1200" dirty="0">
              <a:latin typeface="Calibri" panose="020F0502020204030204" pitchFamily="34" charset="0"/>
              <a:cs typeface="Calibri" panose="020F0502020204030204" pitchFamily="34" charset="0"/>
            </a:rPr>
            <a:t>Mengacu pada IPSAS</a:t>
          </a:r>
        </a:p>
      </dsp:txBody>
      <dsp:txXfrm>
        <a:off x="7428030" y="1157395"/>
        <a:ext cx="1519277" cy="279742"/>
      </dsp:txXfrm>
    </dsp:sp>
    <dsp:sp modelId="{EF6E04F6-DDB5-4DAC-AD64-E22AAC37AE55}">
      <dsp:nvSpPr>
        <dsp:cNvPr id="0" name=""/>
        <dsp:cNvSpPr/>
      </dsp:nvSpPr>
      <dsp:spPr>
        <a:xfrm>
          <a:off x="7313676" y="1475052"/>
          <a:ext cx="120009" cy="120009"/>
        </a:xfrm>
        <a:prstGeom prst="rect">
          <a:avLst/>
        </a:prstGeom>
        <a:solidFill>
          <a:schemeClr val="lt1">
            <a:hueOff val="0"/>
            <a:satOff val="0"/>
            <a:lumOff val="0"/>
            <a:alphaOff val="0"/>
          </a:schemeClr>
        </a:solidFill>
        <a:ln w="9525" cap="flat" cmpd="sng" algn="ctr">
          <a:solidFill>
            <a:schemeClr val="accent2">
              <a:hueOff val="3600000"/>
              <a:satOff val="42735"/>
              <a:lumOff val="-2196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46796AC-955E-457B-818D-48BD6A8747DD}">
      <dsp:nvSpPr>
        <dsp:cNvPr id="0" name=""/>
        <dsp:cNvSpPr/>
      </dsp:nvSpPr>
      <dsp:spPr>
        <a:xfrm>
          <a:off x="7428030" y="1546310"/>
          <a:ext cx="1519277" cy="27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80000"/>
            </a:lnSpc>
            <a:spcBef>
              <a:spcPct val="0"/>
            </a:spcBef>
            <a:spcAft>
              <a:spcPct val="35000"/>
            </a:spcAft>
            <a:buNone/>
          </a:pPr>
          <a:r>
            <a:rPr lang="id-ID" sz="1200" kern="1200" dirty="0">
              <a:latin typeface="Calibri" panose="020F0502020204030204" pitchFamily="34" charset="0"/>
              <a:cs typeface="Calibri" panose="020F0502020204030204" pitchFamily="34" charset="0"/>
            </a:rPr>
            <a:t>Memperhatikan peraturan perundang-undangan</a:t>
          </a:r>
        </a:p>
      </dsp:txBody>
      <dsp:txXfrm>
        <a:off x="7428030" y="1546310"/>
        <a:ext cx="1519277" cy="2797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5B5734-4E36-4A78-8617-335EC60281D8}">
      <dsp:nvSpPr>
        <dsp:cNvPr id="0" name=""/>
        <dsp:cNvSpPr/>
      </dsp:nvSpPr>
      <dsp:spPr>
        <a:xfrm>
          <a:off x="0" y="31473"/>
          <a:ext cx="3803788" cy="390609"/>
        </a:xfrm>
        <a:prstGeom prst="round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b="1" kern="1200">
              <a:solidFill>
                <a:schemeClr val="tx1"/>
              </a:solidFill>
              <a:latin typeface="Calibri" panose="020F0502020204030204" pitchFamily="34" charset="0"/>
              <a:cs typeface="Calibri" panose="020F0502020204030204" pitchFamily="34" charset="0"/>
            </a:rPr>
            <a:t>Interpretasi PSAP (IPSAP)</a:t>
          </a:r>
          <a:endParaRPr lang="id-ID" sz="1600" b="1" kern="1200" dirty="0">
            <a:solidFill>
              <a:schemeClr val="tx1"/>
            </a:solidFill>
            <a:latin typeface="Calibri" panose="020F0502020204030204" pitchFamily="34" charset="0"/>
            <a:cs typeface="Calibri" panose="020F0502020204030204" pitchFamily="34" charset="0"/>
          </a:endParaRPr>
        </a:p>
      </dsp:txBody>
      <dsp:txXfrm>
        <a:off x="19068" y="50541"/>
        <a:ext cx="3765652" cy="352473"/>
      </dsp:txXfrm>
    </dsp:sp>
    <dsp:sp modelId="{A1001065-B70C-425D-A0C4-0F53ACFA6C04}">
      <dsp:nvSpPr>
        <dsp:cNvPr id="0" name=""/>
        <dsp:cNvSpPr/>
      </dsp:nvSpPr>
      <dsp:spPr>
        <a:xfrm>
          <a:off x="0" y="422082"/>
          <a:ext cx="3803788"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770"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b="0" kern="1200" dirty="0" err="1">
              <a:solidFill>
                <a:schemeClr val="tx1"/>
              </a:solidFill>
              <a:latin typeface="Calibri" panose="020F0502020204030204" pitchFamily="34" charset="0"/>
              <a:cs typeface="Calibri" panose="020F0502020204030204" pitchFamily="34" charset="0"/>
            </a:rPr>
            <a:t>Menjelaskan</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lebih</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lanjut</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topik</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tertentu</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guna</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menghindari</a:t>
          </a:r>
          <a:r>
            <a:rPr lang="en-US" sz="1400" b="0" kern="1200" dirty="0">
              <a:solidFill>
                <a:schemeClr val="tx1"/>
              </a:solidFill>
              <a:latin typeface="Calibri" panose="020F0502020204030204" pitchFamily="34" charset="0"/>
              <a:cs typeface="Calibri" panose="020F0502020204030204" pitchFamily="34" charset="0"/>
            </a:rPr>
            <a:t> salah tafsir </a:t>
          </a:r>
          <a:r>
            <a:rPr lang="en-US" sz="1400" b="0" kern="1200" dirty="0" err="1">
              <a:solidFill>
                <a:schemeClr val="tx1"/>
              </a:solidFill>
              <a:latin typeface="Calibri" panose="020F0502020204030204" pitchFamily="34" charset="0"/>
              <a:cs typeface="Calibri" panose="020F0502020204030204" pitchFamily="34" charset="0"/>
            </a:rPr>
            <a:t>pengguna</a:t>
          </a:r>
          <a:r>
            <a:rPr lang="en-US" sz="1400" b="0" kern="1200" dirty="0">
              <a:solidFill>
                <a:schemeClr val="tx1"/>
              </a:solidFill>
              <a:latin typeface="Calibri" panose="020F0502020204030204" pitchFamily="34" charset="0"/>
              <a:cs typeface="Calibri" panose="020F0502020204030204" pitchFamily="34" charset="0"/>
            </a:rPr>
            <a:t> PSAP.</a:t>
          </a:r>
          <a:endParaRPr lang="id-ID" sz="1400" b="0" kern="1200" dirty="0">
            <a:solidFill>
              <a:schemeClr val="tx1"/>
            </a:solidFill>
            <a:latin typeface="Calibri" panose="020F0502020204030204" pitchFamily="34" charset="0"/>
            <a:cs typeface="Calibri" panose="020F0502020204030204" pitchFamily="34" charset="0"/>
          </a:endParaRPr>
        </a:p>
      </dsp:txBody>
      <dsp:txXfrm>
        <a:off x="0" y="422082"/>
        <a:ext cx="3803788" cy="447120"/>
      </dsp:txXfrm>
    </dsp:sp>
    <dsp:sp modelId="{510FE41B-B311-47D5-867E-AE739785A0A7}">
      <dsp:nvSpPr>
        <dsp:cNvPr id="0" name=""/>
        <dsp:cNvSpPr/>
      </dsp:nvSpPr>
      <dsp:spPr>
        <a:xfrm>
          <a:off x="0" y="869202"/>
          <a:ext cx="3803788" cy="284355"/>
        </a:xfrm>
        <a:prstGeom prst="roundRect">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b="1" kern="1200">
              <a:solidFill>
                <a:schemeClr val="tx1"/>
              </a:solidFill>
              <a:latin typeface="Calibri" panose="020F0502020204030204" pitchFamily="34" charset="0"/>
              <a:cs typeface="Calibri" panose="020F0502020204030204" pitchFamily="34" charset="0"/>
            </a:rPr>
            <a:t>Buletin Teknis</a:t>
          </a:r>
          <a:endParaRPr lang="id-ID" sz="1600" b="1" kern="1200" dirty="0">
            <a:solidFill>
              <a:schemeClr val="tx1"/>
            </a:solidFill>
            <a:latin typeface="Calibri" panose="020F0502020204030204" pitchFamily="34" charset="0"/>
            <a:cs typeface="Calibri" panose="020F0502020204030204" pitchFamily="34" charset="0"/>
          </a:endParaRPr>
        </a:p>
      </dsp:txBody>
      <dsp:txXfrm>
        <a:off x="13881" y="883083"/>
        <a:ext cx="3776026" cy="256593"/>
      </dsp:txXfrm>
    </dsp:sp>
    <dsp:sp modelId="{159B212C-A147-4C5A-9D77-4B87CB8B81DA}">
      <dsp:nvSpPr>
        <dsp:cNvPr id="0" name=""/>
        <dsp:cNvSpPr/>
      </dsp:nvSpPr>
      <dsp:spPr>
        <a:xfrm>
          <a:off x="0" y="1153558"/>
          <a:ext cx="3803788"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770"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b="0" kern="1200" dirty="0" err="1">
              <a:solidFill>
                <a:schemeClr val="tx1"/>
              </a:solidFill>
              <a:latin typeface="Calibri" panose="020F0502020204030204" pitchFamily="34" charset="0"/>
              <a:cs typeface="Calibri" panose="020F0502020204030204" pitchFamily="34" charset="0"/>
            </a:rPr>
            <a:t>Arahan</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pedoman</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untuk</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err="1">
              <a:solidFill>
                <a:schemeClr val="tx1"/>
              </a:solidFill>
              <a:latin typeface="Calibri" panose="020F0502020204030204" pitchFamily="34" charset="0"/>
              <a:cs typeface="Calibri" panose="020F0502020204030204" pitchFamily="34" charset="0"/>
            </a:rPr>
            <a:t>penerapan</a:t>
          </a:r>
          <a:r>
            <a:rPr lang="en-US" sz="1400" b="0" kern="1200" dirty="0">
              <a:solidFill>
                <a:schemeClr val="tx1"/>
              </a:solidFill>
              <a:latin typeface="Calibri" panose="020F0502020204030204" pitchFamily="34" charset="0"/>
              <a:cs typeface="Calibri" panose="020F0502020204030204" pitchFamily="34" charset="0"/>
            </a:rPr>
            <a:t> PSAP </a:t>
          </a:r>
          <a:r>
            <a:rPr lang="en-US" sz="1400" b="0" kern="1200" dirty="0" err="1">
              <a:solidFill>
                <a:schemeClr val="tx1"/>
              </a:solidFill>
              <a:latin typeface="Calibri" panose="020F0502020204030204" pitchFamily="34" charset="0"/>
              <a:cs typeface="Calibri" panose="020F0502020204030204" pitchFamily="34" charset="0"/>
            </a:rPr>
            <a:t>maupun</a:t>
          </a:r>
          <a:r>
            <a:rPr lang="en-US" sz="1400" b="0" kern="1200" dirty="0">
              <a:solidFill>
                <a:schemeClr val="tx1"/>
              </a:solidFill>
              <a:latin typeface="Calibri" panose="020F0502020204030204" pitchFamily="34" charset="0"/>
              <a:cs typeface="Calibri" panose="020F0502020204030204" pitchFamily="34" charset="0"/>
            </a:rPr>
            <a:t> IPSAP.</a:t>
          </a:r>
          <a:endParaRPr lang="id-ID" sz="1400" b="0" kern="1200" dirty="0">
            <a:solidFill>
              <a:schemeClr val="tx1"/>
            </a:solidFill>
            <a:latin typeface="Calibri" panose="020F0502020204030204" pitchFamily="34" charset="0"/>
            <a:cs typeface="Calibri" panose="020F0502020204030204" pitchFamily="34" charset="0"/>
          </a:endParaRPr>
        </a:p>
      </dsp:txBody>
      <dsp:txXfrm>
        <a:off x="0" y="1153558"/>
        <a:ext cx="3803788" cy="447120"/>
      </dsp:txXfrm>
    </dsp:sp>
    <dsp:sp modelId="{0965F703-94C0-402E-8872-CA6901266767}">
      <dsp:nvSpPr>
        <dsp:cNvPr id="0" name=""/>
        <dsp:cNvSpPr/>
      </dsp:nvSpPr>
      <dsp:spPr>
        <a:xfrm>
          <a:off x="0" y="1600678"/>
          <a:ext cx="3803788" cy="505440"/>
        </a:xfrm>
        <a:prstGeom prst="roundRec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a:solidFill>
                <a:schemeClr val="tx1"/>
              </a:solidFill>
              <a:latin typeface="Calibri" panose="020F0502020204030204" pitchFamily="34" charset="0"/>
              <a:cs typeface="Calibri" panose="020F0502020204030204" pitchFamily="34" charset="0"/>
            </a:rPr>
            <a:t>Surat KSAP</a:t>
          </a:r>
          <a:endParaRPr lang="id-ID" sz="1400" b="0" kern="1200" dirty="0">
            <a:solidFill>
              <a:schemeClr val="tx1"/>
            </a:solidFill>
            <a:latin typeface="Calibri" panose="020F0502020204030204" pitchFamily="34" charset="0"/>
            <a:cs typeface="Calibri" panose="020F0502020204030204" pitchFamily="34" charset="0"/>
          </a:endParaRPr>
        </a:p>
      </dsp:txBody>
      <dsp:txXfrm>
        <a:off x="24674" y="1625352"/>
        <a:ext cx="3754440" cy="456092"/>
      </dsp:txXfrm>
    </dsp:sp>
    <dsp:sp modelId="{9F7BE70D-8C78-43BF-9244-C32CFB9DAEF4}">
      <dsp:nvSpPr>
        <dsp:cNvPr id="0" name=""/>
        <dsp:cNvSpPr/>
      </dsp:nvSpPr>
      <dsp:spPr>
        <a:xfrm>
          <a:off x="0" y="2106118"/>
          <a:ext cx="3803788"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770"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err="1">
              <a:solidFill>
                <a:schemeClr val="tx1"/>
              </a:solidFill>
              <a:latin typeface="Calibri" panose="020F0502020204030204" pitchFamily="34" charset="0"/>
              <a:cs typeface="Calibri" panose="020F0502020204030204" pitchFamily="34" charset="0"/>
            </a:rPr>
            <a:t>Jawaban</a:t>
          </a:r>
          <a:r>
            <a:rPr lang="en-US" sz="1400" kern="1200" dirty="0">
              <a:solidFill>
                <a:schemeClr val="tx1"/>
              </a:solidFill>
              <a:latin typeface="Calibri" panose="020F0502020204030204" pitchFamily="34" charset="0"/>
              <a:cs typeface="Calibri" panose="020F0502020204030204" pitchFamily="34" charset="0"/>
            </a:rPr>
            <a:t> </a:t>
          </a:r>
          <a:r>
            <a:rPr lang="en-US" sz="1400" kern="1200" dirty="0" err="1">
              <a:solidFill>
                <a:schemeClr val="tx1"/>
              </a:solidFill>
              <a:latin typeface="Calibri" panose="020F0502020204030204" pitchFamily="34" charset="0"/>
              <a:cs typeface="Calibri" panose="020F0502020204030204" pitchFamily="34" charset="0"/>
            </a:rPr>
            <a:t>atas</a:t>
          </a:r>
          <a:r>
            <a:rPr lang="en-US" sz="1400" kern="1200" dirty="0">
              <a:solidFill>
                <a:schemeClr val="tx1"/>
              </a:solidFill>
              <a:latin typeface="Calibri" panose="020F0502020204030204" pitchFamily="34" charset="0"/>
              <a:cs typeface="Calibri" panose="020F0502020204030204" pitchFamily="34" charset="0"/>
            </a:rPr>
            <a:t> </a:t>
          </a:r>
          <a:r>
            <a:rPr lang="en-US" sz="1400" kern="1200" dirty="0" err="1">
              <a:solidFill>
                <a:schemeClr val="tx1"/>
              </a:solidFill>
              <a:latin typeface="Calibri" panose="020F0502020204030204" pitchFamily="34" charset="0"/>
              <a:cs typeface="Calibri" panose="020F0502020204030204" pitchFamily="34" charset="0"/>
            </a:rPr>
            <a:t>permasalahan</a:t>
          </a:r>
          <a:r>
            <a:rPr lang="en-US" sz="1400" kern="1200" dirty="0">
              <a:solidFill>
                <a:schemeClr val="tx1"/>
              </a:solidFill>
              <a:latin typeface="Calibri" panose="020F0502020204030204" pitchFamily="34" charset="0"/>
              <a:cs typeface="Calibri" panose="020F0502020204030204" pitchFamily="34" charset="0"/>
            </a:rPr>
            <a:t> </a:t>
          </a:r>
          <a:r>
            <a:rPr lang="en-US" sz="1400" kern="1200" dirty="0" err="1">
              <a:solidFill>
                <a:schemeClr val="tx1"/>
              </a:solidFill>
              <a:latin typeface="Calibri" panose="020F0502020204030204" pitchFamily="34" charset="0"/>
              <a:cs typeface="Calibri" panose="020F0502020204030204" pitchFamily="34" charset="0"/>
            </a:rPr>
            <a:t>dalam</a:t>
          </a:r>
          <a:r>
            <a:rPr lang="en-US" sz="1400" kern="1200" dirty="0">
              <a:solidFill>
                <a:schemeClr val="tx1"/>
              </a:solidFill>
              <a:latin typeface="Calibri" panose="020F0502020204030204" pitchFamily="34" charset="0"/>
              <a:cs typeface="Calibri" panose="020F0502020204030204" pitchFamily="34" charset="0"/>
            </a:rPr>
            <a:t> </a:t>
          </a:r>
          <a:r>
            <a:rPr lang="en-US" sz="1400" kern="1200" dirty="0" err="1">
              <a:solidFill>
                <a:schemeClr val="tx1"/>
              </a:solidFill>
              <a:latin typeface="Calibri" panose="020F0502020204030204" pitchFamily="34" charset="0"/>
              <a:cs typeface="Calibri" panose="020F0502020204030204" pitchFamily="34" charset="0"/>
            </a:rPr>
            <a:t>praktik</a:t>
          </a:r>
          <a:endParaRPr lang="id-ID" sz="1400" b="0" kern="1200" dirty="0">
            <a:solidFill>
              <a:schemeClr val="tx1"/>
            </a:solidFill>
            <a:latin typeface="Calibri" panose="020F0502020204030204" pitchFamily="34" charset="0"/>
            <a:cs typeface="Calibri" panose="020F0502020204030204" pitchFamily="34" charset="0"/>
          </a:endParaRPr>
        </a:p>
      </dsp:txBody>
      <dsp:txXfrm>
        <a:off x="0" y="2106118"/>
        <a:ext cx="3803788" cy="4471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D1C04-FF36-4311-BC0C-C62B39DB0CD7}">
      <dsp:nvSpPr>
        <dsp:cNvPr id="0" name=""/>
        <dsp:cNvSpPr/>
      </dsp:nvSpPr>
      <dsp:spPr>
        <a:xfrm>
          <a:off x="573876" y="152486"/>
          <a:ext cx="1907797" cy="56221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DA36F6-782F-4A68-B7DE-4C17D0505063}">
      <dsp:nvSpPr>
        <dsp:cNvPr id="0" name=""/>
        <dsp:cNvSpPr/>
      </dsp:nvSpPr>
      <dsp:spPr>
        <a:xfrm>
          <a:off x="1460912" y="1661718"/>
          <a:ext cx="313735" cy="200790"/>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B43110-095A-4908-80E3-65633946E251}">
      <dsp:nvSpPr>
        <dsp:cNvPr id="0" name=""/>
        <dsp:cNvSpPr/>
      </dsp:nvSpPr>
      <dsp:spPr>
        <a:xfrm>
          <a:off x="887240" y="1769469"/>
          <a:ext cx="1505931" cy="376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id-ID" sz="2400" b="1" kern="1200" dirty="0">
            <a:solidFill>
              <a:schemeClr val="tx1"/>
            </a:solidFill>
          </a:endParaRPr>
        </a:p>
      </dsp:txBody>
      <dsp:txXfrm>
        <a:off x="887240" y="1769469"/>
        <a:ext cx="1505931" cy="376482"/>
      </dsp:txXfrm>
    </dsp:sp>
    <dsp:sp modelId="{FDD7B5F8-E7B1-4537-AA5B-B1C343A7F301}">
      <dsp:nvSpPr>
        <dsp:cNvPr id="0" name=""/>
        <dsp:cNvSpPr/>
      </dsp:nvSpPr>
      <dsp:spPr>
        <a:xfrm>
          <a:off x="901975" y="994295"/>
          <a:ext cx="1452736" cy="57614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id-ID" sz="1100" b="1" kern="1200" dirty="0">
              <a:solidFill>
                <a:schemeClr val="bg1"/>
              </a:solidFill>
            </a:rPr>
            <a:t>PERNYATAAN SAP</a:t>
          </a:r>
        </a:p>
      </dsp:txBody>
      <dsp:txXfrm>
        <a:off x="1114723" y="1078669"/>
        <a:ext cx="1027240" cy="407395"/>
      </dsp:txXfrm>
    </dsp:sp>
    <dsp:sp modelId="{77353578-3E4C-45FE-AA14-0160D25019D9}">
      <dsp:nvSpPr>
        <dsp:cNvPr id="0" name=""/>
        <dsp:cNvSpPr/>
      </dsp:nvSpPr>
      <dsp:spPr>
        <a:xfrm>
          <a:off x="737925" y="132906"/>
          <a:ext cx="1661289" cy="57591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d-ID" sz="1200" b="1" kern="1200" dirty="0">
              <a:solidFill>
                <a:schemeClr val="accent1">
                  <a:lumMod val="10000"/>
                </a:schemeClr>
              </a:solidFill>
            </a:rPr>
            <a:t>KERANGKA KONSEPTUAL</a:t>
          </a:r>
        </a:p>
      </dsp:txBody>
      <dsp:txXfrm>
        <a:off x="981215" y="217246"/>
        <a:ext cx="1174709" cy="407231"/>
      </dsp:txXfrm>
    </dsp:sp>
    <dsp:sp modelId="{51E2F1E2-359F-43C7-B2EE-0B776A815D9B}">
      <dsp:nvSpPr>
        <dsp:cNvPr id="0" name=""/>
        <dsp:cNvSpPr/>
      </dsp:nvSpPr>
      <dsp:spPr>
        <a:xfrm>
          <a:off x="67393" y="-138043"/>
          <a:ext cx="3077421" cy="2007906"/>
        </a:xfrm>
        <a:prstGeom prst="funnel">
          <a:avLst/>
        </a:prstGeom>
        <a:solidFill>
          <a:srgbClr val="FFC000">
            <a:alpha val="4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2B218-5A89-4DFA-B508-6B3859D4E383}">
      <dsp:nvSpPr>
        <dsp:cNvPr id="0" name=""/>
        <dsp:cNvSpPr/>
      </dsp:nvSpPr>
      <dsp:spPr>
        <a:xfrm>
          <a:off x="0" y="394161"/>
          <a:ext cx="5625296" cy="2557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6585" tIns="291592" rIns="436585" bIns="99568" numCol="1" spcCol="1270" anchor="t" anchorCtr="0">
          <a:noAutofit/>
        </a:bodyPr>
        <a:lstStyle/>
        <a:p>
          <a:pPr marL="114300" lvl="1" indent="-114300" algn="l" defTabSz="622300">
            <a:lnSpc>
              <a:spcPct val="90000"/>
            </a:lnSpc>
            <a:spcBef>
              <a:spcPct val="0"/>
            </a:spcBef>
            <a:spcAft>
              <a:spcPct val="15000"/>
            </a:spcAft>
            <a:buChar char="•"/>
          </a:pPr>
          <a:r>
            <a:rPr lang="en-US" altLang="en-US" sz="1400" kern="1200">
              <a:latin typeface="Calibri" panose="020F0502020204030204" pitchFamily="34" charset="0"/>
              <a:ea typeface="Calibri" panose="020F0502020204030204" pitchFamily="34" charset="0"/>
              <a:cs typeface="Calibri" panose="020F0502020204030204" pitchFamily="34" charset="0"/>
            </a:rPr>
            <a:t>Statement of financial position; </a:t>
          </a:r>
          <a:endParaRPr lang="en-US" altLang="en-US" sz="14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altLang="en-US" sz="1400" kern="1200">
              <a:latin typeface="Calibri" panose="020F0502020204030204" pitchFamily="34" charset="0"/>
              <a:ea typeface="Calibri" panose="020F0502020204030204" pitchFamily="34" charset="0"/>
              <a:cs typeface="Calibri" panose="020F0502020204030204" pitchFamily="34" charset="0"/>
            </a:rPr>
            <a:t>Statement of financial performance; </a:t>
          </a:r>
          <a:endParaRPr lang="en-US" altLang="en-US" sz="14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altLang="en-US" sz="1400" kern="1200">
              <a:latin typeface="Calibri" panose="020F0502020204030204" pitchFamily="34" charset="0"/>
              <a:ea typeface="Calibri" panose="020F0502020204030204" pitchFamily="34" charset="0"/>
              <a:cs typeface="Calibri" panose="020F0502020204030204" pitchFamily="34" charset="0"/>
            </a:rPr>
            <a:t>Statement of changes in net assets/equity; </a:t>
          </a:r>
          <a:endParaRPr lang="en-US" altLang="en-US" sz="14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altLang="en-US" sz="1400" kern="1200">
              <a:latin typeface="Calibri" panose="020F0502020204030204" pitchFamily="34" charset="0"/>
              <a:ea typeface="Calibri" panose="020F0502020204030204" pitchFamily="34" charset="0"/>
              <a:cs typeface="Calibri" panose="020F0502020204030204" pitchFamily="34" charset="0"/>
            </a:rPr>
            <a:t>Cash flow statement; </a:t>
          </a:r>
          <a:endParaRPr lang="en-US" altLang="en-US" sz="14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altLang="en-US" sz="1400" kern="1200" dirty="0">
              <a:latin typeface="Calibri" panose="020F0502020204030204" pitchFamily="34" charset="0"/>
              <a:ea typeface="Calibri" panose="020F0502020204030204" pitchFamily="34" charset="0"/>
              <a:cs typeface="Calibri" panose="020F0502020204030204" pitchFamily="34" charset="0"/>
            </a:rPr>
            <a:t>When the entity makes it approved budget publicly available, a comparison of budget and accrual amounts;</a:t>
          </a:r>
        </a:p>
        <a:p>
          <a:pPr marL="114300" lvl="1" indent="-114300" algn="l" defTabSz="622300">
            <a:lnSpc>
              <a:spcPct val="90000"/>
            </a:lnSpc>
            <a:spcBef>
              <a:spcPct val="0"/>
            </a:spcBef>
            <a:spcAft>
              <a:spcPct val="15000"/>
            </a:spcAft>
            <a:buChar char="•"/>
          </a:pPr>
          <a:r>
            <a:rPr lang="en-US" altLang="en-US" sz="1400" kern="1200" dirty="0">
              <a:latin typeface="Calibri" panose="020F0502020204030204" pitchFamily="34" charset="0"/>
              <a:ea typeface="Calibri" panose="020F0502020204030204" pitchFamily="34" charset="0"/>
              <a:cs typeface="Calibri" panose="020F0502020204030204" pitchFamily="34" charset="0"/>
            </a:rPr>
            <a:t>Notes, comprising a summary of significant accounting policies and other explanatory notes. </a:t>
          </a:r>
        </a:p>
        <a:p>
          <a:pPr marL="114300" lvl="1" indent="-114300" algn="l" defTabSz="622300">
            <a:lnSpc>
              <a:spcPct val="90000"/>
            </a:lnSpc>
            <a:spcBef>
              <a:spcPct val="0"/>
            </a:spcBef>
            <a:spcAft>
              <a:spcPct val="15000"/>
            </a:spcAft>
            <a:buChar char="•"/>
          </a:pPr>
          <a:r>
            <a:rPr lang="en-US" altLang="en-US" sz="1400" kern="1200" dirty="0">
              <a:latin typeface="Calibri" panose="020F0502020204030204" pitchFamily="34" charset="0"/>
              <a:ea typeface="Calibri" panose="020F0502020204030204" pitchFamily="34" charset="0"/>
              <a:cs typeface="Calibri" panose="020F0502020204030204" pitchFamily="34" charset="0"/>
            </a:rPr>
            <a:t>Comparative information in respect of </a:t>
          </a:r>
          <a:r>
            <a:rPr lang="en-US" altLang="en-US" sz="1400" kern="1200" dirty="0" err="1">
              <a:latin typeface="Calibri" panose="020F0502020204030204" pitchFamily="34" charset="0"/>
              <a:ea typeface="Calibri" panose="020F0502020204030204" pitchFamily="34" charset="0"/>
              <a:cs typeface="Calibri" panose="020F0502020204030204" pitchFamily="34" charset="0"/>
            </a:rPr>
            <a:t>preceeding</a:t>
          </a:r>
          <a:r>
            <a:rPr lang="en-US" altLang="en-US" sz="1400" kern="1200" dirty="0">
              <a:latin typeface="Calibri" panose="020F0502020204030204" pitchFamily="34" charset="0"/>
              <a:ea typeface="Calibri" panose="020F0502020204030204" pitchFamily="34" charset="0"/>
              <a:cs typeface="Calibri" panose="020F0502020204030204" pitchFamily="34" charset="0"/>
            </a:rPr>
            <a:t> period as specified in paragraph 53 and 53A IPSAS 1</a:t>
          </a:r>
        </a:p>
      </dsp:txBody>
      <dsp:txXfrm>
        <a:off x="0" y="394161"/>
        <a:ext cx="5625296" cy="2557800"/>
      </dsp:txXfrm>
    </dsp:sp>
    <dsp:sp modelId="{7A1AE325-BA52-4E2C-B108-9BEA4883CD00}">
      <dsp:nvSpPr>
        <dsp:cNvPr id="0" name=""/>
        <dsp:cNvSpPr/>
      </dsp:nvSpPr>
      <dsp:spPr>
        <a:xfrm>
          <a:off x="281264" y="187521"/>
          <a:ext cx="3937707"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836" tIns="0" rIns="148836" bIns="0" numCol="1" spcCol="1270" anchor="ctr" anchorCtr="0">
          <a:noAutofit/>
        </a:bodyPr>
        <a:lstStyle/>
        <a:p>
          <a:pPr marL="0" lvl="0" indent="0" algn="l" defTabSz="622300">
            <a:lnSpc>
              <a:spcPct val="90000"/>
            </a:lnSpc>
            <a:spcBef>
              <a:spcPct val="0"/>
            </a:spcBef>
            <a:spcAft>
              <a:spcPct val="35000"/>
            </a:spcAft>
            <a:buNone/>
          </a:pPr>
          <a:r>
            <a:rPr lang="en-US" altLang="en-US" sz="1400" kern="1200" dirty="0">
              <a:latin typeface="Calibri" panose="020F0502020204030204" pitchFamily="34" charset="0"/>
              <a:ea typeface="Calibri" panose="020F0502020204030204" pitchFamily="34" charset="0"/>
              <a:cs typeface="Calibri" panose="020F0502020204030204" pitchFamily="34" charset="0"/>
            </a:rPr>
            <a:t>A complete set of financial statements comprises: </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a:off x="301439" y="207696"/>
        <a:ext cx="3897357" cy="372930"/>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2EAD25-4C24-4790-9600-CA9E208EEF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1D600366-E6DF-4D23-8801-EAC970EB71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DB0738-73FF-49DC-9E67-B8FF70FE3D65}" type="datetimeFigureOut">
              <a:rPr lang="en-ID" smtClean="0"/>
              <a:t>03/06/2024</a:t>
            </a:fld>
            <a:endParaRPr lang="en-ID"/>
          </a:p>
        </p:txBody>
      </p:sp>
      <p:sp>
        <p:nvSpPr>
          <p:cNvPr id="4" name="Footer Placeholder 3">
            <a:extLst>
              <a:ext uri="{FF2B5EF4-FFF2-40B4-BE49-F238E27FC236}">
                <a16:creationId xmlns:a16="http://schemas.microsoft.com/office/drawing/2014/main" id="{80398236-016A-4A47-B232-68CF047300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a:extLst>
              <a:ext uri="{FF2B5EF4-FFF2-40B4-BE49-F238E27FC236}">
                <a16:creationId xmlns:a16="http://schemas.microsoft.com/office/drawing/2014/main" id="{C3C52FB4-1324-4663-9834-C5F6600F55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B9C745-2D9D-40B4-9B79-9EF889F27C70}" type="slidenum">
              <a:rPr lang="en-ID" smtClean="0"/>
              <a:t>‹#›</a:t>
            </a:fld>
            <a:endParaRPr lang="en-ID"/>
          </a:p>
        </p:txBody>
      </p:sp>
    </p:spTree>
    <p:extLst>
      <p:ext uri="{BB962C8B-B14F-4D97-AF65-F5344CB8AC3E}">
        <p14:creationId xmlns:p14="http://schemas.microsoft.com/office/powerpoint/2010/main" val="1781785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1"/>
        <p:cNvGrpSpPr/>
        <p:nvPr/>
      </p:nvGrpSpPr>
      <p:grpSpPr>
        <a:xfrm>
          <a:off x="0" y="0"/>
          <a:ext cx="0" cy="0"/>
          <a:chOff x="0" y="0"/>
          <a:chExt cx="0" cy="0"/>
        </a:xfrm>
      </p:grpSpPr>
      <p:sp>
        <p:nvSpPr>
          <p:cNvPr id="2152" name="Google Shape;2152;g8714a43093_3_9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3" name="Google Shape;2153;g8714a43093_3_9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1"/>
        <p:cNvGrpSpPr/>
        <p:nvPr/>
      </p:nvGrpSpPr>
      <p:grpSpPr>
        <a:xfrm>
          <a:off x="0" y="0"/>
          <a:ext cx="0" cy="0"/>
          <a:chOff x="0" y="0"/>
          <a:chExt cx="0" cy="0"/>
        </a:xfrm>
      </p:grpSpPr>
      <p:sp>
        <p:nvSpPr>
          <p:cNvPr id="2152" name="Google Shape;2152;g8714a43093_3_9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3" name="Google Shape;2153;g8714a43093_3_9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8741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072169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937104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E65D44EA-10D2-442E-B047-ACFE3AA8A33D}" type="slidenum">
              <a:rPr lang="en-ID" smtClean="0"/>
              <a:t>17</a:t>
            </a:fld>
            <a:endParaRPr lang="en-ID"/>
          </a:p>
        </p:txBody>
      </p:sp>
    </p:spTree>
    <p:extLst>
      <p:ext uri="{BB962C8B-B14F-4D97-AF65-F5344CB8AC3E}">
        <p14:creationId xmlns:p14="http://schemas.microsoft.com/office/powerpoint/2010/main" val="2754233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539258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4.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5.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6.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7.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10904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35150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62386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086237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83994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3895673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2"/>
        <p:cNvGrpSpPr/>
        <p:nvPr/>
      </p:nvGrpSpPr>
      <p:grpSpPr>
        <a:xfrm>
          <a:off x="0" y="0"/>
          <a:ext cx="0" cy="0"/>
          <a:chOff x="0" y="0"/>
          <a:chExt cx="0" cy="0"/>
        </a:xfrm>
      </p:grpSpPr>
    </p:spTree>
    <p:extLst>
      <p:ext uri="{BB962C8B-B14F-4D97-AF65-F5344CB8AC3E}">
        <p14:creationId xmlns:p14="http://schemas.microsoft.com/office/powerpoint/2010/main" val="899652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821440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533310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5421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57573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423750" y="125363"/>
            <a:ext cx="292025" cy="292575"/>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18"/>
          <p:cNvGrpSpPr/>
          <p:nvPr/>
        </p:nvGrpSpPr>
        <p:grpSpPr>
          <a:xfrm>
            <a:off x="1638739" y="558163"/>
            <a:ext cx="293111" cy="293388"/>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18"/>
          <p:cNvGrpSpPr/>
          <p:nvPr/>
        </p:nvGrpSpPr>
        <p:grpSpPr>
          <a:xfrm>
            <a:off x="1591750" y="362600"/>
            <a:ext cx="175013" cy="27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62" name="Google Shape;862;p18"/>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7823875" y="202375"/>
            <a:ext cx="581800" cy="582350"/>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18"/>
          <p:cNvGrpSpPr/>
          <p:nvPr/>
        </p:nvGrpSpPr>
        <p:grpSpPr>
          <a:xfrm flipH="1">
            <a:off x="8698650" y="1117488"/>
            <a:ext cx="292025" cy="292575"/>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18"/>
          <p:cNvGrpSpPr/>
          <p:nvPr/>
        </p:nvGrpSpPr>
        <p:grpSpPr>
          <a:xfrm>
            <a:off x="8678350" y="1581800"/>
            <a:ext cx="175013" cy="27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9" name="Google Shape;879;p18"/>
          <p:cNvCxnSpPr/>
          <p:nvPr/>
        </p:nvCxnSpPr>
        <p:spPr>
          <a:xfrm flipH="1">
            <a:off x="5101704"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6234804"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7547529"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8872054"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7278954" y="4513075"/>
            <a:ext cx="581800" cy="582350"/>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8"/>
          <p:cNvGrpSpPr/>
          <p:nvPr/>
        </p:nvGrpSpPr>
        <p:grpSpPr>
          <a:xfrm>
            <a:off x="6099454" y="4340463"/>
            <a:ext cx="292025" cy="292575"/>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8"/>
          <p:cNvGrpSpPr/>
          <p:nvPr/>
        </p:nvGrpSpPr>
        <p:grpSpPr>
          <a:xfrm>
            <a:off x="8792779" y="4315025"/>
            <a:ext cx="175000" cy="175000"/>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8"/>
          <p:cNvGrpSpPr/>
          <p:nvPr/>
        </p:nvGrpSpPr>
        <p:grpSpPr>
          <a:xfrm flipH="1">
            <a:off x="4972779" y="4657550"/>
            <a:ext cx="293111" cy="293388"/>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18"/>
          <p:cNvGrpSpPr/>
          <p:nvPr/>
        </p:nvGrpSpPr>
        <p:grpSpPr>
          <a:xfrm>
            <a:off x="8721804" y="4142425"/>
            <a:ext cx="175013" cy="27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14355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67754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96513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745127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89266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15842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18139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38715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6621816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949552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832596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685"/>
        <p:cNvGrpSpPr/>
        <p:nvPr/>
      </p:nvGrpSpPr>
      <p:grpSpPr>
        <a:xfrm>
          <a:off x="0" y="0"/>
          <a:ext cx="0" cy="0"/>
          <a:chOff x="0" y="0"/>
          <a:chExt cx="0" cy="0"/>
        </a:xfrm>
      </p:grpSpPr>
    </p:spTree>
    <p:extLst>
      <p:ext uri="{BB962C8B-B14F-4D97-AF65-F5344CB8AC3E}">
        <p14:creationId xmlns:p14="http://schemas.microsoft.com/office/powerpoint/2010/main" val="1628187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Tree>
    <p:extLst>
      <p:ext uri="{BB962C8B-B14F-4D97-AF65-F5344CB8AC3E}">
        <p14:creationId xmlns:p14="http://schemas.microsoft.com/office/powerpoint/2010/main" val="19640337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Tree>
    <p:extLst>
      <p:ext uri="{BB962C8B-B14F-4D97-AF65-F5344CB8AC3E}">
        <p14:creationId xmlns:p14="http://schemas.microsoft.com/office/powerpoint/2010/main" val="2948973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20315350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774688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14100785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1415610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8854168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33686244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spTree>
    <p:extLst>
      <p:ext uri="{BB962C8B-B14F-4D97-AF65-F5344CB8AC3E}">
        <p14:creationId xmlns:p14="http://schemas.microsoft.com/office/powerpoint/2010/main" val="132252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spTree>
    <p:extLst>
      <p:ext uri="{BB962C8B-B14F-4D97-AF65-F5344CB8AC3E}">
        <p14:creationId xmlns:p14="http://schemas.microsoft.com/office/powerpoint/2010/main" val="13260610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23486098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0419793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4334159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9201619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273278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9434245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409569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832182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3652349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9343506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3977729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Tree>
    <p:extLst>
      <p:ext uri="{BB962C8B-B14F-4D97-AF65-F5344CB8AC3E}">
        <p14:creationId xmlns:p14="http://schemas.microsoft.com/office/powerpoint/2010/main" val="21406840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30490497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9903084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6905685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685"/>
        <p:cNvGrpSpPr/>
        <p:nvPr/>
      </p:nvGrpSpPr>
      <p:grpSpPr>
        <a:xfrm>
          <a:off x="0" y="0"/>
          <a:ext cx="0" cy="0"/>
          <a:chOff x="0" y="0"/>
          <a:chExt cx="0" cy="0"/>
        </a:xfrm>
      </p:grpSpPr>
    </p:spTree>
    <p:extLst>
      <p:ext uri="{BB962C8B-B14F-4D97-AF65-F5344CB8AC3E}">
        <p14:creationId xmlns:p14="http://schemas.microsoft.com/office/powerpoint/2010/main" val="31909775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642820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873108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4484494" y="4433000"/>
            <a:ext cx="175013" cy="27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432850" y="0"/>
            <a:ext cx="8278300" cy="51657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635334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424209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080325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499400" y="959675"/>
            <a:ext cx="581800" cy="582350"/>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 name="Google Shape;316;p7"/>
          <p:cNvGrpSpPr/>
          <p:nvPr/>
        </p:nvGrpSpPr>
        <p:grpSpPr>
          <a:xfrm flipH="1">
            <a:off x="1500400" y="388100"/>
            <a:ext cx="292025" cy="292575"/>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7"/>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7"/>
          <p:cNvGrpSpPr/>
          <p:nvPr/>
        </p:nvGrpSpPr>
        <p:grpSpPr>
          <a:xfrm flipH="1">
            <a:off x="3527112" y="361100"/>
            <a:ext cx="175013" cy="27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7"/>
          <p:cNvGrpSpPr/>
          <p:nvPr/>
        </p:nvGrpSpPr>
        <p:grpSpPr>
          <a:xfrm flipH="1">
            <a:off x="480412" y="242700"/>
            <a:ext cx="175013" cy="27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7"/>
          <p:cNvGrpSpPr/>
          <p:nvPr/>
        </p:nvGrpSpPr>
        <p:grpSpPr>
          <a:xfrm flipH="1">
            <a:off x="901712" y="1653625"/>
            <a:ext cx="175013" cy="27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39" name="Google Shape;339;p7"/>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499400" y="3940925"/>
            <a:ext cx="581800" cy="582350"/>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7"/>
          <p:cNvGrpSpPr/>
          <p:nvPr/>
        </p:nvGrpSpPr>
        <p:grpSpPr>
          <a:xfrm rot="10800000">
            <a:off x="1819575" y="4586750"/>
            <a:ext cx="292025" cy="292575"/>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7"/>
          <p:cNvGrpSpPr/>
          <p:nvPr/>
        </p:nvGrpSpPr>
        <p:grpSpPr>
          <a:xfrm rot="10800000">
            <a:off x="212525" y="4645550"/>
            <a:ext cx="175000" cy="175000"/>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7"/>
          <p:cNvGrpSpPr/>
          <p:nvPr/>
        </p:nvGrpSpPr>
        <p:grpSpPr>
          <a:xfrm rot="10800000">
            <a:off x="480412" y="4852325"/>
            <a:ext cx="175013" cy="27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7"/>
          <p:cNvGrpSpPr/>
          <p:nvPr/>
        </p:nvGrpSpPr>
        <p:grpSpPr>
          <a:xfrm rot="10800000">
            <a:off x="1054112" y="3898600"/>
            <a:ext cx="175013" cy="27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158009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5134543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927553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972482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27732449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2"/>
        <p:cNvGrpSpPr/>
        <p:nvPr/>
      </p:nvGrpSpPr>
      <p:grpSpPr>
        <a:xfrm>
          <a:off x="0" y="0"/>
          <a:ext cx="0" cy="0"/>
          <a:chOff x="0" y="0"/>
          <a:chExt cx="0" cy="0"/>
        </a:xfrm>
      </p:grpSpPr>
    </p:spTree>
    <p:extLst>
      <p:ext uri="{BB962C8B-B14F-4D97-AF65-F5344CB8AC3E}">
        <p14:creationId xmlns:p14="http://schemas.microsoft.com/office/powerpoint/2010/main" val="39275078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25393660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2607081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0"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15"/>
          <p:cNvGrpSpPr/>
          <p:nvPr/>
        </p:nvGrpSpPr>
        <p:grpSpPr>
          <a:xfrm>
            <a:off x="1638739"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0" name="Google Shape;690;p15"/>
          <p:cNvGrpSpPr/>
          <p:nvPr/>
        </p:nvGrpSpPr>
        <p:grpSpPr>
          <a:xfrm>
            <a:off x="1591750"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5"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15"/>
          <p:cNvGrpSpPr/>
          <p:nvPr/>
        </p:nvGrpSpPr>
        <p:grpSpPr>
          <a:xfrm flipH="1">
            <a:off x="8698650" y="1117488"/>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15"/>
          <p:cNvGrpSpPr/>
          <p:nvPr/>
        </p:nvGrpSpPr>
        <p:grpSpPr>
          <a:xfrm>
            <a:off x="8678350"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604711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7083339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667948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423750" y="125363"/>
            <a:ext cx="292025" cy="292575"/>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18"/>
          <p:cNvGrpSpPr/>
          <p:nvPr/>
        </p:nvGrpSpPr>
        <p:grpSpPr>
          <a:xfrm>
            <a:off x="1638739" y="558163"/>
            <a:ext cx="293111" cy="293388"/>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18"/>
          <p:cNvGrpSpPr/>
          <p:nvPr/>
        </p:nvGrpSpPr>
        <p:grpSpPr>
          <a:xfrm>
            <a:off x="1591750" y="362600"/>
            <a:ext cx="175013" cy="27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62" name="Google Shape;862;p18"/>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7823875" y="202375"/>
            <a:ext cx="581800" cy="582350"/>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18"/>
          <p:cNvGrpSpPr/>
          <p:nvPr/>
        </p:nvGrpSpPr>
        <p:grpSpPr>
          <a:xfrm flipH="1">
            <a:off x="8698650" y="1117488"/>
            <a:ext cx="292025" cy="292575"/>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18"/>
          <p:cNvGrpSpPr/>
          <p:nvPr/>
        </p:nvGrpSpPr>
        <p:grpSpPr>
          <a:xfrm>
            <a:off x="8678350" y="1581800"/>
            <a:ext cx="175013" cy="27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9" name="Google Shape;879;p18"/>
          <p:cNvCxnSpPr/>
          <p:nvPr/>
        </p:nvCxnSpPr>
        <p:spPr>
          <a:xfrm flipH="1">
            <a:off x="5101704"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6234804"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7547529"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8872054"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7278954" y="4513075"/>
            <a:ext cx="581800" cy="582350"/>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8"/>
          <p:cNvGrpSpPr/>
          <p:nvPr/>
        </p:nvGrpSpPr>
        <p:grpSpPr>
          <a:xfrm>
            <a:off x="6099454" y="4340463"/>
            <a:ext cx="292025" cy="292575"/>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8"/>
          <p:cNvGrpSpPr/>
          <p:nvPr/>
        </p:nvGrpSpPr>
        <p:grpSpPr>
          <a:xfrm>
            <a:off x="8792779" y="4315025"/>
            <a:ext cx="175000" cy="175000"/>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8"/>
          <p:cNvGrpSpPr/>
          <p:nvPr/>
        </p:nvGrpSpPr>
        <p:grpSpPr>
          <a:xfrm flipH="1">
            <a:off x="4972779" y="4657550"/>
            <a:ext cx="293111" cy="293388"/>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18"/>
          <p:cNvGrpSpPr/>
          <p:nvPr/>
        </p:nvGrpSpPr>
        <p:grpSpPr>
          <a:xfrm>
            <a:off x="8721804" y="4142425"/>
            <a:ext cx="175013" cy="27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658441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641694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467955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4537658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8733514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14808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526127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cxnSp>
        <p:nvCxnSpPr>
          <p:cNvPr id="1227" name="Google Shape;1227;p25"/>
          <p:cNvCxnSpPr/>
          <p:nvPr/>
        </p:nvCxnSpPr>
        <p:spPr>
          <a:xfrm>
            <a:off x="1645925" y="5231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228" name="Google Shape;1228;p25"/>
          <p:cNvCxnSpPr/>
          <p:nvPr/>
        </p:nvCxnSpPr>
        <p:spPr>
          <a:xfrm rot="10800000" flipH="1">
            <a:off x="803050" y="529675"/>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a:off x="0" y="6520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230" name="Google Shape;1230;p25"/>
          <p:cNvGrpSpPr/>
          <p:nvPr/>
        </p:nvGrpSpPr>
        <p:grpSpPr>
          <a:xfrm flipH="1">
            <a:off x="499400" y="959675"/>
            <a:ext cx="581800" cy="582350"/>
            <a:chOff x="8064275" y="887850"/>
            <a:chExt cx="581800" cy="582350"/>
          </a:xfrm>
        </p:grpSpPr>
        <p:sp>
          <p:nvSpPr>
            <p:cNvPr id="1231" name="Google Shape;1231;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25"/>
          <p:cNvGrpSpPr/>
          <p:nvPr/>
        </p:nvGrpSpPr>
        <p:grpSpPr>
          <a:xfrm flipH="1">
            <a:off x="1500400" y="388100"/>
            <a:ext cx="292025" cy="292575"/>
            <a:chOff x="7353050" y="316275"/>
            <a:chExt cx="292025" cy="292575"/>
          </a:xfrm>
        </p:grpSpPr>
        <p:sp>
          <p:nvSpPr>
            <p:cNvPr id="1238" name="Google Shape;1238;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25"/>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8" name="Google Shape;1248;p25"/>
          <p:cNvGrpSpPr/>
          <p:nvPr/>
        </p:nvGrpSpPr>
        <p:grpSpPr>
          <a:xfrm flipH="1">
            <a:off x="3527112" y="361100"/>
            <a:ext cx="175013" cy="27000"/>
            <a:chOff x="5662375" y="212375"/>
            <a:chExt cx="175013" cy="27000"/>
          </a:xfrm>
        </p:grpSpPr>
        <p:sp>
          <p:nvSpPr>
            <p:cNvPr id="1249" name="Google Shape;1249;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25"/>
          <p:cNvGrpSpPr/>
          <p:nvPr/>
        </p:nvGrpSpPr>
        <p:grpSpPr>
          <a:xfrm flipH="1">
            <a:off x="480412" y="242700"/>
            <a:ext cx="175013" cy="27000"/>
            <a:chOff x="5662375" y="212375"/>
            <a:chExt cx="175013" cy="27000"/>
          </a:xfrm>
        </p:grpSpPr>
        <p:sp>
          <p:nvSpPr>
            <p:cNvPr id="1253" name="Google Shape;1253;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25"/>
          <p:cNvGrpSpPr/>
          <p:nvPr/>
        </p:nvGrpSpPr>
        <p:grpSpPr>
          <a:xfrm flipH="1">
            <a:off x="901712" y="1653625"/>
            <a:ext cx="175013" cy="27000"/>
            <a:chOff x="5662375" y="212375"/>
            <a:chExt cx="175013" cy="27000"/>
          </a:xfrm>
        </p:grpSpPr>
        <p:sp>
          <p:nvSpPr>
            <p:cNvPr id="1257" name="Google Shape;1257;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60" name="Google Shape;1260;p25"/>
          <p:cNvCxnSpPr/>
          <p:nvPr/>
        </p:nvCxnSpPr>
        <p:spPr>
          <a:xfrm>
            <a:off x="791400" y="42124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5"/>
          <p:cNvCxnSpPr/>
          <p:nvPr/>
        </p:nvCxnSpPr>
        <p:spPr>
          <a:xfrm rot="10800000" flipH="1">
            <a:off x="0" y="42204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62" name="Google Shape;1262;p25"/>
          <p:cNvGrpSpPr/>
          <p:nvPr/>
        </p:nvGrpSpPr>
        <p:grpSpPr>
          <a:xfrm rot="10800000">
            <a:off x="499400" y="3940925"/>
            <a:ext cx="581800" cy="582350"/>
            <a:chOff x="8064275" y="887850"/>
            <a:chExt cx="581800" cy="582350"/>
          </a:xfrm>
        </p:grpSpPr>
        <p:sp>
          <p:nvSpPr>
            <p:cNvPr id="1263" name="Google Shape;1263;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25"/>
          <p:cNvGrpSpPr/>
          <p:nvPr/>
        </p:nvGrpSpPr>
        <p:grpSpPr>
          <a:xfrm rot="10800000">
            <a:off x="1819575" y="4586750"/>
            <a:ext cx="292025" cy="292575"/>
            <a:chOff x="7353050" y="316275"/>
            <a:chExt cx="292025" cy="292575"/>
          </a:xfrm>
        </p:grpSpPr>
        <p:sp>
          <p:nvSpPr>
            <p:cNvPr id="1270" name="Google Shape;1270;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25"/>
          <p:cNvGrpSpPr/>
          <p:nvPr/>
        </p:nvGrpSpPr>
        <p:grpSpPr>
          <a:xfrm rot="10800000">
            <a:off x="212525" y="4645550"/>
            <a:ext cx="175000" cy="175000"/>
            <a:chOff x="8792300" y="321275"/>
            <a:chExt cx="175000" cy="175000"/>
          </a:xfrm>
        </p:grpSpPr>
        <p:sp>
          <p:nvSpPr>
            <p:cNvPr id="1275" name="Google Shape;1275;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25"/>
          <p:cNvGrpSpPr/>
          <p:nvPr/>
        </p:nvGrpSpPr>
        <p:grpSpPr>
          <a:xfrm rot="10800000">
            <a:off x="480412" y="4852325"/>
            <a:ext cx="175013" cy="27000"/>
            <a:chOff x="5662375" y="212375"/>
            <a:chExt cx="175013" cy="27000"/>
          </a:xfrm>
        </p:grpSpPr>
        <p:sp>
          <p:nvSpPr>
            <p:cNvPr id="1280" name="Google Shape;128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25"/>
          <p:cNvGrpSpPr/>
          <p:nvPr/>
        </p:nvGrpSpPr>
        <p:grpSpPr>
          <a:xfrm rot="10800000">
            <a:off x="1054112" y="3898600"/>
            <a:ext cx="175013" cy="27000"/>
            <a:chOff x="5662375" y="212375"/>
            <a:chExt cx="175013" cy="27000"/>
          </a:xfrm>
        </p:grpSpPr>
        <p:sp>
          <p:nvSpPr>
            <p:cNvPr id="1284" name="Google Shape;128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33507244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585032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457543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4910079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432850" y="0"/>
            <a:ext cx="8278300" cy="51657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874959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9797062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7858000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432850" y="0"/>
            <a:ext cx="8278300" cy="51657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5841749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886365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838677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4484494" y="4433000"/>
            <a:ext cx="175013" cy="27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432850" y="0"/>
            <a:ext cx="8278300" cy="51657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465821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477396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612600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499400" y="959675"/>
            <a:ext cx="581800" cy="582350"/>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 name="Google Shape;316;p7"/>
          <p:cNvGrpSpPr/>
          <p:nvPr/>
        </p:nvGrpSpPr>
        <p:grpSpPr>
          <a:xfrm flipH="1">
            <a:off x="1500400" y="388100"/>
            <a:ext cx="292025" cy="292575"/>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7"/>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7"/>
          <p:cNvGrpSpPr/>
          <p:nvPr/>
        </p:nvGrpSpPr>
        <p:grpSpPr>
          <a:xfrm flipH="1">
            <a:off x="3527112" y="361100"/>
            <a:ext cx="175013" cy="27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7"/>
          <p:cNvGrpSpPr/>
          <p:nvPr/>
        </p:nvGrpSpPr>
        <p:grpSpPr>
          <a:xfrm flipH="1">
            <a:off x="480412" y="242700"/>
            <a:ext cx="175013" cy="27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7"/>
          <p:cNvGrpSpPr/>
          <p:nvPr/>
        </p:nvGrpSpPr>
        <p:grpSpPr>
          <a:xfrm flipH="1">
            <a:off x="901712" y="1653625"/>
            <a:ext cx="175013" cy="27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39" name="Google Shape;339;p7"/>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499400" y="3940925"/>
            <a:ext cx="581800" cy="582350"/>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7"/>
          <p:cNvGrpSpPr/>
          <p:nvPr/>
        </p:nvGrpSpPr>
        <p:grpSpPr>
          <a:xfrm rot="10800000">
            <a:off x="1819575" y="4586750"/>
            <a:ext cx="292025" cy="292575"/>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7"/>
          <p:cNvGrpSpPr/>
          <p:nvPr/>
        </p:nvGrpSpPr>
        <p:grpSpPr>
          <a:xfrm rot="10800000">
            <a:off x="212525" y="4645550"/>
            <a:ext cx="175000" cy="175000"/>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7"/>
          <p:cNvGrpSpPr/>
          <p:nvPr/>
        </p:nvGrpSpPr>
        <p:grpSpPr>
          <a:xfrm rot="10800000">
            <a:off x="480412" y="4852325"/>
            <a:ext cx="175013" cy="27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7"/>
          <p:cNvGrpSpPr/>
          <p:nvPr/>
        </p:nvGrpSpPr>
        <p:grpSpPr>
          <a:xfrm rot="10800000">
            <a:off x="1054112" y="3898600"/>
            <a:ext cx="175013" cy="27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754643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8564656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607573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850499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25271265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2"/>
        <p:cNvGrpSpPr/>
        <p:nvPr/>
      </p:nvGrpSpPr>
      <p:grpSpPr>
        <a:xfrm>
          <a:off x="0" y="0"/>
          <a:ext cx="0" cy="0"/>
          <a:chOff x="0" y="0"/>
          <a:chExt cx="0" cy="0"/>
        </a:xfrm>
      </p:grpSpPr>
    </p:spTree>
    <p:extLst>
      <p:ext uri="{BB962C8B-B14F-4D97-AF65-F5344CB8AC3E}">
        <p14:creationId xmlns:p14="http://schemas.microsoft.com/office/powerpoint/2010/main" val="8302162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29309597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47296472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0"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15"/>
          <p:cNvGrpSpPr/>
          <p:nvPr/>
        </p:nvGrpSpPr>
        <p:grpSpPr>
          <a:xfrm>
            <a:off x="1638739"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0" name="Google Shape;690;p15"/>
          <p:cNvGrpSpPr/>
          <p:nvPr/>
        </p:nvGrpSpPr>
        <p:grpSpPr>
          <a:xfrm>
            <a:off x="1591750"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5"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15"/>
          <p:cNvGrpSpPr/>
          <p:nvPr/>
        </p:nvGrpSpPr>
        <p:grpSpPr>
          <a:xfrm flipH="1">
            <a:off x="8698650" y="1117488"/>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15"/>
          <p:cNvGrpSpPr/>
          <p:nvPr/>
        </p:nvGrpSpPr>
        <p:grpSpPr>
          <a:xfrm>
            <a:off x="8678350"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73588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3093982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674620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423750" y="125363"/>
            <a:ext cx="292025" cy="292575"/>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18"/>
          <p:cNvGrpSpPr/>
          <p:nvPr/>
        </p:nvGrpSpPr>
        <p:grpSpPr>
          <a:xfrm>
            <a:off x="1638739" y="558163"/>
            <a:ext cx="293111" cy="293388"/>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18"/>
          <p:cNvGrpSpPr/>
          <p:nvPr/>
        </p:nvGrpSpPr>
        <p:grpSpPr>
          <a:xfrm>
            <a:off x="1591750" y="362600"/>
            <a:ext cx="175013" cy="27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62" name="Google Shape;862;p18"/>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7823875" y="202375"/>
            <a:ext cx="581800" cy="582350"/>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18"/>
          <p:cNvGrpSpPr/>
          <p:nvPr/>
        </p:nvGrpSpPr>
        <p:grpSpPr>
          <a:xfrm flipH="1">
            <a:off x="8698650" y="1117488"/>
            <a:ext cx="292025" cy="292575"/>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18"/>
          <p:cNvGrpSpPr/>
          <p:nvPr/>
        </p:nvGrpSpPr>
        <p:grpSpPr>
          <a:xfrm>
            <a:off x="8678350" y="1581800"/>
            <a:ext cx="175013" cy="27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9" name="Google Shape;879;p18"/>
          <p:cNvCxnSpPr/>
          <p:nvPr/>
        </p:nvCxnSpPr>
        <p:spPr>
          <a:xfrm flipH="1">
            <a:off x="5101704"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6234804"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7547529"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8872054"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7278954" y="4513075"/>
            <a:ext cx="581800" cy="582350"/>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8"/>
          <p:cNvGrpSpPr/>
          <p:nvPr/>
        </p:nvGrpSpPr>
        <p:grpSpPr>
          <a:xfrm>
            <a:off x="6099454" y="4340463"/>
            <a:ext cx="292025" cy="292575"/>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8"/>
          <p:cNvGrpSpPr/>
          <p:nvPr/>
        </p:nvGrpSpPr>
        <p:grpSpPr>
          <a:xfrm>
            <a:off x="8792779" y="4315025"/>
            <a:ext cx="175000" cy="175000"/>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8"/>
          <p:cNvGrpSpPr/>
          <p:nvPr/>
        </p:nvGrpSpPr>
        <p:grpSpPr>
          <a:xfrm flipH="1">
            <a:off x="4972779" y="4657550"/>
            <a:ext cx="293111" cy="293388"/>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18"/>
          <p:cNvGrpSpPr/>
          <p:nvPr/>
        </p:nvGrpSpPr>
        <p:grpSpPr>
          <a:xfrm>
            <a:off x="8721804" y="4142425"/>
            <a:ext cx="175013" cy="27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35340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47513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3353948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78390025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9566659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5757168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5585058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cxnSp>
        <p:nvCxnSpPr>
          <p:cNvPr id="1227" name="Google Shape;1227;p25"/>
          <p:cNvCxnSpPr/>
          <p:nvPr/>
        </p:nvCxnSpPr>
        <p:spPr>
          <a:xfrm>
            <a:off x="1645925" y="5231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228" name="Google Shape;1228;p25"/>
          <p:cNvCxnSpPr/>
          <p:nvPr/>
        </p:nvCxnSpPr>
        <p:spPr>
          <a:xfrm rot="10800000" flipH="1">
            <a:off x="803050" y="529675"/>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a:off x="0" y="6520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230" name="Google Shape;1230;p25"/>
          <p:cNvGrpSpPr/>
          <p:nvPr/>
        </p:nvGrpSpPr>
        <p:grpSpPr>
          <a:xfrm flipH="1">
            <a:off x="499400" y="959675"/>
            <a:ext cx="581800" cy="582350"/>
            <a:chOff x="8064275" y="887850"/>
            <a:chExt cx="581800" cy="582350"/>
          </a:xfrm>
        </p:grpSpPr>
        <p:sp>
          <p:nvSpPr>
            <p:cNvPr id="1231" name="Google Shape;1231;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25"/>
          <p:cNvGrpSpPr/>
          <p:nvPr/>
        </p:nvGrpSpPr>
        <p:grpSpPr>
          <a:xfrm flipH="1">
            <a:off x="1500400" y="388100"/>
            <a:ext cx="292025" cy="292575"/>
            <a:chOff x="7353050" y="316275"/>
            <a:chExt cx="292025" cy="292575"/>
          </a:xfrm>
        </p:grpSpPr>
        <p:sp>
          <p:nvSpPr>
            <p:cNvPr id="1238" name="Google Shape;1238;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25"/>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8" name="Google Shape;1248;p25"/>
          <p:cNvGrpSpPr/>
          <p:nvPr/>
        </p:nvGrpSpPr>
        <p:grpSpPr>
          <a:xfrm flipH="1">
            <a:off x="3527112" y="361100"/>
            <a:ext cx="175013" cy="27000"/>
            <a:chOff x="5662375" y="212375"/>
            <a:chExt cx="175013" cy="27000"/>
          </a:xfrm>
        </p:grpSpPr>
        <p:sp>
          <p:nvSpPr>
            <p:cNvPr id="1249" name="Google Shape;1249;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25"/>
          <p:cNvGrpSpPr/>
          <p:nvPr/>
        </p:nvGrpSpPr>
        <p:grpSpPr>
          <a:xfrm flipH="1">
            <a:off x="480412" y="242700"/>
            <a:ext cx="175013" cy="27000"/>
            <a:chOff x="5662375" y="212375"/>
            <a:chExt cx="175013" cy="27000"/>
          </a:xfrm>
        </p:grpSpPr>
        <p:sp>
          <p:nvSpPr>
            <p:cNvPr id="1253" name="Google Shape;1253;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25"/>
          <p:cNvGrpSpPr/>
          <p:nvPr/>
        </p:nvGrpSpPr>
        <p:grpSpPr>
          <a:xfrm flipH="1">
            <a:off x="901712" y="1653625"/>
            <a:ext cx="175013" cy="27000"/>
            <a:chOff x="5662375" y="212375"/>
            <a:chExt cx="175013" cy="27000"/>
          </a:xfrm>
        </p:grpSpPr>
        <p:sp>
          <p:nvSpPr>
            <p:cNvPr id="1257" name="Google Shape;1257;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60" name="Google Shape;1260;p25"/>
          <p:cNvCxnSpPr/>
          <p:nvPr/>
        </p:nvCxnSpPr>
        <p:spPr>
          <a:xfrm>
            <a:off x="791400" y="42124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5"/>
          <p:cNvCxnSpPr/>
          <p:nvPr/>
        </p:nvCxnSpPr>
        <p:spPr>
          <a:xfrm rot="10800000" flipH="1">
            <a:off x="0" y="42204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62" name="Google Shape;1262;p25"/>
          <p:cNvGrpSpPr/>
          <p:nvPr/>
        </p:nvGrpSpPr>
        <p:grpSpPr>
          <a:xfrm rot="10800000">
            <a:off x="499400" y="3940925"/>
            <a:ext cx="581800" cy="582350"/>
            <a:chOff x="8064275" y="887850"/>
            <a:chExt cx="581800" cy="582350"/>
          </a:xfrm>
        </p:grpSpPr>
        <p:sp>
          <p:nvSpPr>
            <p:cNvPr id="1263" name="Google Shape;1263;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25"/>
          <p:cNvGrpSpPr/>
          <p:nvPr/>
        </p:nvGrpSpPr>
        <p:grpSpPr>
          <a:xfrm rot="10800000">
            <a:off x="1819575" y="4586750"/>
            <a:ext cx="292025" cy="292575"/>
            <a:chOff x="7353050" y="316275"/>
            <a:chExt cx="292025" cy="292575"/>
          </a:xfrm>
        </p:grpSpPr>
        <p:sp>
          <p:nvSpPr>
            <p:cNvPr id="1270" name="Google Shape;1270;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25"/>
          <p:cNvGrpSpPr/>
          <p:nvPr/>
        </p:nvGrpSpPr>
        <p:grpSpPr>
          <a:xfrm rot="10800000">
            <a:off x="212525" y="4645550"/>
            <a:ext cx="175000" cy="175000"/>
            <a:chOff x="8792300" y="321275"/>
            <a:chExt cx="175000" cy="175000"/>
          </a:xfrm>
        </p:grpSpPr>
        <p:sp>
          <p:nvSpPr>
            <p:cNvPr id="1275" name="Google Shape;1275;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25"/>
          <p:cNvGrpSpPr/>
          <p:nvPr/>
        </p:nvGrpSpPr>
        <p:grpSpPr>
          <a:xfrm rot="10800000">
            <a:off x="480412" y="4852325"/>
            <a:ext cx="175013" cy="27000"/>
            <a:chOff x="5662375" y="212375"/>
            <a:chExt cx="175013" cy="27000"/>
          </a:xfrm>
        </p:grpSpPr>
        <p:sp>
          <p:nvSpPr>
            <p:cNvPr id="1280" name="Google Shape;128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25"/>
          <p:cNvGrpSpPr/>
          <p:nvPr/>
        </p:nvGrpSpPr>
        <p:grpSpPr>
          <a:xfrm rot="10800000">
            <a:off x="1054112" y="3898600"/>
            <a:ext cx="175013" cy="27000"/>
            <a:chOff x="5662375" y="212375"/>
            <a:chExt cx="175013" cy="27000"/>
          </a:xfrm>
        </p:grpSpPr>
        <p:sp>
          <p:nvSpPr>
            <p:cNvPr id="1284" name="Google Shape;128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19503846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824678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634187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8890648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432850" y="0"/>
            <a:ext cx="8278300" cy="51657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119958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7051607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418933055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432850" y="0"/>
            <a:ext cx="8278300" cy="51657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9934567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1830960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372021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4484494" y="4433000"/>
            <a:ext cx="175013" cy="27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432850" y="0"/>
            <a:ext cx="8278300" cy="51657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782099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and two columns" type="twoColTx" preserve="1">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4962967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1763096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One column text" preserve="1">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499400" y="959675"/>
            <a:ext cx="581800" cy="582350"/>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 name="Google Shape;316;p7"/>
          <p:cNvGrpSpPr/>
          <p:nvPr/>
        </p:nvGrpSpPr>
        <p:grpSpPr>
          <a:xfrm flipH="1">
            <a:off x="1500400" y="388100"/>
            <a:ext cx="292025" cy="292575"/>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7"/>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7"/>
          <p:cNvGrpSpPr/>
          <p:nvPr/>
        </p:nvGrpSpPr>
        <p:grpSpPr>
          <a:xfrm flipH="1">
            <a:off x="3527112" y="361100"/>
            <a:ext cx="175013" cy="27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7"/>
          <p:cNvGrpSpPr/>
          <p:nvPr/>
        </p:nvGrpSpPr>
        <p:grpSpPr>
          <a:xfrm flipH="1">
            <a:off x="480412" y="242700"/>
            <a:ext cx="175013" cy="27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7"/>
          <p:cNvGrpSpPr/>
          <p:nvPr/>
        </p:nvGrpSpPr>
        <p:grpSpPr>
          <a:xfrm flipH="1">
            <a:off x="901712" y="1653625"/>
            <a:ext cx="175013" cy="27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39" name="Google Shape;339;p7"/>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499400" y="3940925"/>
            <a:ext cx="581800" cy="582350"/>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7"/>
          <p:cNvGrpSpPr/>
          <p:nvPr/>
        </p:nvGrpSpPr>
        <p:grpSpPr>
          <a:xfrm rot="10800000">
            <a:off x="1819575" y="4586750"/>
            <a:ext cx="292025" cy="292575"/>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7"/>
          <p:cNvGrpSpPr/>
          <p:nvPr/>
        </p:nvGrpSpPr>
        <p:grpSpPr>
          <a:xfrm rot="10800000">
            <a:off x="212525" y="4645550"/>
            <a:ext cx="175000" cy="175000"/>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7"/>
          <p:cNvGrpSpPr/>
          <p:nvPr/>
        </p:nvGrpSpPr>
        <p:grpSpPr>
          <a:xfrm rot="10800000">
            <a:off x="480412" y="4852325"/>
            <a:ext cx="175013" cy="27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7"/>
          <p:cNvGrpSpPr/>
          <p:nvPr/>
        </p:nvGrpSpPr>
        <p:grpSpPr>
          <a:xfrm rot="10800000">
            <a:off x="1054112" y="3898600"/>
            <a:ext cx="175013" cy="27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440454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Main point" preserve="1">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795405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Section title and description" preserve="1">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816767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Caption" preserve="1">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3728276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Big number" preserve="1">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35958711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622"/>
        <p:cNvGrpSpPr/>
        <p:nvPr/>
      </p:nvGrpSpPr>
      <p:grpSpPr>
        <a:xfrm>
          <a:off x="0" y="0"/>
          <a:ext cx="0" cy="0"/>
          <a:chOff x="0" y="0"/>
          <a:chExt cx="0" cy="0"/>
        </a:xfrm>
      </p:grpSpPr>
    </p:spTree>
    <p:extLst>
      <p:ext uri="{BB962C8B-B14F-4D97-AF65-F5344CB8AC3E}">
        <p14:creationId xmlns:p14="http://schemas.microsoft.com/office/powerpoint/2010/main" val="86556996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able of contents" preserve="1">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334410032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hree columns of text" preserve="1">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84267991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Four columns of text" preserve="1">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0"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15"/>
          <p:cNvGrpSpPr/>
          <p:nvPr/>
        </p:nvGrpSpPr>
        <p:grpSpPr>
          <a:xfrm>
            <a:off x="1638739"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0" name="Google Shape;690;p15"/>
          <p:cNvGrpSpPr/>
          <p:nvPr/>
        </p:nvGrpSpPr>
        <p:grpSpPr>
          <a:xfrm>
            <a:off x="1591750"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5"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15"/>
          <p:cNvGrpSpPr/>
          <p:nvPr/>
        </p:nvGrpSpPr>
        <p:grpSpPr>
          <a:xfrm flipH="1">
            <a:off x="8698650" y="1117488"/>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15"/>
          <p:cNvGrpSpPr/>
          <p:nvPr/>
        </p:nvGrpSpPr>
        <p:grpSpPr>
          <a:xfrm>
            <a:off x="8678350"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1384489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hree columns of text 2" preserve="1">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36402774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Six columns of text" preserve="1">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333740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and body 2" preserve="1">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423750" y="125363"/>
            <a:ext cx="292025" cy="292575"/>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18"/>
          <p:cNvGrpSpPr/>
          <p:nvPr/>
        </p:nvGrpSpPr>
        <p:grpSpPr>
          <a:xfrm>
            <a:off x="1638739" y="558163"/>
            <a:ext cx="293111" cy="293388"/>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18"/>
          <p:cNvGrpSpPr/>
          <p:nvPr/>
        </p:nvGrpSpPr>
        <p:grpSpPr>
          <a:xfrm>
            <a:off x="1591750" y="362600"/>
            <a:ext cx="175013" cy="27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62" name="Google Shape;862;p18"/>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7823875" y="202375"/>
            <a:ext cx="581800" cy="582350"/>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18"/>
          <p:cNvGrpSpPr/>
          <p:nvPr/>
        </p:nvGrpSpPr>
        <p:grpSpPr>
          <a:xfrm flipH="1">
            <a:off x="8698650" y="1117488"/>
            <a:ext cx="292025" cy="292575"/>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18"/>
          <p:cNvGrpSpPr/>
          <p:nvPr/>
        </p:nvGrpSpPr>
        <p:grpSpPr>
          <a:xfrm>
            <a:off x="8678350" y="1581800"/>
            <a:ext cx="175013" cy="27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9" name="Google Shape;879;p18"/>
          <p:cNvCxnSpPr/>
          <p:nvPr/>
        </p:nvCxnSpPr>
        <p:spPr>
          <a:xfrm flipH="1">
            <a:off x="5101704"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6234804"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7547529"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8872054"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7278954" y="4513075"/>
            <a:ext cx="581800" cy="582350"/>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8"/>
          <p:cNvGrpSpPr/>
          <p:nvPr/>
        </p:nvGrpSpPr>
        <p:grpSpPr>
          <a:xfrm>
            <a:off x="6099454" y="4340463"/>
            <a:ext cx="292025" cy="292575"/>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8"/>
          <p:cNvGrpSpPr/>
          <p:nvPr/>
        </p:nvGrpSpPr>
        <p:grpSpPr>
          <a:xfrm>
            <a:off x="8792779" y="4315025"/>
            <a:ext cx="175000" cy="175000"/>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8"/>
          <p:cNvGrpSpPr/>
          <p:nvPr/>
        </p:nvGrpSpPr>
        <p:grpSpPr>
          <a:xfrm flipH="1">
            <a:off x="4972779" y="4657550"/>
            <a:ext cx="293111" cy="293388"/>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18"/>
          <p:cNvGrpSpPr/>
          <p:nvPr/>
        </p:nvGrpSpPr>
        <p:grpSpPr>
          <a:xfrm>
            <a:off x="8721804" y="4142425"/>
            <a:ext cx="175013" cy="27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51675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hanks" preserve="1">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6325697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Highlighted numbers" preserve="1">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6939293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hree columns of text 3" preserve="1">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4609121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hree columns of text 4" preserve="1">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42300249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and body 3" preserve="1">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8614612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only 2" preserve="1">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611340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only 3" preserve="1">
  <p:cSld name="Title only 3">
    <p:spTree>
      <p:nvGrpSpPr>
        <p:cNvPr id="1" name="Shape 1226"/>
        <p:cNvGrpSpPr/>
        <p:nvPr/>
      </p:nvGrpSpPr>
      <p:grpSpPr>
        <a:xfrm>
          <a:off x="0" y="0"/>
          <a:ext cx="0" cy="0"/>
          <a:chOff x="0" y="0"/>
          <a:chExt cx="0" cy="0"/>
        </a:xfrm>
      </p:grpSpPr>
      <p:cxnSp>
        <p:nvCxnSpPr>
          <p:cNvPr id="1227" name="Google Shape;1227;p25"/>
          <p:cNvCxnSpPr/>
          <p:nvPr/>
        </p:nvCxnSpPr>
        <p:spPr>
          <a:xfrm>
            <a:off x="1645925" y="5231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228" name="Google Shape;1228;p25"/>
          <p:cNvCxnSpPr/>
          <p:nvPr/>
        </p:nvCxnSpPr>
        <p:spPr>
          <a:xfrm rot="10800000" flipH="1">
            <a:off x="803050" y="529675"/>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a:off x="0" y="6520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230" name="Google Shape;1230;p25"/>
          <p:cNvGrpSpPr/>
          <p:nvPr/>
        </p:nvGrpSpPr>
        <p:grpSpPr>
          <a:xfrm flipH="1">
            <a:off x="499400" y="959675"/>
            <a:ext cx="581800" cy="582350"/>
            <a:chOff x="8064275" y="887850"/>
            <a:chExt cx="581800" cy="582350"/>
          </a:xfrm>
        </p:grpSpPr>
        <p:sp>
          <p:nvSpPr>
            <p:cNvPr id="1231" name="Google Shape;1231;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25"/>
          <p:cNvGrpSpPr/>
          <p:nvPr/>
        </p:nvGrpSpPr>
        <p:grpSpPr>
          <a:xfrm flipH="1">
            <a:off x="1500400" y="388100"/>
            <a:ext cx="292025" cy="292575"/>
            <a:chOff x="7353050" y="316275"/>
            <a:chExt cx="292025" cy="292575"/>
          </a:xfrm>
        </p:grpSpPr>
        <p:sp>
          <p:nvSpPr>
            <p:cNvPr id="1238" name="Google Shape;1238;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25"/>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8" name="Google Shape;1248;p25"/>
          <p:cNvGrpSpPr/>
          <p:nvPr/>
        </p:nvGrpSpPr>
        <p:grpSpPr>
          <a:xfrm flipH="1">
            <a:off x="3527112" y="361100"/>
            <a:ext cx="175013" cy="27000"/>
            <a:chOff x="5662375" y="212375"/>
            <a:chExt cx="175013" cy="27000"/>
          </a:xfrm>
        </p:grpSpPr>
        <p:sp>
          <p:nvSpPr>
            <p:cNvPr id="1249" name="Google Shape;1249;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25"/>
          <p:cNvGrpSpPr/>
          <p:nvPr/>
        </p:nvGrpSpPr>
        <p:grpSpPr>
          <a:xfrm flipH="1">
            <a:off x="480412" y="242700"/>
            <a:ext cx="175013" cy="27000"/>
            <a:chOff x="5662375" y="212375"/>
            <a:chExt cx="175013" cy="27000"/>
          </a:xfrm>
        </p:grpSpPr>
        <p:sp>
          <p:nvSpPr>
            <p:cNvPr id="1253" name="Google Shape;1253;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25"/>
          <p:cNvGrpSpPr/>
          <p:nvPr/>
        </p:nvGrpSpPr>
        <p:grpSpPr>
          <a:xfrm flipH="1">
            <a:off x="901712" y="1653625"/>
            <a:ext cx="175013" cy="27000"/>
            <a:chOff x="5662375" y="212375"/>
            <a:chExt cx="175013" cy="27000"/>
          </a:xfrm>
        </p:grpSpPr>
        <p:sp>
          <p:nvSpPr>
            <p:cNvPr id="1257" name="Google Shape;1257;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60" name="Google Shape;1260;p25"/>
          <p:cNvCxnSpPr/>
          <p:nvPr/>
        </p:nvCxnSpPr>
        <p:spPr>
          <a:xfrm>
            <a:off x="791400" y="42124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5"/>
          <p:cNvCxnSpPr/>
          <p:nvPr/>
        </p:nvCxnSpPr>
        <p:spPr>
          <a:xfrm rot="10800000" flipH="1">
            <a:off x="0" y="42204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62" name="Google Shape;1262;p25"/>
          <p:cNvGrpSpPr/>
          <p:nvPr/>
        </p:nvGrpSpPr>
        <p:grpSpPr>
          <a:xfrm rot="10800000">
            <a:off x="499400" y="3940925"/>
            <a:ext cx="581800" cy="582350"/>
            <a:chOff x="8064275" y="887850"/>
            <a:chExt cx="581800" cy="582350"/>
          </a:xfrm>
        </p:grpSpPr>
        <p:sp>
          <p:nvSpPr>
            <p:cNvPr id="1263" name="Google Shape;1263;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25"/>
          <p:cNvGrpSpPr/>
          <p:nvPr/>
        </p:nvGrpSpPr>
        <p:grpSpPr>
          <a:xfrm rot="10800000">
            <a:off x="1819575" y="4586750"/>
            <a:ext cx="292025" cy="292575"/>
            <a:chOff x="7353050" y="316275"/>
            <a:chExt cx="292025" cy="292575"/>
          </a:xfrm>
        </p:grpSpPr>
        <p:sp>
          <p:nvSpPr>
            <p:cNvPr id="1270" name="Google Shape;1270;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25"/>
          <p:cNvGrpSpPr/>
          <p:nvPr/>
        </p:nvGrpSpPr>
        <p:grpSpPr>
          <a:xfrm rot="10800000">
            <a:off x="212525" y="4645550"/>
            <a:ext cx="175000" cy="175000"/>
            <a:chOff x="8792300" y="321275"/>
            <a:chExt cx="175000" cy="175000"/>
          </a:xfrm>
        </p:grpSpPr>
        <p:sp>
          <p:nvSpPr>
            <p:cNvPr id="1275" name="Google Shape;1275;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25"/>
          <p:cNvGrpSpPr/>
          <p:nvPr/>
        </p:nvGrpSpPr>
        <p:grpSpPr>
          <a:xfrm rot="10800000">
            <a:off x="480412" y="4852325"/>
            <a:ext cx="175013" cy="27000"/>
            <a:chOff x="5662375" y="212375"/>
            <a:chExt cx="175013" cy="27000"/>
          </a:xfrm>
        </p:grpSpPr>
        <p:sp>
          <p:nvSpPr>
            <p:cNvPr id="1280" name="Google Shape;128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25"/>
          <p:cNvGrpSpPr/>
          <p:nvPr/>
        </p:nvGrpSpPr>
        <p:grpSpPr>
          <a:xfrm rot="10800000">
            <a:off x="1054112" y="3898600"/>
            <a:ext cx="175013" cy="27000"/>
            <a:chOff x="5662375" y="212375"/>
            <a:chExt cx="175013" cy="27000"/>
          </a:xfrm>
        </p:grpSpPr>
        <p:sp>
          <p:nvSpPr>
            <p:cNvPr id="1284" name="Google Shape;128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77166968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only 4" preserve="1">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2002057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Background 1" preserve="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44476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Background 2" preserve="1">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415982090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Background 3" preserve="1">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432850" y="0"/>
            <a:ext cx="8278300" cy="51657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9405549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Background 4" preserve="1">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11341689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Main point 2" preserve="1">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38718177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and two columns 1" preserve="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432850" y="0"/>
            <a:ext cx="8278300" cy="51657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8860332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169069" indent="7144" algn="ctr">
              <a:defRPr sz="2100">
                <a:solidFill>
                  <a:srgbClr val="003300"/>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marL="171450" indent="-171450">
              <a:spcBef>
                <a:spcPts val="450"/>
              </a:spcBef>
              <a:defRPr sz="1500"/>
            </a:lvl1pPr>
            <a:lvl2pPr marL="434579" indent="-172641">
              <a:spcBef>
                <a:spcPts val="450"/>
              </a:spcBef>
              <a:defRPr sz="1350"/>
            </a:lvl2pPr>
            <a:lvl3pPr marL="684610" indent="-171450">
              <a:spcBef>
                <a:spcPts val="450"/>
              </a:spcBef>
              <a:defRPr/>
            </a:lvl3pPr>
            <a:lvl4pPr marL="947738" indent="-171450">
              <a:spcBef>
                <a:spcPts val="450"/>
              </a:spcBef>
              <a:defRPr sz="1350"/>
            </a:lvl4pPr>
            <a:lvl5pPr marL="1200150" indent="-171450">
              <a:spcBef>
                <a:spcPts val="450"/>
              </a:spcBef>
              <a:defRPr sz="13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Rectangle 4"/>
          <p:cNvSpPr>
            <a:spLocks noGrp="1" noChangeArrowheads="1"/>
          </p:cNvSpPr>
          <p:nvPr>
            <p:ph type="dt" sz="half" idx="10"/>
          </p:nvPr>
        </p:nvSpPr>
        <p:spPr>
          <a:xfrm>
            <a:off x="685800" y="4686300"/>
            <a:ext cx="1905000" cy="3429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5" name="Rectangle 5"/>
          <p:cNvSpPr>
            <a:spLocks noGrp="1" noChangeArrowheads="1"/>
          </p:cNvSpPr>
          <p:nvPr>
            <p:ph type="ftr" sz="quarter" idx="11"/>
          </p:nvPr>
        </p:nvSpPr>
        <p:spPr>
          <a:xfrm>
            <a:off x="3124200" y="4686300"/>
            <a:ext cx="2895600" cy="3429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8" name="Slide Number Placeholder 3">
            <a:extLst>
              <a:ext uri="{FF2B5EF4-FFF2-40B4-BE49-F238E27FC236}">
                <a16:creationId xmlns:a16="http://schemas.microsoft.com/office/drawing/2014/main" id="{7C9EA171-5722-4CAC-847C-79EA0F428A52}"/>
              </a:ext>
            </a:extLst>
          </p:cNvPr>
          <p:cNvSpPr txBox="1">
            <a:spLocks/>
          </p:cNvSpPr>
          <p:nvPr userDrawn="1"/>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a:t>
            </a:fld>
            <a:endParaRPr lang="en-US" dirty="0"/>
          </a:p>
        </p:txBody>
      </p:sp>
    </p:spTree>
    <p:extLst>
      <p:ext uri="{BB962C8B-B14F-4D97-AF65-F5344CB8AC3E}">
        <p14:creationId xmlns:p14="http://schemas.microsoft.com/office/powerpoint/2010/main" val="428662054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AutoShape 16">
            <a:extLst>
              <a:ext uri="{FF2B5EF4-FFF2-40B4-BE49-F238E27FC236}">
                <a16:creationId xmlns:a16="http://schemas.microsoft.com/office/drawing/2014/main" id="{CB2E6BA4-3A2D-436F-B5B8-43909B4388F4}"/>
              </a:ext>
            </a:extLst>
          </p:cNvPr>
          <p:cNvSpPr/>
          <p:nvPr userDrawn="1"/>
        </p:nvSpPr>
        <p:spPr>
          <a:xfrm>
            <a:off x="468630" y="528710"/>
            <a:ext cx="2209800" cy="287584"/>
          </a:xfrm>
          <a:prstGeom prst="rect">
            <a:avLst/>
          </a:prstGeom>
          <a:solidFill>
            <a:srgbClr val="B9CDE5"/>
          </a:solidFill>
        </p:spPr>
      </p:sp>
      <p:sp>
        <p:nvSpPr>
          <p:cNvPr id="2" name="Title 1"/>
          <p:cNvSpPr>
            <a:spLocks noGrp="1"/>
          </p:cNvSpPr>
          <p:nvPr>
            <p:ph type="title"/>
          </p:nvPr>
        </p:nvSpPr>
        <p:spPr>
          <a:xfrm>
            <a:off x="468630" y="0"/>
            <a:ext cx="8218170" cy="857250"/>
          </a:xfrm>
        </p:spPr>
        <p:txBody>
          <a:bodyPr/>
          <a:lstStyle>
            <a:lvl1pPr>
              <a:defRPr sz="3000"/>
            </a:lvl1pPr>
          </a:lstStyle>
          <a:p>
            <a:r>
              <a:rPr lang="en-US" dirty="0"/>
              <a:t>Click to edit Master title style</a:t>
            </a:r>
            <a:endParaRPr lang="en-GB" dirty="0"/>
          </a:p>
        </p:txBody>
      </p:sp>
      <p:sp>
        <p:nvSpPr>
          <p:cNvPr id="3" name="Text Placeholder 2"/>
          <p:cNvSpPr>
            <a:spLocks noGrp="1"/>
          </p:cNvSpPr>
          <p:nvPr>
            <p:ph type="body" idx="1"/>
          </p:nvPr>
        </p:nvSpPr>
        <p:spPr>
          <a:xfrm>
            <a:off x="457200" y="971550"/>
            <a:ext cx="4040188" cy="479822"/>
          </a:xfr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1451372"/>
            <a:ext cx="4040188" cy="2963466"/>
          </a:xfrm>
        </p:spPr>
        <p:txBody>
          <a:bodyPr/>
          <a:lstStyle>
            <a:lvl1pPr>
              <a:defRPr sz="1500"/>
            </a:lvl1pPr>
            <a:lvl2pPr>
              <a:defRPr sz="1500"/>
            </a:lvl2pPr>
            <a:lvl3pPr>
              <a:defRPr sz="1500"/>
            </a:lvl3pPr>
            <a:lvl4pPr>
              <a:defRPr sz="1500"/>
            </a:lvl4pPr>
            <a:lvl5pPr>
              <a:defRPr sz="15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6" y="971550"/>
            <a:ext cx="4041775" cy="479822"/>
          </a:xfr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451372"/>
            <a:ext cx="4041775" cy="2963466"/>
          </a:xfrm>
        </p:spPr>
        <p:txBody>
          <a:bodyPr/>
          <a:lstStyle>
            <a:lvl1pPr>
              <a:defRPr sz="1500"/>
            </a:lvl1pPr>
            <a:lvl2pPr>
              <a:defRPr sz="1500"/>
            </a:lvl2pPr>
            <a:lvl3pPr>
              <a:defRPr sz="1500"/>
            </a:lvl3pPr>
            <a:lvl4pPr>
              <a:defRPr sz="1500"/>
            </a:lvl4pPr>
            <a:lvl5pPr>
              <a:defRPr sz="15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xfrm>
            <a:off x="685800" y="4686300"/>
            <a:ext cx="1905000" cy="3429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050">
                <a:latin typeface="Calibri" panose="020F0502020204030204" pitchFamily="34" charset="0"/>
                <a:cs typeface="Calibri" panose="020F0502020204030204" pitchFamily="34" charset="0"/>
              </a:defRPr>
            </a:lvl1pPr>
          </a:lstStyle>
          <a:p>
            <a:pPr>
              <a:defRPr/>
            </a:pPr>
            <a:endParaRPr lang="id-ID" dirty="0"/>
          </a:p>
        </p:txBody>
      </p:sp>
      <p:sp>
        <p:nvSpPr>
          <p:cNvPr id="8" name="Rectangle 5"/>
          <p:cNvSpPr>
            <a:spLocks noGrp="1" noChangeArrowheads="1"/>
          </p:cNvSpPr>
          <p:nvPr>
            <p:ph type="ftr" sz="quarter" idx="11"/>
          </p:nvPr>
        </p:nvSpPr>
        <p:spPr>
          <a:xfrm>
            <a:off x="3124200" y="4686300"/>
            <a:ext cx="2895600" cy="3429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050">
                <a:latin typeface="Calibri" panose="020F0502020204030204" pitchFamily="34" charset="0"/>
                <a:cs typeface="Calibri" panose="020F0502020204030204" pitchFamily="34" charset="0"/>
              </a:defRPr>
            </a:lvl1pPr>
          </a:lstStyle>
          <a:p>
            <a:pPr>
              <a:defRPr/>
            </a:pPr>
            <a:endParaRPr lang="id-ID"/>
          </a:p>
        </p:txBody>
      </p:sp>
      <p:sp>
        <p:nvSpPr>
          <p:cNvPr id="9" name="Rectangle 6"/>
          <p:cNvSpPr>
            <a:spLocks noGrp="1" noChangeArrowheads="1"/>
          </p:cNvSpPr>
          <p:nvPr>
            <p:ph type="sldNum" sz="quarter" idx="12"/>
          </p:nvPr>
        </p:nvSpPr>
        <p:spPr>
          <a:xfrm>
            <a:off x="8686800" y="4720114"/>
            <a:ext cx="1905000" cy="3429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050">
                <a:latin typeface="Calibri" panose="020F0502020204030204" pitchFamily="34" charset="0"/>
                <a:cs typeface="Calibri" panose="020F0502020204030204" pitchFamily="34" charset="0"/>
              </a:defRPr>
            </a:lvl1pPr>
          </a:lstStyle>
          <a:p>
            <a:pPr>
              <a:defRPr/>
            </a:pPr>
            <a:fld id="{B3AFF862-DB0D-4920-9720-F8F6560E83F6}" type="slidenum">
              <a:rPr lang="en-US" altLang="en-US" smtClean="0"/>
              <a:pPr>
                <a:defRPr/>
              </a:pPr>
              <a:t>‹#›</a:t>
            </a:fld>
            <a:endParaRPr lang="en-US" altLang="en-US"/>
          </a:p>
        </p:txBody>
      </p:sp>
      <p:grpSp>
        <p:nvGrpSpPr>
          <p:cNvPr id="11" name="Group 10">
            <a:extLst>
              <a:ext uri="{FF2B5EF4-FFF2-40B4-BE49-F238E27FC236}">
                <a16:creationId xmlns:a16="http://schemas.microsoft.com/office/drawing/2014/main" id="{5E778E0F-23A3-4B7A-8A6E-AC4479D0874D}"/>
              </a:ext>
            </a:extLst>
          </p:cNvPr>
          <p:cNvGrpSpPr/>
          <p:nvPr userDrawn="1"/>
        </p:nvGrpSpPr>
        <p:grpSpPr>
          <a:xfrm>
            <a:off x="6915151" y="-1600200"/>
            <a:ext cx="2914650" cy="3139679"/>
            <a:chOff x="1346663" y="1028701"/>
            <a:chExt cx="4866313" cy="4295386"/>
          </a:xfrm>
          <a:solidFill>
            <a:srgbClr val="D2BD88"/>
          </a:solidFill>
        </p:grpSpPr>
        <p:grpSp>
          <p:nvGrpSpPr>
            <p:cNvPr id="12" name="Group 7">
              <a:extLst>
                <a:ext uri="{FF2B5EF4-FFF2-40B4-BE49-F238E27FC236}">
                  <a16:creationId xmlns:a16="http://schemas.microsoft.com/office/drawing/2014/main" id="{D6BC2171-BB0C-4229-8906-EAE95DCA1DAF}"/>
                </a:ext>
              </a:extLst>
            </p:cNvPr>
            <p:cNvGrpSpPr/>
            <p:nvPr/>
          </p:nvGrpSpPr>
          <p:grpSpPr>
            <a:xfrm>
              <a:off x="1346663" y="1028701"/>
              <a:ext cx="2174376" cy="1872676"/>
              <a:chOff x="-4993988" y="-2780512"/>
              <a:chExt cx="3143893" cy="2356322"/>
            </a:xfrm>
            <a:grpFill/>
          </p:grpSpPr>
          <p:sp>
            <p:nvSpPr>
              <p:cNvPr id="17" name="Freeform 8">
                <a:extLst>
                  <a:ext uri="{FF2B5EF4-FFF2-40B4-BE49-F238E27FC236}">
                    <a16:creationId xmlns:a16="http://schemas.microsoft.com/office/drawing/2014/main" id="{2975A90D-1123-4F76-8D8C-6A42BDE04A6E}"/>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3" name="Freeform 8">
              <a:extLst>
                <a:ext uri="{FF2B5EF4-FFF2-40B4-BE49-F238E27FC236}">
                  <a16:creationId xmlns:a16="http://schemas.microsoft.com/office/drawing/2014/main" id="{41222507-4452-4C60-A032-21CBA84FF405}"/>
                </a:ext>
              </a:extLst>
            </p:cNvPr>
            <p:cNvSpPr/>
            <p:nvPr/>
          </p:nvSpPr>
          <p:spPr>
            <a:xfrm>
              <a:off x="1346663"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nvGrpSpPr>
            <p:cNvPr id="14" name="Group 7">
              <a:extLst>
                <a:ext uri="{FF2B5EF4-FFF2-40B4-BE49-F238E27FC236}">
                  <a16:creationId xmlns:a16="http://schemas.microsoft.com/office/drawing/2014/main" id="{D24FE54E-39CF-4F98-A9AB-ECB6B7A3E2DF}"/>
                </a:ext>
              </a:extLst>
            </p:cNvPr>
            <p:cNvGrpSpPr/>
            <p:nvPr/>
          </p:nvGrpSpPr>
          <p:grpSpPr>
            <a:xfrm>
              <a:off x="4038600" y="1028701"/>
              <a:ext cx="2174376" cy="1872676"/>
              <a:chOff x="-4993988" y="-2780512"/>
              <a:chExt cx="3143893" cy="2356322"/>
            </a:xfrm>
            <a:grpFill/>
          </p:grpSpPr>
          <p:sp>
            <p:nvSpPr>
              <p:cNvPr id="16" name="Freeform 8">
                <a:extLst>
                  <a:ext uri="{FF2B5EF4-FFF2-40B4-BE49-F238E27FC236}">
                    <a16:creationId xmlns:a16="http://schemas.microsoft.com/office/drawing/2014/main" id="{8A7F9FE8-D37F-40DE-99CA-A2AC731DEE71}"/>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5" name="Freeform 8">
              <a:extLst>
                <a:ext uri="{FF2B5EF4-FFF2-40B4-BE49-F238E27FC236}">
                  <a16:creationId xmlns:a16="http://schemas.microsoft.com/office/drawing/2014/main" id="{5C1172E7-46AD-4691-BC20-51FE21BF50E5}"/>
                </a:ext>
              </a:extLst>
            </p:cNvPr>
            <p:cNvSpPr/>
            <p:nvPr/>
          </p:nvSpPr>
          <p:spPr>
            <a:xfrm>
              <a:off x="4038600"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39" name="Google Shape;127;p16">
            <a:extLst>
              <a:ext uri="{FF2B5EF4-FFF2-40B4-BE49-F238E27FC236}">
                <a16:creationId xmlns:a16="http://schemas.microsoft.com/office/drawing/2014/main" id="{57D52955-72B6-498D-B0F6-F3041C6D8230}"/>
              </a:ext>
            </a:extLst>
          </p:cNvPr>
          <p:cNvSpPr/>
          <p:nvPr userDrawn="1"/>
        </p:nvSpPr>
        <p:spPr>
          <a:xfrm>
            <a:off x="145966" y="1640240"/>
            <a:ext cx="132075" cy="332415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350"/>
          </a:p>
        </p:txBody>
      </p:sp>
    </p:spTree>
    <p:extLst>
      <p:ext uri="{BB962C8B-B14F-4D97-AF65-F5344CB8AC3E}">
        <p14:creationId xmlns:p14="http://schemas.microsoft.com/office/powerpoint/2010/main" val="316747560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CACED6CA-AA35-4157-8F04-0696B17318CF}" type="datetimeFigureOut">
              <a:rPr lang="en-SG" smtClean="0"/>
              <a:pPr/>
              <a:t>3/6/2024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300CD961-1678-4F71-88D2-FF49F969FACD}" type="slidenum">
              <a:rPr lang="en-US" smtClean="0"/>
              <a:pPr/>
              <a:t>‹#›</a:t>
            </a:fld>
            <a:endParaRPr lang="en-US"/>
          </a:p>
        </p:txBody>
      </p:sp>
      <p:sp>
        <p:nvSpPr>
          <p:cNvPr id="8" name="Rectangle 7"/>
          <p:cNvSpPr/>
          <p:nvPr userDrawn="1"/>
        </p:nvSpPr>
        <p:spPr>
          <a:xfrm>
            <a:off x="0" y="0"/>
            <a:ext cx="9144000" cy="2857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Tree>
    <p:extLst>
      <p:ext uri="{BB962C8B-B14F-4D97-AF65-F5344CB8AC3E}">
        <p14:creationId xmlns:p14="http://schemas.microsoft.com/office/powerpoint/2010/main" val="321115008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6239120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315876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4484494" y="4433000"/>
            <a:ext cx="175013" cy="27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432850" y="0"/>
            <a:ext cx="8278300" cy="51657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0929029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7834153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97896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499400" y="959675"/>
            <a:ext cx="581800" cy="582350"/>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 name="Google Shape;316;p7"/>
          <p:cNvGrpSpPr/>
          <p:nvPr/>
        </p:nvGrpSpPr>
        <p:grpSpPr>
          <a:xfrm flipH="1">
            <a:off x="1500400" y="388100"/>
            <a:ext cx="292025" cy="292575"/>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7"/>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7"/>
          <p:cNvGrpSpPr/>
          <p:nvPr/>
        </p:nvGrpSpPr>
        <p:grpSpPr>
          <a:xfrm flipH="1">
            <a:off x="3527112" y="361100"/>
            <a:ext cx="175013" cy="27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7"/>
          <p:cNvGrpSpPr/>
          <p:nvPr/>
        </p:nvGrpSpPr>
        <p:grpSpPr>
          <a:xfrm flipH="1">
            <a:off x="480412" y="242700"/>
            <a:ext cx="175013" cy="27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7"/>
          <p:cNvGrpSpPr/>
          <p:nvPr/>
        </p:nvGrpSpPr>
        <p:grpSpPr>
          <a:xfrm flipH="1">
            <a:off x="901712" y="1653625"/>
            <a:ext cx="175013" cy="27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39" name="Google Shape;339;p7"/>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499400" y="3940925"/>
            <a:ext cx="581800" cy="582350"/>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7"/>
          <p:cNvGrpSpPr/>
          <p:nvPr/>
        </p:nvGrpSpPr>
        <p:grpSpPr>
          <a:xfrm rot="10800000">
            <a:off x="1819575" y="4586750"/>
            <a:ext cx="292025" cy="292575"/>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7"/>
          <p:cNvGrpSpPr/>
          <p:nvPr/>
        </p:nvGrpSpPr>
        <p:grpSpPr>
          <a:xfrm rot="10800000">
            <a:off x="212525" y="4645550"/>
            <a:ext cx="175000" cy="175000"/>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7"/>
          <p:cNvGrpSpPr/>
          <p:nvPr/>
        </p:nvGrpSpPr>
        <p:grpSpPr>
          <a:xfrm rot="10800000">
            <a:off x="480412" y="4852325"/>
            <a:ext cx="175013" cy="27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7"/>
          <p:cNvGrpSpPr/>
          <p:nvPr/>
        </p:nvGrpSpPr>
        <p:grpSpPr>
          <a:xfrm rot="10800000">
            <a:off x="1054112" y="3898600"/>
            <a:ext cx="175013" cy="27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2400851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17212381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879994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1923852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127613756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2"/>
        <p:cNvGrpSpPr/>
        <p:nvPr/>
      </p:nvGrpSpPr>
      <p:grpSpPr>
        <a:xfrm>
          <a:off x="0" y="0"/>
          <a:ext cx="0" cy="0"/>
          <a:chOff x="0" y="0"/>
          <a:chExt cx="0" cy="0"/>
        </a:xfrm>
      </p:grpSpPr>
    </p:spTree>
    <p:extLst>
      <p:ext uri="{BB962C8B-B14F-4D97-AF65-F5344CB8AC3E}">
        <p14:creationId xmlns:p14="http://schemas.microsoft.com/office/powerpoint/2010/main" val="37025982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287957354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47322600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0"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15"/>
          <p:cNvGrpSpPr/>
          <p:nvPr/>
        </p:nvGrpSpPr>
        <p:grpSpPr>
          <a:xfrm>
            <a:off x="1638739"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0" name="Google Shape;690;p15"/>
          <p:cNvGrpSpPr/>
          <p:nvPr/>
        </p:nvGrpSpPr>
        <p:grpSpPr>
          <a:xfrm>
            <a:off x="1591750"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5"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15"/>
          <p:cNvGrpSpPr/>
          <p:nvPr/>
        </p:nvGrpSpPr>
        <p:grpSpPr>
          <a:xfrm flipH="1">
            <a:off x="8698650" y="1117488"/>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15"/>
          <p:cNvGrpSpPr/>
          <p:nvPr/>
        </p:nvGrpSpPr>
        <p:grpSpPr>
          <a:xfrm>
            <a:off x="8678350"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473148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76211348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4529334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6913325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5705293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39936051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73078096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7247997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6398290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cxnSp>
        <p:nvCxnSpPr>
          <p:cNvPr id="1227" name="Google Shape;1227;p25"/>
          <p:cNvCxnSpPr/>
          <p:nvPr/>
        </p:nvCxnSpPr>
        <p:spPr>
          <a:xfrm>
            <a:off x="1645925" y="5231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228" name="Google Shape;1228;p25"/>
          <p:cNvCxnSpPr/>
          <p:nvPr/>
        </p:nvCxnSpPr>
        <p:spPr>
          <a:xfrm rot="10800000" flipH="1">
            <a:off x="803050" y="529675"/>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a:off x="0" y="6520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230" name="Google Shape;1230;p25"/>
          <p:cNvGrpSpPr/>
          <p:nvPr/>
        </p:nvGrpSpPr>
        <p:grpSpPr>
          <a:xfrm flipH="1">
            <a:off x="499400" y="959675"/>
            <a:ext cx="581800" cy="582350"/>
            <a:chOff x="8064275" y="887850"/>
            <a:chExt cx="581800" cy="582350"/>
          </a:xfrm>
        </p:grpSpPr>
        <p:sp>
          <p:nvSpPr>
            <p:cNvPr id="1231" name="Google Shape;1231;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25"/>
          <p:cNvGrpSpPr/>
          <p:nvPr/>
        </p:nvGrpSpPr>
        <p:grpSpPr>
          <a:xfrm flipH="1">
            <a:off x="1500400" y="388100"/>
            <a:ext cx="292025" cy="292575"/>
            <a:chOff x="7353050" y="316275"/>
            <a:chExt cx="292025" cy="292575"/>
          </a:xfrm>
        </p:grpSpPr>
        <p:sp>
          <p:nvSpPr>
            <p:cNvPr id="1238" name="Google Shape;1238;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25"/>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8" name="Google Shape;1248;p25"/>
          <p:cNvGrpSpPr/>
          <p:nvPr/>
        </p:nvGrpSpPr>
        <p:grpSpPr>
          <a:xfrm flipH="1">
            <a:off x="3527112" y="361100"/>
            <a:ext cx="175013" cy="27000"/>
            <a:chOff x="5662375" y="212375"/>
            <a:chExt cx="175013" cy="27000"/>
          </a:xfrm>
        </p:grpSpPr>
        <p:sp>
          <p:nvSpPr>
            <p:cNvPr id="1249" name="Google Shape;1249;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25"/>
          <p:cNvGrpSpPr/>
          <p:nvPr/>
        </p:nvGrpSpPr>
        <p:grpSpPr>
          <a:xfrm flipH="1">
            <a:off x="480412" y="242700"/>
            <a:ext cx="175013" cy="27000"/>
            <a:chOff x="5662375" y="212375"/>
            <a:chExt cx="175013" cy="27000"/>
          </a:xfrm>
        </p:grpSpPr>
        <p:sp>
          <p:nvSpPr>
            <p:cNvPr id="1253" name="Google Shape;1253;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25"/>
          <p:cNvGrpSpPr/>
          <p:nvPr/>
        </p:nvGrpSpPr>
        <p:grpSpPr>
          <a:xfrm flipH="1">
            <a:off x="901712" y="1653625"/>
            <a:ext cx="175013" cy="27000"/>
            <a:chOff x="5662375" y="212375"/>
            <a:chExt cx="175013" cy="27000"/>
          </a:xfrm>
        </p:grpSpPr>
        <p:sp>
          <p:nvSpPr>
            <p:cNvPr id="1257" name="Google Shape;1257;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60" name="Google Shape;1260;p25"/>
          <p:cNvCxnSpPr/>
          <p:nvPr/>
        </p:nvCxnSpPr>
        <p:spPr>
          <a:xfrm>
            <a:off x="791400" y="42124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5"/>
          <p:cNvCxnSpPr/>
          <p:nvPr/>
        </p:nvCxnSpPr>
        <p:spPr>
          <a:xfrm rot="10800000" flipH="1">
            <a:off x="0" y="42204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62" name="Google Shape;1262;p25"/>
          <p:cNvGrpSpPr/>
          <p:nvPr/>
        </p:nvGrpSpPr>
        <p:grpSpPr>
          <a:xfrm rot="10800000">
            <a:off x="499400" y="3940925"/>
            <a:ext cx="581800" cy="582350"/>
            <a:chOff x="8064275" y="887850"/>
            <a:chExt cx="581800" cy="582350"/>
          </a:xfrm>
        </p:grpSpPr>
        <p:sp>
          <p:nvSpPr>
            <p:cNvPr id="1263" name="Google Shape;1263;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25"/>
          <p:cNvGrpSpPr/>
          <p:nvPr/>
        </p:nvGrpSpPr>
        <p:grpSpPr>
          <a:xfrm rot="10800000">
            <a:off x="1819575" y="4586750"/>
            <a:ext cx="292025" cy="292575"/>
            <a:chOff x="7353050" y="316275"/>
            <a:chExt cx="292025" cy="292575"/>
          </a:xfrm>
        </p:grpSpPr>
        <p:sp>
          <p:nvSpPr>
            <p:cNvPr id="1270" name="Google Shape;1270;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25"/>
          <p:cNvGrpSpPr/>
          <p:nvPr/>
        </p:nvGrpSpPr>
        <p:grpSpPr>
          <a:xfrm rot="10800000">
            <a:off x="212525" y="4645550"/>
            <a:ext cx="175000" cy="175000"/>
            <a:chOff x="8792300" y="321275"/>
            <a:chExt cx="175000" cy="175000"/>
          </a:xfrm>
        </p:grpSpPr>
        <p:sp>
          <p:nvSpPr>
            <p:cNvPr id="1275" name="Google Shape;1275;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25"/>
          <p:cNvGrpSpPr/>
          <p:nvPr/>
        </p:nvGrpSpPr>
        <p:grpSpPr>
          <a:xfrm rot="10800000">
            <a:off x="480412" y="4852325"/>
            <a:ext cx="175013" cy="27000"/>
            <a:chOff x="5662375" y="212375"/>
            <a:chExt cx="175013" cy="27000"/>
          </a:xfrm>
        </p:grpSpPr>
        <p:sp>
          <p:nvSpPr>
            <p:cNvPr id="1280" name="Google Shape;128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25"/>
          <p:cNvGrpSpPr/>
          <p:nvPr/>
        </p:nvGrpSpPr>
        <p:grpSpPr>
          <a:xfrm rot="10800000">
            <a:off x="1054112" y="3898600"/>
            <a:ext cx="175013" cy="27000"/>
            <a:chOff x="5662375" y="212375"/>
            <a:chExt cx="175013" cy="27000"/>
          </a:xfrm>
        </p:grpSpPr>
        <p:sp>
          <p:nvSpPr>
            <p:cNvPr id="1284" name="Google Shape;128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167533829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6892733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83912668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9859635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432850" y="0"/>
            <a:ext cx="8278300" cy="51657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0263936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62134328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64413186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432850" y="0"/>
            <a:ext cx="8278300" cy="51657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57225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theme" Target="../theme/theme4.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29" Type="http://schemas.openxmlformats.org/officeDocument/2006/relationships/slideLayout" Target="../slideLayouts/slideLayout109.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32" Type="http://schemas.openxmlformats.org/officeDocument/2006/relationships/theme" Target="../theme/theme5.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31" Type="http://schemas.openxmlformats.org/officeDocument/2006/relationships/slideLayout" Target="../slideLayouts/slideLayout111.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26" Type="http://schemas.openxmlformats.org/officeDocument/2006/relationships/slideLayout" Target="../slideLayouts/slideLayout137.xml"/><Relationship Id="rId3" Type="http://schemas.openxmlformats.org/officeDocument/2006/relationships/slideLayout" Target="../slideLayouts/slideLayout114.xml"/><Relationship Id="rId21" Type="http://schemas.openxmlformats.org/officeDocument/2006/relationships/slideLayout" Target="../slideLayouts/slideLayout132.xml"/><Relationship Id="rId34" Type="http://schemas.openxmlformats.org/officeDocument/2006/relationships/slideLayout" Target="../slideLayouts/slideLayout145.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5" Type="http://schemas.openxmlformats.org/officeDocument/2006/relationships/slideLayout" Target="../slideLayouts/slideLayout136.xml"/><Relationship Id="rId33" Type="http://schemas.openxmlformats.org/officeDocument/2006/relationships/slideLayout" Target="../slideLayouts/slideLayout144.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slideLayout" Target="../slideLayouts/slideLayout131.xml"/><Relationship Id="rId29" Type="http://schemas.openxmlformats.org/officeDocument/2006/relationships/slideLayout" Target="../slideLayouts/slideLayout140.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24" Type="http://schemas.openxmlformats.org/officeDocument/2006/relationships/slideLayout" Target="../slideLayouts/slideLayout135.xml"/><Relationship Id="rId32" Type="http://schemas.openxmlformats.org/officeDocument/2006/relationships/slideLayout" Target="../slideLayouts/slideLayout143.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slideLayout" Target="../slideLayouts/slideLayout139.xml"/><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31" Type="http://schemas.openxmlformats.org/officeDocument/2006/relationships/slideLayout" Target="../slideLayouts/slideLayout142.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slideLayout" Target="../slideLayouts/slideLayout133.xml"/><Relationship Id="rId27" Type="http://schemas.openxmlformats.org/officeDocument/2006/relationships/slideLayout" Target="../slideLayouts/slideLayout138.xml"/><Relationship Id="rId30" Type="http://schemas.openxmlformats.org/officeDocument/2006/relationships/slideLayout" Target="../slideLayouts/slideLayout141.xml"/><Relationship Id="rId35" Type="http://schemas.openxmlformats.org/officeDocument/2006/relationships/theme" Target="../theme/theme6.xml"/><Relationship Id="rId8" Type="http://schemas.openxmlformats.org/officeDocument/2006/relationships/slideLayout" Target="../slideLayouts/slideLayout1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 Type="http://schemas.openxmlformats.org/officeDocument/2006/relationships/slideLayout" Target="../slideLayouts/slideLayout148.xml"/><Relationship Id="rId21" Type="http://schemas.openxmlformats.org/officeDocument/2006/relationships/slideLayout" Target="../slideLayouts/slideLayout166.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theme" Target="../theme/theme7.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159287855"/>
      </p:ext>
    </p:extLst>
  </p:cSld>
  <p:clrMap bg1="lt1" tx1="dk1" bg2="dk2" tx2="lt2" accent1="accent1" accent2="accent2" accent3="accent3" accent4="accent4" accent5="accent5" accent6="accent6" hlink="hlink" folHlink="folHlink"/>
  <p:sldLayoutIdLst>
    <p:sldLayoutId id="2147483683" r:id="rId1"/>
    <p:sldLayoutId id="2147483684" r:id="rId2"/>
    <p:sldLayoutId id="2147483686" r:id="rId3"/>
    <p:sldLayoutId id="2147483689" r:id="rId4"/>
    <p:sldLayoutId id="2147483691" r:id="rId5"/>
    <p:sldLayoutId id="2147483692" r:id="rId6"/>
    <p:sldLayoutId id="2147483693" r:id="rId7"/>
    <p:sldLayoutId id="2147483694" r:id="rId8"/>
    <p:sldLayoutId id="2147483695"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7" r:id="rId19"/>
    <p:sldLayoutId id="2147483708" r:id="rId20"/>
    <p:sldLayoutId id="2147483711" r:id="rId21"/>
    <p:sldLayoutId id="2147483712" r:id="rId2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1682"/>
        <p:cNvGrpSpPr/>
        <p:nvPr/>
      </p:nvGrpSpPr>
      <p:grpSpPr>
        <a:xfrm>
          <a:off x="0" y="0"/>
          <a:ext cx="0" cy="0"/>
          <a:chOff x="0" y="0"/>
          <a:chExt cx="0" cy="0"/>
        </a:xfrm>
      </p:grpSpPr>
      <p:sp>
        <p:nvSpPr>
          <p:cNvPr id="1683" name="Google Shape;1683;p33"/>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684" name="Google Shape;1684;p33"/>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444180424"/>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1682"/>
        <p:cNvGrpSpPr/>
        <p:nvPr/>
      </p:nvGrpSpPr>
      <p:grpSpPr>
        <a:xfrm>
          <a:off x="0" y="0"/>
          <a:ext cx="0" cy="0"/>
          <a:chOff x="0" y="0"/>
          <a:chExt cx="0" cy="0"/>
        </a:xfrm>
      </p:grpSpPr>
      <p:sp>
        <p:nvSpPr>
          <p:cNvPr id="1683" name="Google Shape;1683;p33"/>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684" name="Google Shape;1684;p33"/>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1097596062"/>
      </p:ext>
    </p:extLst>
  </p:cSld>
  <p:clrMap bg1="lt1" tx1="dk1" bg2="dk2" tx2="lt2" accent1="accent1" accent2="accent2" accent3="accent3" accent4="accent4" accent5="accent5" accent6="accent6" hlink="hlink" folHlink="folHlink"/>
  <p:sldLayoutIdLst>
    <p:sldLayoutId id="2147483769"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158660945"/>
      </p:ext>
    </p:extLst>
  </p:cSld>
  <p:clrMap bg1="lt1" tx1="dk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 id="2147483795" r:id="rId23"/>
    <p:sldLayoutId id="2147483796" r:id="rId24"/>
    <p:sldLayoutId id="2147483797" r:id="rId25"/>
    <p:sldLayoutId id="2147483798" r:id="rId26"/>
    <p:sldLayoutId id="2147483799" r:id="rId27"/>
    <p:sldLayoutId id="2147483800" r:id="rId28"/>
    <p:sldLayoutId id="2147483801" r:id="rId29"/>
    <p:sldLayoutId id="2147483802" r:id="rId30"/>
    <p:sldLayoutId id="2147483803" r:id="rId3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48443550"/>
      </p:ext>
    </p:extLst>
  </p:cSld>
  <p:clrMap bg1="lt1" tx1="dk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108227684"/>
      </p:ext>
    </p:extLst>
  </p:cSld>
  <p:clrMap bg1="lt1" tx1="dk1" bg2="dk2" tx2="lt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 id="2147483941" r:id="rId15"/>
    <p:sldLayoutId id="2147483942" r:id="rId16"/>
    <p:sldLayoutId id="2147483943" r:id="rId17"/>
    <p:sldLayoutId id="2147483944" r:id="rId18"/>
    <p:sldLayoutId id="2147483945" r:id="rId19"/>
    <p:sldLayoutId id="2147483946" r:id="rId20"/>
    <p:sldLayoutId id="2147483947" r:id="rId21"/>
    <p:sldLayoutId id="2147483948" r:id="rId22"/>
    <p:sldLayoutId id="2147483949" r:id="rId23"/>
    <p:sldLayoutId id="2147483950" r:id="rId24"/>
    <p:sldLayoutId id="2147483951" r:id="rId25"/>
    <p:sldLayoutId id="2147483952" r:id="rId26"/>
    <p:sldLayoutId id="2147483953" r:id="rId27"/>
    <p:sldLayoutId id="2147483954" r:id="rId28"/>
    <p:sldLayoutId id="2147483955" r:id="rId29"/>
    <p:sldLayoutId id="2147483956" r:id="rId30"/>
    <p:sldLayoutId id="2147483957" r:id="rId31"/>
    <p:sldLayoutId id="2147483990" r:id="rId32"/>
    <p:sldLayoutId id="2147483992" r:id="rId33"/>
    <p:sldLayoutId id="2147484020" r:id="rId3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743130742"/>
      </p:ext>
    </p:extLst>
  </p:cSld>
  <p:clrMap bg1="lt1" tx1="dk1" bg2="dk2" tx2="lt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 id="2147483976" r:id="rId17"/>
    <p:sldLayoutId id="2147483977" r:id="rId18"/>
    <p:sldLayoutId id="2147483978" r:id="rId19"/>
    <p:sldLayoutId id="2147483979" r:id="rId20"/>
    <p:sldLayoutId id="2147483980" r:id="rId21"/>
    <p:sldLayoutId id="2147483981" r:id="rId22"/>
    <p:sldLayoutId id="2147483982" r:id="rId23"/>
    <p:sldLayoutId id="2147483983" r:id="rId24"/>
    <p:sldLayoutId id="2147483984" r:id="rId25"/>
    <p:sldLayoutId id="2147483985" r:id="rId26"/>
    <p:sldLayoutId id="2147483986" r:id="rId27"/>
    <p:sldLayoutId id="2147483987" r:id="rId28"/>
    <p:sldLayoutId id="2147483988" r:id="rId29"/>
    <p:sldLayoutId id="2147483989" r:id="rId3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13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jpg"/><Relationship Id="rId1" Type="http://schemas.openxmlformats.org/officeDocument/2006/relationships/slideLayout" Target="../slideLayouts/slideLayout143.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139.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6.png"/><Relationship Id="rId1" Type="http://schemas.openxmlformats.org/officeDocument/2006/relationships/slideLayout" Target="../slideLayouts/slideLayout14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4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hyperlink" Target="mailto:dwimartani@yahoo.com" TargetMode="External"/><Relationship Id="rId2" Type="http://schemas.openxmlformats.org/officeDocument/2006/relationships/image" Target="../media/image17.gif"/><Relationship Id="rId1" Type="http://schemas.openxmlformats.org/officeDocument/2006/relationships/slideLayout" Target="../slideLayouts/slideLayout1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grpSp>
        <p:nvGrpSpPr>
          <p:cNvPr id="1690" name="Google Shape;1690;p35"/>
          <p:cNvGrpSpPr/>
          <p:nvPr/>
        </p:nvGrpSpPr>
        <p:grpSpPr>
          <a:xfrm>
            <a:off x="524883" y="674254"/>
            <a:ext cx="4130244" cy="3537527"/>
            <a:chOff x="469775" y="238125"/>
            <a:chExt cx="6679425" cy="5229600"/>
          </a:xfrm>
        </p:grpSpPr>
        <p:sp>
          <p:nvSpPr>
            <p:cNvPr id="1691" name="Google Shape;1691;p35"/>
            <p:cNvSpPr/>
            <p:nvPr/>
          </p:nvSpPr>
          <p:spPr>
            <a:xfrm>
              <a:off x="830950" y="238200"/>
              <a:ext cx="6001825" cy="5109175"/>
            </a:xfrm>
            <a:custGeom>
              <a:avLst/>
              <a:gdLst/>
              <a:ahLst/>
              <a:cxnLst/>
              <a:rect l="l" t="t" r="r" b="b"/>
              <a:pathLst>
                <a:path w="240073" h="204367" extrusionOk="0">
                  <a:moveTo>
                    <a:pt x="98444" y="0"/>
                  </a:moveTo>
                  <a:cubicBezTo>
                    <a:pt x="66611" y="0"/>
                    <a:pt x="32985" y="23173"/>
                    <a:pt x="18273" y="58560"/>
                  </a:cubicBezTo>
                  <a:cubicBezTo>
                    <a:pt x="0" y="102473"/>
                    <a:pt x="9686" y="134990"/>
                    <a:pt x="9686" y="134990"/>
                  </a:cubicBezTo>
                  <a:cubicBezTo>
                    <a:pt x="9686" y="134990"/>
                    <a:pt x="19372" y="174100"/>
                    <a:pt x="57750" y="192861"/>
                  </a:cubicBezTo>
                  <a:cubicBezTo>
                    <a:pt x="75386" y="201502"/>
                    <a:pt x="94579" y="204367"/>
                    <a:pt x="113787" y="204367"/>
                  </a:cubicBezTo>
                  <a:cubicBezTo>
                    <a:pt x="136375" y="204367"/>
                    <a:pt x="158984" y="200405"/>
                    <a:pt x="179108" y="197216"/>
                  </a:cubicBezTo>
                  <a:cubicBezTo>
                    <a:pt x="216346" y="191315"/>
                    <a:pt x="240073" y="163925"/>
                    <a:pt x="237549" y="131408"/>
                  </a:cubicBezTo>
                  <a:cubicBezTo>
                    <a:pt x="235026" y="98851"/>
                    <a:pt x="204951" y="96002"/>
                    <a:pt x="182038" y="63525"/>
                  </a:cubicBezTo>
                  <a:cubicBezTo>
                    <a:pt x="159085" y="31090"/>
                    <a:pt x="157905" y="18962"/>
                    <a:pt x="120952" y="4230"/>
                  </a:cubicBezTo>
                  <a:cubicBezTo>
                    <a:pt x="113750" y="1358"/>
                    <a:pt x="106150" y="0"/>
                    <a:pt x="984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5"/>
            <p:cNvSpPr/>
            <p:nvPr/>
          </p:nvSpPr>
          <p:spPr>
            <a:xfrm>
              <a:off x="1009000" y="238125"/>
              <a:ext cx="5764775" cy="5102425"/>
            </a:xfrm>
            <a:custGeom>
              <a:avLst/>
              <a:gdLst/>
              <a:ahLst/>
              <a:cxnLst/>
              <a:rect l="l" t="t" r="r" b="b"/>
              <a:pathLst>
                <a:path w="230591" h="204097" extrusionOk="0">
                  <a:moveTo>
                    <a:pt x="87011" y="99545"/>
                  </a:moveTo>
                  <a:cubicBezTo>
                    <a:pt x="86604" y="100766"/>
                    <a:pt x="86115" y="101947"/>
                    <a:pt x="85708" y="103005"/>
                  </a:cubicBezTo>
                  <a:lnTo>
                    <a:pt x="120749" y="103005"/>
                  </a:lnTo>
                  <a:cubicBezTo>
                    <a:pt x="120830" y="103005"/>
                    <a:pt x="120911" y="103045"/>
                    <a:pt x="120993" y="103086"/>
                  </a:cubicBezTo>
                  <a:cubicBezTo>
                    <a:pt x="121034" y="103167"/>
                    <a:pt x="121074" y="103249"/>
                    <a:pt x="121074" y="103330"/>
                  </a:cubicBezTo>
                  <a:lnTo>
                    <a:pt x="121074" y="156766"/>
                  </a:lnTo>
                  <a:cubicBezTo>
                    <a:pt x="121074" y="156847"/>
                    <a:pt x="121034" y="156928"/>
                    <a:pt x="120993" y="157010"/>
                  </a:cubicBezTo>
                  <a:cubicBezTo>
                    <a:pt x="120911" y="157051"/>
                    <a:pt x="120830" y="157091"/>
                    <a:pt x="120749" y="157091"/>
                  </a:cubicBezTo>
                  <a:lnTo>
                    <a:pt x="89697" y="157091"/>
                  </a:lnTo>
                  <a:cubicBezTo>
                    <a:pt x="90470" y="159940"/>
                    <a:pt x="91284" y="162870"/>
                    <a:pt x="92057" y="165556"/>
                  </a:cubicBezTo>
                  <a:cubicBezTo>
                    <a:pt x="92993" y="165068"/>
                    <a:pt x="93807" y="164783"/>
                    <a:pt x="94580" y="164254"/>
                  </a:cubicBezTo>
                  <a:cubicBezTo>
                    <a:pt x="95110" y="163888"/>
                    <a:pt x="95598" y="163806"/>
                    <a:pt x="96046" y="163806"/>
                  </a:cubicBezTo>
                  <a:cubicBezTo>
                    <a:pt x="96493" y="163806"/>
                    <a:pt x="96859" y="163888"/>
                    <a:pt x="97104" y="164010"/>
                  </a:cubicBezTo>
                  <a:cubicBezTo>
                    <a:pt x="97389" y="163725"/>
                    <a:pt x="98040" y="163237"/>
                    <a:pt x="98894" y="162992"/>
                  </a:cubicBezTo>
                  <a:lnTo>
                    <a:pt x="99139" y="162992"/>
                  </a:lnTo>
                  <a:cubicBezTo>
                    <a:pt x="99546" y="162992"/>
                    <a:pt x="99871" y="163155"/>
                    <a:pt x="100156" y="163359"/>
                  </a:cubicBezTo>
                  <a:cubicBezTo>
                    <a:pt x="100441" y="163603"/>
                    <a:pt x="100726" y="163888"/>
                    <a:pt x="100970" y="164173"/>
                  </a:cubicBezTo>
                  <a:cubicBezTo>
                    <a:pt x="101255" y="164498"/>
                    <a:pt x="101458" y="164824"/>
                    <a:pt x="101621" y="165027"/>
                  </a:cubicBezTo>
                  <a:cubicBezTo>
                    <a:pt x="101906" y="164946"/>
                    <a:pt x="102435" y="164783"/>
                    <a:pt x="103290" y="164702"/>
                  </a:cubicBezTo>
                  <a:lnTo>
                    <a:pt x="103656" y="164702"/>
                  </a:lnTo>
                  <a:cubicBezTo>
                    <a:pt x="105040" y="164702"/>
                    <a:pt x="106586" y="165353"/>
                    <a:pt x="107726" y="166207"/>
                  </a:cubicBezTo>
                  <a:cubicBezTo>
                    <a:pt x="108133" y="166533"/>
                    <a:pt x="108295" y="166940"/>
                    <a:pt x="108295" y="167347"/>
                  </a:cubicBezTo>
                  <a:cubicBezTo>
                    <a:pt x="108295" y="167428"/>
                    <a:pt x="108295" y="167510"/>
                    <a:pt x="108255" y="167591"/>
                  </a:cubicBezTo>
                  <a:lnTo>
                    <a:pt x="121725" y="167591"/>
                  </a:lnTo>
                  <a:cubicBezTo>
                    <a:pt x="121929" y="167306"/>
                    <a:pt x="122132" y="167062"/>
                    <a:pt x="122377" y="166859"/>
                  </a:cubicBezTo>
                  <a:cubicBezTo>
                    <a:pt x="122946" y="166248"/>
                    <a:pt x="123557" y="165963"/>
                    <a:pt x="124167" y="165963"/>
                  </a:cubicBezTo>
                  <a:cubicBezTo>
                    <a:pt x="124330" y="165963"/>
                    <a:pt x="124493" y="166004"/>
                    <a:pt x="124656" y="166045"/>
                  </a:cubicBezTo>
                  <a:cubicBezTo>
                    <a:pt x="125510" y="166207"/>
                    <a:pt x="126243" y="166248"/>
                    <a:pt x="126528" y="166289"/>
                  </a:cubicBezTo>
                  <a:lnTo>
                    <a:pt x="126568" y="166289"/>
                  </a:lnTo>
                  <a:cubicBezTo>
                    <a:pt x="127016" y="166045"/>
                    <a:pt x="129051" y="164824"/>
                    <a:pt x="130638" y="164091"/>
                  </a:cubicBezTo>
                  <a:cubicBezTo>
                    <a:pt x="131208" y="163806"/>
                    <a:pt x="131737" y="163603"/>
                    <a:pt x="132103" y="163521"/>
                  </a:cubicBezTo>
                  <a:lnTo>
                    <a:pt x="132347" y="163521"/>
                  </a:lnTo>
                  <a:cubicBezTo>
                    <a:pt x="132795" y="163521"/>
                    <a:pt x="133243" y="163725"/>
                    <a:pt x="133690" y="164010"/>
                  </a:cubicBezTo>
                  <a:cubicBezTo>
                    <a:pt x="134138" y="164295"/>
                    <a:pt x="134586" y="164661"/>
                    <a:pt x="134993" y="165068"/>
                  </a:cubicBezTo>
                  <a:cubicBezTo>
                    <a:pt x="135685" y="165719"/>
                    <a:pt x="136254" y="166370"/>
                    <a:pt x="136376" y="166492"/>
                  </a:cubicBezTo>
                  <a:cubicBezTo>
                    <a:pt x="136498" y="166614"/>
                    <a:pt x="137068" y="167062"/>
                    <a:pt x="137719" y="167591"/>
                  </a:cubicBezTo>
                  <a:lnTo>
                    <a:pt x="176056" y="167591"/>
                  </a:lnTo>
                  <a:lnTo>
                    <a:pt x="176056" y="99545"/>
                  </a:lnTo>
                  <a:close/>
                  <a:moveTo>
                    <a:pt x="88801" y="89371"/>
                  </a:moveTo>
                  <a:cubicBezTo>
                    <a:pt x="89086" y="89982"/>
                    <a:pt x="89331" y="90714"/>
                    <a:pt x="89331" y="91569"/>
                  </a:cubicBezTo>
                  <a:cubicBezTo>
                    <a:pt x="89331" y="92016"/>
                    <a:pt x="89208" y="92708"/>
                    <a:pt x="88964" y="93563"/>
                  </a:cubicBezTo>
                  <a:cubicBezTo>
                    <a:pt x="88761" y="94418"/>
                    <a:pt x="88435" y="95435"/>
                    <a:pt x="88069" y="96534"/>
                  </a:cubicBezTo>
                  <a:cubicBezTo>
                    <a:pt x="87825" y="97307"/>
                    <a:pt x="87540" y="98080"/>
                    <a:pt x="87296" y="98854"/>
                  </a:cubicBezTo>
                  <a:lnTo>
                    <a:pt x="176748" y="98854"/>
                  </a:lnTo>
                  <a:lnTo>
                    <a:pt x="176748" y="167591"/>
                  </a:lnTo>
                  <a:lnTo>
                    <a:pt x="185009" y="167591"/>
                  </a:lnTo>
                  <a:lnTo>
                    <a:pt x="185009" y="89371"/>
                  </a:lnTo>
                  <a:close/>
                  <a:moveTo>
                    <a:pt x="91365" y="0"/>
                  </a:moveTo>
                  <a:cubicBezTo>
                    <a:pt x="59500" y="0"/>
                    <a:pt x="25884" y="23157"/>
                    <a:pt x="11151" y="58563"/>
                  </a:cubicBezTo>
                  <a:cubicBezTo>
                    <a:pt x="2279" y="79889"/>
                    <a:pt x="0" y="98528"/>
                    <a:pt x="0" y="112080"/>
                  </a:cubicBezTo>
                  <a:cubicBezTo>
                    <a:pt x="0" y="126406"/>
                    <a:pt x="2564" y="134993"/>
                    <a:pt x="2564" y="134993"/>
                  </a:cubicBezTo>
                  <a:cubicBezTo>
                    <a:pt x="2564" y="134993"/>
                    <a:pt x="7896" y="156481"/>
                    <a:pt x="26250" y="175242"/>
                  </a:cubicBezTo>
                  <a:cubicBezTo>
                    <a:pt x="26657" y="171783"/>
                    <a:pt x="27064" y="168039"/>
                    <a:pt x="27430" y="164254"/>
                  </a:cubicBezTo>
                  <a:cubicBezTo>
                    <a:pt x="28692" y="152167"/>
                    <a:pt x="29872" y="139795"/>
                    <a:pt x="29994" y="136417"/>
                  </a:cubicBezTo>
                  <a:cubicBezTo>
                    <a:pt x="30157" y="132999"/>
                    <a:pt x="30320" y="129092"/>
                    <a:pt x="31215" y="125388"/>
                  </a:cubicBezTo>
                  <a:cubicBezTo>
                    <a:pt x="32110" y="121725"/>
                    <a:pt x="33738" y="118266"/>
                    <a:pt x="36831" y="115824"/>
                  </a:cubicBezTo>
                  <a:cubicBezTo>
                    <a:pt x="41186" y="112406"/>
                    <a:pt x="46680" y="108539"/>
                    <a:pt x="49447" y="106627"/>
                  </a:cubicBezTo>
                  <a:lnTo>
                    <a:pt x="52662" y="101255"/>
                  </a:lnTo>
                  <a:cubicBezTo>
                    <a:pt x="52662" y="101255"/>
                    <a:pt x="52988" y="101173"/>
                    <a:pt x="53680" y="101173"/>
                  </a:cubicBezTo>
                  <a:cubicBezTo>
                    <a:pt x="54250" y="101173"/>
                    <a:pt x="55104" y="101255"/>
                    <a:pt x="56203" y="101458"/>
                  </a:cubicBezTo>
                  <a:cubicBezTo>
                    <a:pt x="56285" y="101295"/>
                    <a:pt x="56407" y="101173"/>
                    <a:pt x="56529" y="100970"/>
                  </a:cubicBezTo>
                  <a:cubicBezTo>
                    <a:pt x="57343" y="99790"/>
                    <a:pt x="58319" y="98162"/>
                    <a:pt x="58889" y="96290"/>
                  </a:cubicBezTo>
                  <a:cubicBezTo>
                    <a:pt x="59174" y="95435"/>
                    <a:pt x="59296" y="94418"/>
                    <a:pt x="59296" y="93359"/>
                  </a:cubicBezTo>
                  <a:cubicBezTo>
                    <a:pt x="59296" y="90551"/>
                    <a:pt x="58482" y="87621"/>
                    <a:pt x="58279" y="86929"/>
                  </a:cubicBezTo>
                  <a:cubicBezTo>
                    <a:pt x="58238" y="86848"/>
                    <a:pt x="58238" y="86807"/>
                    <a:pt x="58238" y="86807"/>
                  </a:cubicBezTo>
                  <a:lnTo>
                    <a:pt x="58238" y="86726"/>
                  </a:lnTo>
                  <a:cubicBezTo>
                    <a:pt x="58238" y="86726"/>
                    <a:pt x="58034" y="85423"/>
                    <a:pt x="58034" y="83551"/>
                  </a:cubicBezTo>
                  <a:cubicBezTo>
                    <a:pt x="58034" y="81354"/>
                    <a:pt x="58279" y="78383"/>
                    <a:pt x="59255" y="75534"/>
                  </a:cubicBezTo>
                  <a:cubicBezTo>
                    <a:pt x="60232" y="72726"/>
                    <a:pt x="61941" y="70081"/>
                    <a:pt x="64994" y="68656"/>
                  </a:cubicBezTo>
                  <a:cubicBezTo>
                    <a:pt x="68290" y="67110"/>
                    <a:pt x="72156" y="66540"/>
                    <a:pt x="75778" y="66540"/>
                  </a:cubicBezTo>
                  <a:cubicBezTo>
                    <a:pt x="80052" y="66540"/>
                    <a:pt x="83999" y="67354"/>
                    <a:pt x="86238" y="68290"/>
                  </a:cubicBezTo>
                  <a:cubicBezTo>
                    <a:pt x="87011" y="68575"/>
                    <a:pt x="87581" y="68900"/>
                    <a:pt x="87947" y="69267"/>
                  </a:cubicBezTo>
                  <a:cubicBezTo>
                    <a:pt x="89005" y="70325"/>
                    <a:pt x="89493" y="71871"/>
                    <a:pt x="89738" y="73133"/>
                  </a:cubicBezTo>
                  <a:cubicBezTo>
                    <a:pt x="89982" y="74313"/>
                    <a:pt x="90022" y="75290"/>
                    <a:pt x="90022" y="75412"/>
                  </a:cubicBezTo>
                  <a:cubicBezTo>
                    <a:pt x="90022" y="75493"/>
                    <a:pt x="90063" y="76226"/>
                    <a:pt x="90063" y="77203"/>
                  </a:cubicBezTo>
                  <a:cubicBezTo>
                    <a:pt x="90063" y="78017"/>
                    <a:pt x="90022" y="78953"/>
                    <a:pt x="89941" y="79889"/>
                  </a:cubicBezTo>
                  <a:cubicBezTo>
                    <a:pt x="89860" y="80865"/>
                    <a:pt x="89697" y="81761"/>
                    <a:pt x="89453" y="82493"/>
                  </a:cubicBezTo>
                  <a:cubicBezTo>
                    <a:pt x="89046" y="83633"/>
                    <a:pt x="88598" y="84528"/>
                    <a:pt x="88232" y="85301"/>
                  </a:cubicBezTo>
                  <a:cubicBezTo>
                    <a:pt x="87865" y="86075"/>
                    <a:pt x="87621" y="86685"/>
                    <a:pt x="87662" y="87092"/>
                  </a:cubicBezTo>
                  <a:cubicBezTo>
                    <a:pt x="87662" y="87255"/>
                    <a:pt x="87703" y="87499"/>
                    <a:pt x="87865" y="87784"/>
                  </a:cubicBezTo>
                  <a:cubicBezTo>
                    <a:pt x="88028" y="88028"/>
                    <a:pt x="88191" y="88354"/>
                    <a:pt x="88395" y="88679"/>
                  </a:cubicBezTo>
                  <a:lnTo>
                    <a:pt x="185701" y="88679"/>
                  </a:lnTo>
                  <a:lnTo>
                    <a:pt x="185701" y="167591"/>
                  </a:lnTo>
                  <a:lnTo>
                    <a:pt x="218300" y="167591"/>
                  </a:lnTo>
                  <a:cubicBezTo>
                    <a:pt x="218462" y="167591"/>
                    <a:pt x="218584" y="167713"/>
                    <a:pt x="218625" y="167835"/>
                  </a:cubicBezTo>
                  <a:cubicBezTo>
                    <a:pt x="218625" y="167876"/>
                    <a:pt x="218625" y="167917"/>
                    <a:pt x="218625" y="167957"/>
                  </a:cubicBezTo>
                  <a:lnTo>
                    <a:pt x="218625" y="169382"/>
                  </a:lnTo>
                  <a:cubicBezTo>
                    <a:pt x="218625" y="169504"/>
                    <a:pt x="218584" y="169585"/>
                    <a:pt x="218503" y="169667"/>
                  </a:cubicBezTo>
                  <a:lnTo>
                    <a:pt x="190829" y="190911"/>
                  </a:lnTo>
                  <a:cubicBezTo>
                    <a:pt x="190788" y="190992"/>
                    <a:pt x="190707" y="190992"/>
                    <a:pt x="190626" y="190992"/>
                  </a:cubicBezTo>
                  <a:lnTo>
                    <a:pt x="185701" y="190992"/>
                  </a:lnTo>
                  <a:lnTo>
                    <a:pt x="185701" y="193882"/>
                  </a:lnTo>
                  <a:cubicBezTo>
                    <a:pt x="213294" y="184684"/>
                    <a:pt x="230590" y="162423"/>
                    <a:pt x="230590" y="136132"/>
                  </a:cubicBezTo>
                  <a:cubicBezTo>
                    <a:pt x="230590" y="134545"/>
                    <a:pt x="230549" y="132999"/>
                    <a:pt x="230427" y="131411"/>
                  </a:cubicBezTo>
                  <a:cubicBezTo>
                    <a:pt x="227904" y="98854"/>
                    <a:pt x="197829" y="96005"/>
                    <a:pt x="174916" y="63528"/>
                  </a:cubicBezTo>
                  <a:cubicBezTo>
                    <a:pt x="151963" y="31093"/>
                    <a:pt x="150783" y="18965"/>
                    <a:pt x="113830" y="4233"/>
                  </a:cubicBezTo>
                  <a:cubicBezTo>
                    <a:pt x="106667" y="1343"/>
                    <a:pt x="99057" y="0"/>
                    <a:pt x="91365" y="0"/>
                  </a:cubicBezTo>
                  <a:close/>
                  <a:moveTo>
                    <a:pt x="176748" y="190992"/>
                  </a:moveTo>
                  <a:lnTo>
                    <a:pt x="176748" y="196323"/>
                  </a:lnTo>
                  <a:cubicBezTo>
                    <a:pt x="179597" y="195713"/>
                    <a:pt x="182364" y="194980"/>
                    <a:pt x="185009" y="194126"/>
                  </a:cubicBezTo>
                  <a:lnTo>
                    <a:pt x="185009" y="190992"/>
                  </a:lnTo>
                  <a:close/>
                  <a:moveTo>
                    <a:pt x="75697" y="190992"/>
                  </a:moveTo>
                  <a:cubicBezTo>
                    <a:pt x="75697" y="191643"/>
                    <a:pt x="75575" y="192172"/>
                    <a:pt x="75371" y="192620"/>
                  </a:cubicBezTo>
                  <a:cubicBezTo>
                    <a:pt x="75331" y="192701"/>
                    <a:pt x="75290" y="192783"/>
                    <a:pt x="75209" y="192905"/>
                  </a:cubicBezTo>
                  <a:lnTo>
                    <a:pt x="76226" y="197056"/>
                  </a:lnTo>
                  <a:cubicBezTo>
                    <a:pt x="76674" y="197137"/>
                    <a:pt x="77813" y="197259"/>
                    <a:pt x="79360" y="197422"/>
                  </a:cubicBezTo>
                  <a:lnTo>
                    <a:pt x="79360" y="190992"/>
                  </a:lnTo>
                  <a:close/>
                  <a:moveTo>
                    <a:pt x="80052" y="190992"/>
                  </a:moveTo>
                  <a:lnTo>
                    <a:pt x="80052" y="197504"/>
                  </a:lnTo>
                  <a:cubicBezTo>
                    <a:pt x="81679" y="197707"/>
                    <a:pt x="83714" y="197951"/>
                    <a:pt x="85953" y="198236"/>
                  </a:cubicBezTo>
                  <a:cubicBezTo>
                    <a:pt x="85179" y="196730"/>
                    <a:pt x="83836" y="194166"/>
                    <a:pt x="82209" y="190992"/>
                  </a:cubicBezTo>
                  <a:close/>
                  <a:moveTo>
                    <a:pt x="110656" y="190992"/>
                  </a:moveTo>
                  <a:cubicBezTo>
                    <a:pt x="106749" y="193800"/>
                    <a:pt x="101784" y="197300"/>
                    <a:pt x="98121" y="199783"/>
                  </a:cubicBezTo>
                  <a:cubicBezTo>
                    <a:pt x="104144" y="200597"/>
                    <a:pt x="109679" y="201411"/>
                    <a:pt x="112162" y="202021"/>
                  </a:cubicBezTo>
                  <a:cubicBezTo>
                    <a:pt x="114074" y="202469"/>
                    <a:pt x="115824" y="203242"/>
                    <a:pt x="117412" y="204097"/>
                  </a:cubicBezTo>
                  <a:cubicBezTo>
                    <a:pt x="136336" y="203120"/>
                    <a:pt x="155056" y="199905"/>
                    <a:pt x="171986" y="197219"/>
                  </a:cubicBezTo>
                  <a:cubicBezTo>
                    <a:pt x="173370" y="197015"/>
                    <a:pt x="174713" y="196771"/>
                    <a:pt x="176056" y="196486"/>
                  </a:cubicBezTo>
                  <a:lnTo>
                    <a:pt x="176056" y="19099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5"/>
            <p:cNvSpPr/>
            <p:nvPr/>
          </p:nvSpPr>
          <p:spPr>
            <a:xfrm>
              <a:off x="6155150" y="3211050"/>
              <a:ext cx="888225" cy="2247525"/>
            </a:xfrm>
            <a:custGeom>
              <a:avLst/>
              <a:gdLst/>
              <a:ahLst/>
              <a:cxnLst/>
              <a:rect l="l" t="t" r="r" b="b"/>
              <a:pathLst>
                <a:path w="35529" h="89901" extrusionOk="0">
                  <a:moveTo>
                    <a:pt x="7122" y="6430"/>
                  </a:moveTo>
                  <a:cubicBezTo>
                    <a:pt x="8221" y="11843"/>
                    <a:pt x="12698" y="13959"/>
                    <a:pt x="12779" y="13959"/>
                  </a:cubicBezTo>
                  <a:lnTo>
                    <a:pt x="12576" y="14407"/>
                  </a:lnTo>
                  <a:cubicBezTo>
                    <a:pt x="12535" y="14366"/>
                    <a:pt x="7814" y="12169"/>
                    <a:pt x="6675" y="6512"/>
                  </a:cubicBezTo>
                  <a:lnTo>
                    <a:pt x="7122" y="6430"/>
                  </a:lnTo>
                  <a:close/>
                  <a:moveTo>
                    <a:pt x="18314" y="31785"/>
                  </a:moveTo>
                  <a:lnTo>
                    <a:pt x="18314" y="31785"/>
                  </a:lnTo>
                  <a:cubicBezTo>
                    <a:pt x="18311" y="31785"/>
                    <a:pt x="18308" y="31785"/>
                    <a:pt x="18306" y="31785"/>
                  </a:cubicBezTo>
                  <a:lnTo>
                    <a:pt x="18306" y="31785"/>
                  </a:lnTo>
                  <a:cubicBezTo>
                    <a:pt x="18309" y="31787"/>
                    <a:pt x="18312" y="31788"/>
                    <a:pt x="18315" y="31789"/>
                  </a:cubicBezTo>
                  <a:lnTo>
                    <a:pt x="18315" y="31789"/>
                  </a:lnTo>
                  <a:cubicBezTo>
                    <a:pt x="18315" y="31788"/>
                    <a:pt x="18314" y="31786"/>
                    <a:pt x="18314" y="31785"/>
                  </a:cubicBezTo>
                  <a:close/>
                  <a:moveTo>
                    <a:pt x="6919" y="39599"/>
                  </a:moveTo>
                  <a:cubicBezTo>
                    <a:pt x="10012" y="45622"/>
                    <a:pt x="17012" y="48267"/>
                    <a:pt x="17093" y="48267"/>
                  </a:cubicBezTo>
                  <a:lnTo>
                    <a:pt x="16930" y="48715"/>
                  </a:lnTo>
                  <a:cubicBezTo>
                    <a:pt x="16849" y="48674"/>
                    <a:pt x="9686" y="45988"/>
                    <a:pt x="6512" y="39843"/>
                  </a:cubicBezTo>
                  <a:lnTo>
                    <a:pt x="6919" y="39599"/>
                  </a:lnTo>
                  <a:close/>
                  <a:moveTo>
                    <a:pt x="31052" y="0"/>
                  </a:moveTo>
                  <a:cubicBezTo>
                    <a:pt x="31052" y="0"/>
                    <a:pt x="29913" y="2930"/>
                    <a:pt x="27878" y="6512"/>
                  </a:cubicBezTo>
                  <a:cubicBezTo>
                    <a:pt x="25843" y="10134"/>
                    <a:pt x="19535" y="15750"/>
                    <a:pt x="18395" y="21855"/>
                  </a:cubicBezTo>
                  <a:cubicBezTo>
                    <a:pt x="18110" y="23564"/>
                    <a:pt x="17988" y="25110"/>
                    <a:pt x="17988" y="26453"/>
                  </a:cubicBezTo>
                  <a:cubicBezTo>
                    <a:pt x="16930" y="22913"/>
                    <a:pt x="15628" y="19576"/>
                    <a:pt x="14326" y="16483"/>
                  </a:cubicBezTo>
                  <a:cubicBezTo>
                    <a:pt x="13959" y="15669"/>
                    <a:pt x="13674" y="14733"/>
                    <a:pt x="13430" y="13797"/>
                  </a:cubicBezTo>
                  <a:lnTo>
                    <a:pt x="13227" y="13675"/>
                  </a:lnTo>
                  <a:cubicBezTo>
                    <a:pt x="13268" y="13634"/>
                    <a:pt x="17337" y="6756"/>
                    <a:pt x="17337" y="4803"/>
                  </a:cubicBezTo>
                  <a:lnTo>
                    <a:pt x="17785" y="4803"/>
                  </a:lnTo>
                  <a:cubicBezTo>
                    <a:pt x="17785" y="6634"/>
                    <a:pt x="14692" y="12087"/>
                    <a:pt x="13837" y="13552"/>
                  </a:cubicBezTo>
                  <a:cubicBezTo>
                    <a:pt x="15262" y="12698"/>
                    <a:pt x="17581" y="10948"/>
                    <a:pt x="18436" y="8262"/>
                  </a:cubicBezTo>
                  <a:cubicBezTo>
                    <a:pt x="19738" y="4233"/>
                    <a:pt x="17826" y="570"/>
                    <a:pt x="17826" y="570"/>
                  </a:cubicBezTo>
                  <a:cubicBezTo>
                    <a:pt x="17826" y="570"/>
                    <a:pt x="14366" y="5617"/>
                    <a:pt x="13430" y="8832"/>
                  </a:cubicBezTo>
                  <a:cubicBezTo>
                    <a:pt x="12861" y="10866"/>
                    <a:pt x="12698" y="12454"/>
                    <a:pt x="12657" y="13349"/>
                  </a:cubicBezTo>
                  <a:cubicBezTo>
                    <a:pt x="12006" y="11680"/>
                    <a:pt x="10988" y="9401"/>
                    <a:pt x="9849" y="7896"/>
                  </a:cubicBezTo>
                  <a:cubicBezTo>
                    <a:pt x="7814" y="5169"/>
                    <a:pt x="6471" y="1140"/>
                    <a:pt x="6471" y="1140"/>
                  </a:cubicBezTo>
                  <a:cubicBezTo>
                    <a:pt x="6471" y="1140"/>
                    <a:pt x="3989" y="5413"/>
                    <a:pt x="5779" y="9890"/>
                  </a:cubicBezTo>
                  <a:cubicBezTo>
                    <a:pt x="7285" y="13593"/>
                    <a:pt x="11477" y="15018"/>
                    <a:pt x="12942" y="15425"/>
                  </a:cubicBezTo>
                  <a:cubicBezTo>
                    <a:pt x="13105" y="15913"/>
                    <a:pt x="13308" y="16401"/>
                    <a:pt x="13471" y="16849"/>
                  </a:cubicBezTo>
                  <a:cubicBezTo>
                    <a:pt x="15262" y="21041"/>
                    <a:pt x="17052" y="25762"/>
                    <a:pt x="18110" y="30727"/>
                  </a:cubicBezTo>
                  <a:cubicBezTo>
                    <a:pt x="17052" y="29302"/>
                    <a:pt x="15058" y="26860"/>
                    <a:pt x="13186" y="25477"/>
                  </a:cubicBezTo>
                  <a:cubicBezTo>
                    <a:pt x="10460" y="23483"/>
                    <a:pt x="8018" y="19983"/>
                    <a:pt x="8018" y="19983"/>
                  </a:cubicBezTo>
                  <a:lnTo>
                    <a:pt x="8018" y="19983"/>
                  </a:lnTo>
                  <a:cubicBezTo>
                    <a:pt x="8017" y="19983"/>
                    <a:pt x="6878" y="24826"/>
                    <a:pt x="9890" y="28610"/>
                  </a:cubicBezTo>
                  <a:cubicBezTo>
                    <a:pt x="12110" y="31377"/>
                    <a:pt x="15862" y="31799"/>
                    <a:pt x="17735" y="31799"/>
                  </a:cubicBezTo>
                  <a:cubicBezTo>
                    <a:pt x="17952" y="31799"/>
                    <a:pt x="18144" y="31794"/>
                    <a:pt x="18306" y="31785"/>
                  </a:cubicBezTo>
                  <a:lnTo>
                    <a:pt x="18306" y="31785"/>
                  </a:lnTo>
                  <a:cubicBezTo>
                    <a:pt x="16823" y="31118"/>
                    <a:pt x="12173" y="28894"/>
                    <a:pt x="10093" y="25843"/>
                  </a:cubicBezTo>
                  <a:lnTo>
                    <a:pt x="10459" y="25599"/>
                  </a:lnTo>
                  <a:cubicBezTo>
                    <a:pt x="12616" y="28692"/>
                    <a:pt x="17785" y="31052"/>
                    <a:pt x="18762" y="31500"/>
                  </a:cubicBezTo>
                  <a:cubicBezTo>
                    <a:pt x="19535" y="30279"/>
                    <a:pt x="24419" y="22750"/>
                    <a:pt x="26128" y="17988"/>
                  </a:cubicBezTo>
                  <a:lnTo>
                    <a:pt x="26575" y="18151"/>
                  </a:lnTo>
                  <a:cubicBezTo>
                    <a:pt x="24703" y="23320"/>
                    <a:pt x="19128" y="31826"/>
                    <a:pt x="19047" y="31907"/>
                  </a:cubicBezTo>
                  <a:lnTo>
                    <a:pt x="18965" y="32070"/>
                  </a:lnTo>
                  <a:lnTo>
                    <a:pt x="18762" y="31988"/>
                  </a:lnTo>
                  <a:cubicBezTo>
                    <a:pt x="18726" y="31970"/>
                    <a:pt x="18567" y="31903"/>
                    <a:pt x="18315" y="31789"/>
                  </a:cubicBezTo>
                  <a:lnTo>
                    <a:pt x="18315" y="31789"/>
                  </a:lnTo>
                  <a:cubicBezTo>
                    <a:pt x="19372" y="37241"/>
                    <a:pt x="19494" y="42937"/>
                    <a:pt x="17704" y="48471"/>
                  </a:cubicBezTo>
                  <a:cubicBezTo>
                    <a:pt x="17581" y="47372"/>
                    <a:pt x="16971" y="44482"/>
                    <a:pt x="13430" y="41227"/>
                  </a:cubicBezTo>
                  <a:cubicBezTo>
                    <a:pt x="8954" y="37116"/>
                    <a:pt x="1" y="23972"/>
                    <a:pt x="0" y="23971"/>
                  </a:cubicBezTo>
                  <a:lnTo>
                    <a:pt x="0" y="23971"/>
                  </a:lnTo>
                  <a:cubicBezTo>
                    <a:pt x="0" y="23972"/>
                    <a:pt x="733" y="39477"/>
                    <a:pt x="5006" y="44604"/>
                  </a:cubicBezTo>
                  <a:cubicBezTo>
                    <a:pt x="8275" y="48486"/>
                    <a:pt x="14023" y="48949"/>
                    <a:pt x="16528" y="48949"/>
                  </a:cubicBezTo>
                  <a:cubicBezTo>
                    <a:pt x="17017" y="48949"/>
                    <a:pt x="17382" y="48932"/>
                    <a:pt x="17581" y="48918"/>
                  </a:cubicBezTo>
                  <a:lnTo>
                    <a:pt x="17581" y="48918"/>
                  </a:lnTo>
                  <a:cubicBezTo>
                    <a:pt x="17500" y="49163"/>
                    <a:pt x="17419" y="49407"/>
                    <a:pt x="17297" y="49651"/>
                  </a:cubicBezTo>
                  <a:cubicBezTo>
                    <a:pt x="14488" y="57221"/>
                    <a:pt x="13878" y="62552"/>
                    <a:pt x="13837" y="65360"/>
                  </a:cubicBezTo>
                  <a:lnTo>
                    <a:pt x="8506" y="65360"/>
                  </a:lnTo>
                  <a:lnTo>
                    <a:pt x="8506" y="89900"/>
                  </a:lnTo>
                  <a:lnTo>
                    <a:pt x="23157" y="89900"/>
                  </a:lnTo>
                  <a:lnTo>
                    <a:pt x="23157" y="65360"/>
                  </a:lnTo>
                  <a:lnTo>
                    <a:pt x="14733" y="65360"/>
                  </a:lnTo>
                  <a:cubicBezTo>
                    <a:pt x="14773" y="64180"/>
                    <a:pt x="14895" y="62593"/>
                    <a:pt x="15262" y="60558"/>
                  </a:cubicBezTo>
                  <a:lnTo>
                    <a:pt x="15262" y="60558"/>
                  </a:lnTo>
                  <a:cubicBezTo>
                    <a:pt x="15140" y="60598"/>
                    <a:pt x="15099" y="60598"/>
                    <a:pt x="15099" y="60598"/>
                  </a:cubicBezTo>
                  <a:lnTo>
                    <a:pt x="14977" y="60151"/>
                  </a:lnTo>
                  <a:cubicBezTo>
                    <a:pt x="15058" y="60151"/>
                    <a:pt x="24256" y="57546"/>
                    <a:pt x="30645" y="50953"/>
                  </a:cubicBezTo>
                  <a:lnTo>
                    <a:pt x="30971" y="51279"/>
                  </a:lnTo>
                  <a:cubicBezTo>
                    <a:pt x="25802" y="56610"/>
                    <a:pt x="18884" y="59337"/>
                    <a:pt x="16198" y="60273"/>
                  </a:cubicBezTo>
                  <a:cubicBezTo>
                    <a:pt x="18843" y="59907"/>
                    <a:pt x="25314" y="58971"/>
                    <a:pt x="28325" y="57017"/>
                  </a:cubicBezTo>
                  <a:cubicBezTo>
                    <a:pt x="32151" y="54535"/>
                    <a:pt x="35529" y="47087"/>
                    <a:pt x="35529" y="47087"/>
                  </a:cubicBezTo>
                  <a:lnTo>
                    <a:pt x="35529" y="47087"/>
                  </a:lnTo>
                  <a:cubicBezTo>
                    <a:pt x="35528" y="47087"/>
                    <a:pt x="23157" y="49814"/>
                    <a:pt x="19535" y="54290"/>
                  </a:cubicBezTo>
                  <a:cubicBezTo>
                    <a:pt x="17093" y="57383"/>
                    <a:pt x="15872" y="59093"/>
                    <a:pt x="15384" y="59866"/>
                  </a:cubicBezTo>
                  <a:cubicBezTo>
                    <a:pt x="15872" y="57180"/>
                    <a:pt x="16686" y="53883"/>
                    <a:pt x="18151" y="49976"/>
                  </a:cubicBezTo>
                  <a:cubicBezTo>
                    <a:pt x="19128" y="47413"/>
                    <a:pt x="19657" y="44808"/>
                    <a:pt x="19860" y="42203"/>
                  </a:cubicBezTo>
                  <a:lnTo>
                    <a:pt x="19860" y="42203"/>
                  </a:lnTo>
                  <a:cubicBezTo>
                    <a:pt x="19738" y="42285"/>
                    <a:pt x="19657" y="42325"/>
                    <a:pt x="19657" y="42325"/>
                  </a:cubicBezTo>
                  <a:lnTo>
                    <a:pt x="19453" y="41918"/>
                  </a:lnTo>
                  <a:cubicBezTo>
                    <a:pt x="19535" y="41878"/>
                    <a:pt x="27878" y="37442"/>
                    <a:pt x="30238" y="33250"/>
                  </a:cubicBezTo>
                  <a:lnTo>
                    <a:pt x="30645" y="33494"/>
                  </a:lnTo>
                  <a:cubicBezTo>
                    <a:pt x="28529" y="37279"/>
                    <a:pt x="21895" y="41104"/>
                    <a:pt x="20105" y="42081"/>
                  </a:cubicBezTo>
                  <a:cubicBezTo>
                    <a:pt x="21814" y="41918"/>
                    <a:pt x="27186" y="41104"/>
                    <a:pt x="30360" y="37157"/>
                  </a:cubicBezTo>
                  <a:cubicBezTo>
                    <a:pt x="34186" y="32436"/>
                    <a:pt x="33494" y="26576"/>
                    <a:pt x="33494" y="26576"/>
                  </a:cubicBezTo>
                  <a:lnTo>
                    <a:pt x="33494" y="26576"/>
                  </a:lnTo>
                  <a:cubicBezTo>
                    <a:pt x="33493" y="26576"/>
                    <a:pt x="26290" y="31541"/>
                    <a:pt x="23360" y="35366"/>
                  </a:cubicBezTo>
                  <a:cubicBezTo>
                    <a:pt x="21488" y="37808"/>
                    <a:pt x="20471" y="39884"/>
                    <a:pt x="19942" y="41064"/>
                  </a:cubicBezTo>
                  <a:cubicBezTo>
                    <a:pt x="20105" y="37930"/>
                    <a:pt x="19820" y="34796"/>
                    <a:pt x="19250" y="31744"/>
                  </a:cubicBezTo>
                  <a:cubicBezTo>
                    <a:pt x="21651" y="29872"/>
                    <a:pt x="30523" y="22587"/>
                    <a:pt x="31500" y="17134"/>
                  </a:cubicBezTo>
                  <a:cubicBezTo>
                    <a:pt x="32599" y="10826"/>
                    <a:pt x="31052" y="0"/>
                    <a:pt x="310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5"/>
            <p:cNvSpPr/>
            <p:nvPr/>
          </p:nvSpPr>
          <p:spPr>
            <a:xfrm>
              <a:off x="2992975" y="2455100"/>
              <a:ext cx="2658575" cy="3012625"/>
            </a:xfrm>
            <a:custGeom>
              <a:avLst/>
              <a:gdLst/>
              <a:ahLst/>
              <a:cxnLst/>
              <a:rect l="l" t="t" r="r" b="b"/>
              <a:pathLst>
                <a:path w="106343" h="120505" extrusionOk="0">
                  <a:moveTo>
                    <a:pt x="105650" y="692"/>
                  </a:moveTo>
                  <a:lnTo>
                    <a:pt x="105650" y="119813"/>
                  </a:lnTo>
                  <a:lnTo>
                    <a:pt x="693" y="119813"/>
                  </a:lnTo>
                  <a:lnTo>
                    <a:pt x="693" y="692"/>
                  </a:lnTo>
                  <a:close/>
                  <a:moveTo>
                    <a:pt x="1" y="0"/>
                  </a:moveTo>
                  <a:lnTo>
                    <a:pt x="1" y="367"/>
                  </a:lnTo>
                  <a:lnTo>
                    <a:pt x="1" y="120505"/>
                  </a:lnTo>
                  <a:lnTo>
                    <a:pt x="106342" y="120505"/>
                  </a:lnTo>
                  <a:lnTo>
                    <a:pt x="106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5"/>
            <p:cNvSpPr/>
            <p:nvPr/>
          </p:nvSpPr>
          <p:spPr>
            <a:xfrm>
              <a:off x="2992975" y="2709450"/>
              <a:ext cx="2434725" cy="2758275"/>
            </a:xfrm>
            <a:custGeom>
              <a:avLst/>
              <a:gdLst/>
              <a:ahLst/>
              <a:cxnLst/>
              <a:rect l="l" t="t" r="r" b="b"/>
              <a:pathLst>
                <a:path w="97389" h="110331" extrusionOk="0">
                  <a:moveTo>
                    <a:pt x="96697" y="692"/>
                  </a:moveTo>
                  <a:lnTo>
                    <a:pt x="96697" y="109639"/>
                  </a:lnTo>
                  <a:lnTo>
                    <a:pt x="693" y="109639"/>
                  </a:lnTo>
                  <a:lnTo>
                    <a:pt x="693" y="692"/>
                  </a:lnTo>
                  <a:close/>
                  <a:moveTo>
                    <a:pt x="1" y="1"/>
                  </a:moveTo>
                  <a:lnTo>
                    <a:pt x="1" y="326"/>
                  </a:lnTo>
                  <a:lnTo>
                    <a:pt x="1" y="110331"/>
                  </a:lnTo>
                  <a:lnTo>
                    <a:pt x="97389" y="110331"/>
                  </a:lnTo>
                  <a:lnTo>
                    <a:pt x="9738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5"/>
            <p:cNvSpPr/>
            <p:nvPr/>
          </p:nvSpPr>
          <p:spPr>
            <a:xfrm>
              <a:off x="5418525" y="2464250"/>
              <a:ext cx="224875" cy="2994325"/>
            </a:xfrm>
            <a:custGeom>
              <a:avLst/>
              <a:gdLst/>
              <a:ahLst/>
              <a:cxnLst/>
              <a:rect l="l" t="t" r="r" b="b"/>
              <a:pathLst>
                <a:path w="8995" h="119773" extrusionOk="0">
                  <a:moveTo>
                    <a:pt x="8995" y="1"/>
                  </a:moveTo>
                  <a:lnTo>
                    <a:pt x="1" y="10134"/>
                  </a:lnTo>
                  <a:lnTo>
                    <a:pt x="1" y="119772"/>
                  </a:lnTo>
                  <a:lnTo>
                    <a:pt x="8995" y="119772"/>
                  </a:lnTo>
                  <a:lnTo>
                    <a:pt x="899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5"/>
            <p:cNvSpPr/>
            <p:nvPr/>
          </p:nvSpPr>
          <p:spPr>
            <a:xfrm>
              <a:off x="5533500" y="4907100"/>
              <a:ext cx="109900" cy="551475"/>
            </a:xfrm>
            <a:custGeom>
              <a:avLst/>
              <a:gdLst/>
              <a:ahLst/>
              <a:cxnLst/>
              <a:rect l="l" t="t" r="r" b="b"/>
              <a:pathLst>
                <a:path w="4396" h="22059" extrusionOk="0">
                  <a:moveTo>
                    <a:pt x="0" y="1"/>
                  </a:moveTo>
                  <a:lnTo>
                    <a:pt x="0" y="22058"/>
                  </a:lnTo>
                  <a:lnTo>
                    <a:pt x="4396" y="22058"/>
                  </a:lnTo>
                  <a:lnTo>
                    <a:pt x="439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5"/>
            <p:cNvSpPr/>
            <p:nvPr/>
          </p:nvSpPr>
          <p:spPr>
            <a:xfrm>
              <a:off x="5525350" y="4898950"/>
              <a:ext cx="126200" cy="568775"/>
            </a:xfrm>
            <a:custGeom>
              <a:avLst/>
              <a:gdLst/>
              <a:ahLst/>
              <a:cxnLst/>
              <a:rect l="l" t="t" r="r" b="b"/>
              <a:pathLst>
                <a:path w="5048" h="22751" extrusionOk="0">
                  <a:moveTo>
                    <a:pt x="4355" y="652"/>
                  </a:moveTo>
                  <a:lnTo>
                    <a:pt x="4355" y="22059"/>
                  </a:lnTo>
                  <a:lnTo>
                    <a:pt x="693" y="22059"/>
                  </a:lnTo>
                  <a:lnTo>
                    <a:pt x="693" y="652"/>
                  </a:lnTo>
                  <a:close/>
                  <a:moveTo>
                    <a:pt x="326" y="1"/>
                  </a:moveTo>
                  <a:cubicBezTo>
                    <a:pt x="245" y="1"/>
                    <a:pt x="164" y="1"/>
                    <a:pt x="123" y="82"/>
                  </a:cubicBezTo>
                  <a:cubicBezTo>
                    <a:pt x="41" y="164"/>
                    <a:pt x="1" y="245"/>
                    <a:pt x="1" y="327"/>
                  </a:cubicBezTo>
                  <a:lnTo>
                    <a:pt x="1" y="22384"/>
                  </a:lnTo>
                  <a:cubicBezTo>
                    <a:pt x="1" y="22466"/>
                    <a:pt x="41" y="22588"/>
                    <a:pt x="123" y="22629"/>
                  </a:cubicBezTo>
                  <a:cubicBezTo>
                    <a:pt x="164" y="22710"/>
                    <a:pt x="245" y="22751"/>
                    <a:pt x="326" y="22751"/>
                  </a:cubicBezTo>
                  <a:lnTo>
                    <a:pt x="4722" y="22751"/>
                  </a:lnTo>
                  <a:cubicBezTo>
                    <a:pt x="4803" y="22751"/>
                    <a:pt x="4884" y="22710"/>
                    <a:pt x="4966" y="22629"/>
                  </a:cubicBezTo>
                  <a:cubicBezTo>
                    <a:pt x="5007" y="22547"/>
                    <a:pt x="5047" y="22466"/>
                    <a:pt x="5047" y="22384"/>
                  </a:cubicBezTo>
                  <a:lnTo>
                    <a:pt x="5047" y="327"/>
                  </a:lnTo>
                  <a:cubicBezTo>
                    <a:pt x="5047" y="245"/>
                    <a:pt x="5007" y="164"/>
                    <a:pt x="4966" y="82"/>
                  </a:cubicBezTo>
                  <a:cubicBezTo>
                    <a:pt x="4884" y="1"/>
                    <a:pt x="4803" y="1"/>
                    <a:pt x="47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5"/>
            <p:cNvSpPr/>
            <p:nvPr/>
          </p:nvSpPr>
          <p:spPr>
            <a:xfrm>
              <a:off x="5643375" y="4524550"/>
              <a:ext cx="474150" cy="934025"/>
            </a:xfrm>
            <a:custGeom>
              <a:avLst/>
              <a:gdLst/>
              <a:ahLst/>
              <a:cxnLst/>
              <a:rect l="l" t="t" r="r" b="b"/>
              <a:pathLst>
                <a:path w="18966" h="37361" extrusionOk="0">
                  <a:moveTo>
                    <a:pt x="18965" y="0"/>
                  </a:moveTo>
                  <a:lnTo>
                    <a:pt x="1" y="15303"/>
                  </a:lnTo>
                  <a:lnTo>
                    <a:pt x="1" y="37360"/>
                  </a:lnTo>
                  <a:lnTo>
                    <a:pt x="18965" y="37360"/>
                  </a:lnTo>
                  <a:lnTo>
                    <a:pt x="1896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5"/>
            <p:cNvSpPr/>
            <p:nvPr/>
          </p:nvSpPr>
          <p:spPr>
            <a:xfrm>
              <a:off x="5634225" y="4516325"/>
              <a:ext cx="491450" cy="951400"/>
            </a:xfrm>
            <a:custGeom>
              <a:avLst/>
              <a:gdLst/>
              <a:ahLst/>
              <a:cxnLst/>
              <a:rect l="l" t="t" r="r" b="b"/>
              <a:pathLst>
                <a:path w="19658" h="38056" extrusionOk="0">
                  <a:moveTo>
                    <a:pt x="19006" y="1062"/>
                  </a:moveTo>
                  <a:lnTo>
                    <a:pt x="19006" y="37364"/>
                  </a:lnTo>
                  <a:lnTo>
                    <a:pt x="692" y="37364"/>
                  </a:lnTo>
                  <a:lnTo>
                    <a:pt x="692" y="15794"/>
                  </a:lnTo>
                  <a:lnTo>
                    <a:pt x="19006" y="1062"/>
                  </a:lnTo>
                  <a:close/>
                  <a:moveTo>
                    <a:pt x="19343" y="0"/>
                  </a:moveTo>
                  <a:cubicBezTo>
                    <a:pt x="19260" y="0"/>
                    <a:pt x="19178" y="35"/>
                    <a:pt x="19128" y="85"/>
                  </a:cubicBezTo>
                  <a:lnTo>
                    <a:pt x="163" y="15347"/>
                  </a:lnTo>
                  <a:cubicBezTo>
                    <a:pt x="82" y="15428"/>
                    <a:pt x="0" y="15509"/>
                    <a:pt x="0" y="15632"/>
                  </a:cubicBezTo>
                  <a:lnTo>
                    <a:pt x="0" y="37689"/>
                  </a:lnTo>
                  <a:cubicBezTo>
                    <a:pt x="0" y="37771"/>
                    <a:pt x="41" y="37893"/>
                    <a:pt x="122" y="37934"/>
                  </a:cubicBezTo>
                  <a:cubicBezTo>
                    <a:pt x="163" y="38015"/>
                    <a:pt x="285" y="38056"/>
                    <a:pt x="367" y="38056"/>
                  </a:cubicBezTo>
                  <a:lnTo>
                    <a:pt x="19331" y="38056"/>
                  </a:lnTo>
                  <a:cubicBezTo>
                    <a:pt x="19413" y="38056"/>
                    <a:pt x="19494" y="38015"/>
                    <a:pt x="19576" y="37934"/>
                  </a:cubicBezTo>
                  <a:cubicBezTo>
                    <a:pt x="19616" y="37852"/>
                    <a:pt x="19657" y="37771"/>
                    <a:pt x="19657" y="37689"/>
                  </a:cubicBezTo>
                  <a:lnTo>
                    <a:pt x="19657" y="329"/>
                  </a:lnTo>
                  <a:cubicBezTo>
                    <a:pt x="19657" y="207"/>
                    <a:pt x="19576" y="85"/>
                    <a:pt x="19494" y="45"/>
                  </a:cubicBezTo>
                  <a:cubicBezTo>
                    <a:pt x="19448" y="13"/>
                    <a:pt x="19395" y="0"/>
                    <a:pt x="19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5"/>
            <p:cNvSpPr/>
            <p:nvPr/>
          </p:nvSpPr>
          <p:spPr>
            <a:xfrm>
              <a:off x="1820900" y="4907100"/>
              <a:ext cx="109900" cy="551475"/>
            </a:xfrm>
            <a:custGeom>
              <a:avLst/>
              <a:gdLst/>
              <a:ahLst/>
              <a:cxnLst/>
              <a:rect l="l" t="t" r="r" b="b"/>
              <a:pathLst>
                <a:path w="4396" h="22059" extrusionOk="0">
                  <a:moveTo>
                    <a:pt x="1" y="1"/>
                  </a:moveTo>
                  <a:lnTo>
                    <a:pt x="1" y="22058"/>
                  </a:lnTo>
                  <a:lnTo>
                    <a:pt x="4396" y="22058"/>
                  </a:lnTo>
                  <a:lnTo>
                    <a:pt x="439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5"/>
            <p:cNvSpPr/>
            <p:nvPr/>
          </p:nvSpPr>
          <p:spPr>
            <a:xfrm>
              <a:off x="1812775" y="4898950"/>
              <a:ext cx="126175" cy="568775"/>
            </a:xfrm>
            <a:custGeom>
              <a:avLst/>
              <a:gdLst/>
              <a:ahLst/>
              <a:cxnLst/>
              <a:rect l="l" t="t" r="r" b="b"/>
              <a:pathLst>
                <a:path w="5047" h="22751" extrusionOk="0">
                  <a:moveTo>
                    <a:pt x="4355" y="652"/>
                  </a:moveTo>
                  <a:lnTo>
                    <a:pt x="4355" y="22059"/>
                  </a:lnTo>
                  <a:lnTo>
                    <a:pt x="692" y="22059"/>
                  </a:lnTo>
                  <a:lnTo>
                    <a:pt x="692" y="652"/>
                  </a:lnTo>
                  <a:close/>
                  <a:moveTo>
                    <a:pt x="326" y="1"/>
                  </a:moveTo>
                  <a:cubicBezTo>
                    <a:pt x="244" y="1"/>
                    <a:pt x="163" y="1"/>
                    <a:pt x="82" y="82"/>
                  </a:cubicBezTo>
                  <a:cubicBezTo>
                    <a:pt x="41" y="164"/>
                    <a:pt x="0" y="245"/>
                    <a:pt x="0" y="327"/>
                  </a:cubicBezTo>
                  <a:lnTo>
                    <a:pt x="0" y="22384"/>
                  </a:lnTo>
                  <a:cubicBezTo>
                    <a:pt x="0" y="22466"/>
                    <a:pt x="41" y="22588"/>
                    <a:pt x="82" y="22629"/>
                  </a:cubicBezTo>
                  <a:cubicBezTo>
                    <a:pt x="163" y="22710"/>
                    <a:pt x="244" y="22751"/>
                    <a:pt x="326" y="22751"/>
                  </a:cubicBezTo>
                  <a:lnTo>
                    <a:pt x="4721" y="22751"/>
                  </a:lnTo>
                  <a:cubicBezTo>
                    <a:pt x="4802" y="22751"/>
                    <a:pt x="4884" y="22710"/>
                    <a:pt x="4924" y="22629"/>
                  </a:cubicBezTo>
                  <a:cubicBezTo>
                    <a:pt x="5006" y="22547"/>
                    <a:pt x="5047" y="22466"/>
                    <a:pt x="5047" y="22384"/>
                  </a:cubicBezTo>
                  <a:lnTo>
                    <a:pt x="5047" y="327"/>
                  </a:lnTo>
                  <a:cubicBezTo>
                    <a:pt x="5047" y="245"/>
                    <a:pt x="5006" y="164"/>
                    <a:pt x="4924" y="82"/>
                  </a:cubicBezTo>
                  <a:cubicBezTo>
                    <a:pt x="4884" y="1"/>
                    <a:pt x="4802" y="1"/>
                    <a:pt x="47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5"/>
            <p:cNvSpPr/>
            <p:nvPr/>
          </p:nvSpPr>
          <p:spPr>
            <a:xfrm>
              <a:off x="1930800" y="4524550"/>
              <a:ext cx="474125" cy="934025"/>
            </a:xfrm>
            <a:custGeom>
              <a:avLst/>
              <a:gdLst/>
              <a:ahLst/>
              <a:cxnLst/>
              <a:rect l="l" t="t" r="r" b="b"/>
              <a:pathLst>
                <a:path w="18965" h="37361" extrusionOk="0">
                  <a:moveTo>
                    <a:pt x="18965" y="0"/>
                  </a:moveTo>
                  <a:lnTo>
                    <a:pt x="0" y="15303"/>
                  </a:lnTo>
                  <a:lnTo>
                    <a:pt x="0" y="37360"/>
                  </a:lnTo>
                  <a:lnTo>
                    <a:pt x="18965" y="37360"/>
                  </a:lnTo>
                  <a:lnTo>
                    <a:pt x="189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5"/>
            <p:cNvSpPr/>
            <p:nvPr/>
          </p:nvSpPr>
          <p:spPr>
            <a:xfrm>
              <a:off x="1921625" y="4516325"/>
              <a:ext cx="491450" cy="951400"/>
            </a:xfrm>
            <a:custGeom>
              <a:avLst/>
              <a:gdLst/>
              <a:ahLst/>
              <a:cxnLst/>
              <a:rect l="l" t="t" r="r" b="b"/>
              <a:pathLst>
                <a:path w="19658" h="38056" extrusionOk="0">
                  <a:moveTo>
                    <a:pt x="18966" y="1062"/>
                  </a:moveTo>
                  <a:lnTo>
                    <a:pt x="18966" y="37364"/>
                  </a:lnTo>
                  <a:lnTo>
                    <a:pt x="693" y="37364"/>
                  </a:lnTo>
                  <a:lnTo>
                    <a:pt x="693" y="15794"/>
                  </a:lnTo>
                  <a:lnTo>
                    <a:pt x="18966" y="1062"/>
                  </a:lnTo>
                  <a:close/>
                  <a:moveTo>
                    <a:pt x="19314" y="0"/>
                  </a:moveTo>
                  <a:cubicBezTo>
                    <a:pt x="19239" y="0"/>
                    <a:pt x="19163" y="35"/>
                    <a:pt x="19088" y="85"/>
                  </a:cubicBezTo>
                  <a:lnTo>
                    <a:pt x="123" y="15347"/>
                  </a:lnTo>
                  <a:cubicBezTo>
                    <a:pt x="41" y="15428"/>
                    <a:pt x="1" y="15509"/>
                    <a:pt x="1" y="15632"/>
                  </a:cubicBezTo>
                  <a:lnTo>
                    <a:pt x="1" y="37689"/>
                  </a:lnTo>
                  <a:cubicBezTo>
                    <a:pt x="1" y="37771"/>
                    <a:pt x="41" y="37893"/>
                    <a:pt x="123" y="37934"/>
                  </a:cubicBezTo>
                  <a:cubicBezTo>
                    <a:pt x="164" y="38015"/>
                    <a:pt x="245" y="38056"/>
                    <a:pt x="367" y="38056"/>
                  </a:cubicBezTo>
                  <a:lnTo>
                    <a:pt x="19332" y="38056"/>
                  </a:lnTo>
                  <a:cubicBezTo>
                    <a:pt x="19413" y="38056"/>
                    <a:pt x="19495" y="38015"/>
                    <a:pt x="19576" y="37934"/>
                  </a:cubicBezTo>
                  <a:cubicBezTo>
                    <a:pt x="19617" y="37852"/>
                    <a:pt x="19657" y="37771"/>
                    <a:pt x="19657" y="37689"/>
                  </a:cubicBezTo>
                  <a:lnTo>
                    <a:pt x="19657" y="329"/>
                  </a:lnTo>
                  <a:cubicBezTo>
                    <a:pt x="19657" y="207"/>
                    <a:pt x="19576" y="85"/>
                    <a:pt x="19454" y="45"/>
                  </a:cubicBezTo>
                  <a:cubicBezTo>
                    <a:pt x="19407" y="13"/>
                    <a:pt x="19361" y="0"/>
                    <a:pt x="193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5"/>
            <p:cNvSpPr/>
            <p:nvPr/>
          </p:nvSpPr>
          <p:spPr>
            <a:xfrm>
              <a:off x="1398675" y="4437050"/>
              <a:ext cx="5067825" cy="567750"/>
            </a:xfrm>
            <a:custGeom>
              <a:avLst/>
              <a:gdLst/>
              <a:ahLst/>
              <a:cxnLst/>
              <a:rect l="l" t="t" r="r" b="b"/>
              <a:pathLst>
                <a:path w="202713" h="22710" extrusionOk="0">
                  <a:moveTo>
                    <a:pt x="202713" y="0"/>
                  </a:moveTo>
                  <a:lnTo>
                    <a:pt x="0" y="21285"/>
                  </a:lnTo>
                  <a:lnTo>
                    <a:pt x="82" y="22709"/>
                  </a:lnTo>
                  <a:lnTo>
                    <a:pt x="175039" y="22709"/>
                  </a:lnTo>
                  <a:lnTo>
                    <a:pt x="202713" y="1425"/>
                  </a:lnTo>
                  <a:lnTo>
                    <a:pt x="2027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5"/>
            <p:cNvSpPr/>
            <p:nvPr/>
          </p:nvSpPr>
          <p:spPr>
            <a:xfrm>
              <a:off x="1390525" y="4428500"/>
              <a:ext cx="5084125" cy="584450"/>
            </a:xfrm>
            <a:custGeom>
              <a:avLst/>
              <a:gdLst/>
              <a:ahLst/>
              <a:cxnLst/>
              <a:rect l="l" t="t" r="r" b="b"/>
              <a:pathLst>
                <a:path w="203365" h="23378" extrusionOk="0">
                  <a:moveTo>
                    <a:pt x="202713" y="709"/>
                  </a:moveTo>
                  <a:lnTo>
                    <a:pt x="202713" y="1604"/>
                  </a:lnTo>
                  <a:lnTo>
                    <a:pt x="175214" y="22726"/>
                  </a:lnTo>
                  <a:lnTo>
                    <a:pt x="733" y="22726"/>
                  </a:lnTo>
                  <a:lnTo>
                    <a:pt x="693" y="21912"/>
                  </a:lnTo>
                  <a:lnTo>
                    <a:pt x="202713" y="709"/>
                  </a:lnTo>
                  <a:close/>
                  <a:moveTo>
                    <a:pt x="203071" y="1"/>
                  </a:moveTo>
                  <a:cubicBezTo>
                    <a:pt x="203044" y="1"/>
                    <a:pt x="203020" y="6"/>
                    <a:pt x="202998" y="17"/>
                  </a:cubicBezTo>
                  <a:lnTo>
                    <a:pt x="286" y="21261"/>
                  </a:lnTo>
                  <a:cubicBezTo>
                    <a:pt x="123" y="21302"/>
                    <a:pt x="1" y="21464"/>
                    <a:pt x="1" y="21627"/>
                  </a:cubicBezTo>
                  <a:lnTo>
                    <a:pt x="82" y="23051"/>
                  </a:lnTo>
                  <a:cubicBezTo>
                    <a:pt x="82" y="23255"/>
                    <a:pt x="204" y="23377"/>
                    <a:pt x="408" y="23377"/>
                  </a:cubicBezTo>
                  <a:lnTo>
                    <a:pt x="175365" y="23377"/>
                  </a:lnTo>
                  <a:cubicBezTo>
                    <a:pt x="175446" y="23377"/>
                    <a:pt x="175527" y="23377"/>
                    <a:pt x="175568" y="23296"/>
                  </a:cubicBezTo>
                  <a:lnTo>
                    <a:pt x="203242" y="2052"/>
                  </a:lnTo>
                  <a:cubicBezTo>
                    <a:pt x="203323" y="1970"/>
                    <a:pt x="203364" y="1889"/>
                    <a:pt x="203364" y="1767"/>
                  </a:cubicBezTo>
                  <a:lnTo>
                    <a:pt x="203364" y="342"/>
                  </a:lnTo>
                  <a:cubicBezTo>
                    <a:pt x="203364" y="220"/>
                    <a:pt x="203323" y="139"/>
                    <a:pt x="203283" y="98"/>
                  </a:cubicBezTo>
                  <a:cubicBezTo>
                    <a:pt x="203223" y="39"/>
                    <a:pt x="203142" y="1"/>
                    <a:pt x="2030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5"/>
            <p:cNvSpPr/>
            <p:nvPr/>
          </p:nvSpPr>
          <p:spPr>
            <a:xfrm>
              <a:off x="1400700" y="4437050"/>
              <a:ext cx="5065800" cy="531125"/>
            </a:xfrm>
            <a:custGeom>
              <a:avLst/>
              <a:gdLst/>
              <a:ahLst/>
              <a:cxnLst/>
              <a:rect l="l" t="t" r="r" b="b"/>
              <a:pathLst>
                <a:path w="202632" h="21245" extrusionOk="0">
                  <a:moveTo>
                    <a:pt x="44157" y="0"/>
                  </a:moveTo>
                  <a:lnTo>
                    <a:pt x="1" y="21244"/>
                  </a:lnTo>
                  <a:lnTo>
                    <a:pt x="174958" y="21244"/>
                  </a:lnTo>
                  <a:lnTo>
                    <a:pt x="20263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5"/>
            <p:cNvSpPr/>
            <p:nvPr/>
          </p:nvSpPr>
          <p:spPr>
            <a:xfrm>
              <a:off x="1391550" y="4427900"/>
              <a:ext cx="5084100" cy="549425"/>
            </a:xfrm>
            <a:custGeom>
              <a:avLst/>
              <a:gdLst/>
              <a:ahLst/>
              <a:cxnLst/>
              <a:rect l="l" t="t" r="r" b="b"/>
              <a:pathLst>
                <a:path w="203364" h="21977" extrusionOk="0">
                  <a:moveTo>
                    <a:pt x="201980" y="692"/>
                  </a:moveTo>
                  <a:lnTo>
                    <a:pt x="175226" y="21285"/>
                  </a:lnTo>
                  <a:lnTo>
                    <a:pt x="1832" y="21285"/>
                  </a:lnTo>
                  <a:lnTo>
                    <a:pt x="44564" y="692"/>
                  </a:lnTo>
                  <a:close/>
                  <a:moveTo>
                    <a:pt x="44523" y="0"/>
                  </a:moveTo>
                  <a:lnTo>
                    <a:pt x="44360" y="41"/>
                  </a:lnTo>
                  <a:lnTo>
                    <a:pt x="204" y="21326"/>
                  </a:lnTo>
                  <a:cubicBezTo>
                    <a:pt x="82" y="21407"/>
                    <a:pt x="1" y="21570"/>
                    <a:pt x="41" y="21692"/>
                  </a:cubicBezTo>
                  <a:cubicBezTo>
                    <a:pt x="82" y="21855"/>
                    <a:pt x="204" y="21977"/>
                    <a:pt x="367" y="21977"/>
                  </a:cubicBezTo>
                  <a:lnTo>
                    <a:pt x="175324" y="21977"/>
                  </a:lnTo>
                  <a:cubicBezTo>
                    <a:pt x="175405" y="21977"/>
                    <a:pt x="175486" y="21936"/>
                    <a:pt x="175527" y="21895"/>
                  </a:cubicBezTo>
                  <a:lnTo>
                    <a:pt x="203201" y="611"/>
                  </a:lnTo>
                  <a:cubicBezTo>
                    <a:pt x="203323" y="529"/>
                    <a:pt x="203364" y="407"/>
                    <a:pt x="203323" y="244"/>
                  </a:cubicBezTo>
                  <a:cubicBezTo>
                    <a:pt x="203282" y="122"/>
                    <a:pt x="203160" y="0"/>
                    <a:pt x="2029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5"/>
            <p:cNvSpPr/>
            <p:nvPr/>
          </p:nvSpPr>
          <p:spPr>
            <a:xfrm>
              <a:off x="5056325" y="4664950"/>
              <a:ext cx="755975" cy="213700"/>
            </a:xfrm>
            <a:custGeom>
              <a:avLst/>
              <a:gdLst/>
              <a:ahLst/>
              <a:cxnLst/>
              <a:rect l="l" t="t" r="r" b="b"/>
              <a:pathLst>
                <a:path w="30239" h="8548" extrusionOk="0">
                  <a:moveTo>
                    <a:pt x="10704" y="1"/>
                  </a:moveTo>
                  <a:lnTo>
                    <a:pt x="0" y="8547"/>
                  </a:lnTo>
                  <a:lnTo>
                    <a:pt x="18558" y="8547"/>
                  </a:lnTo>
                  <a:lnTo>
                    <a:pt x="302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5"/>
            <p:cNvSpPr/>
            <p:nvPr/>
          </p:nvSpPr>
          <p:spPr>
            <a:xfrm>
              <a:off x="5047175" y="4656825"/>
              <a:ext cx="774275" cy="230975"/>
            </a:xfrm>
            <a:custGeom>
              <a:avLst/>
              <a:gdLst/>
              <a:ahLst/>
              <a:cxnLst/>
              <a:rect l="l" t="t" r="r" b="b"/>
              <a:pathLst>
                <a:path w="30971" h="9239" extrusionOk="0">
                  <a:moveTo>
                    <a:pt x="29546" y="651"/>
                  </a:moveTo>
                  <a:lnTo>
                    <a:pt x="18831" y="8546"/>
                  </a:lnTo>
                  <a:lnTo>
                    <a:pt x="1343" y="8546"/>
                  </a:lnTo>
                  <a:lnTo>
                    <a:pt x="11192" y="651"/>
                  </a:lnTo>
                  <a:close/>
                  <a:moveTo>
                    <a:pt x="11070" y="0"/>
                  </a:moveTo>
                  <a:cubicBezTo>
                    <a:pt x="10988" y="0"/>
                    <a:pt x="10907" y="0"/>
                    <a:pt x="10866" y="41"/>
                  </a:cubicBezTo>
                  <a:lnTo>
                    <a:pt x="163" y="8628"/>
                  </a:lnTo>
                  <a:cubicBezTo>
                    <a:pt x="41" y="8709"/>
                    <a:pt x="0" y="8872"/>
                    <a:pt x="82" y="8994"/>
                  </a:cubicBezTo>
                  <a:cubicBezTo>
                    <a:pt x="122" y="9116"/>
                    <a:pt x="244" y="9238"/>
                    <a:pt x="366" y="9238"/>
                  </a:cubicBezTo>
                  <a:lnTo>
                    <a:pt x="18924" y="9238"/>
                  </a:lnTo>
                  <a:cubicBezTo>
                    <a:pt x="18965" y="9238"/>
                    <a:pt x="19046" y="9198"/>
                    <a:pt x="19128" y="9157"/>
                  </a:cubicBezTo>
                  <a:lnTo>
                    <a:pt x="30808" y="611"/>
                  </a:lnTo>
                  <a:cubicBezTo>
                    <a:pt x="30889" y="529"/>
                    <a:pt x="30971" y="366"/>
                    <a:pt x="30889" y="204"/>
                  </a:cubicBezTo>
                  <a:cubicBezTo>
                    <a:pt x="30849" y="81"/>
                    <a:pt x="30726" y="0"/>
                    <a:pt x="306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5"/>
            <p:cNvSpPr/>
            <p:nvPr/>
          </p:nvSpPr>
          <p:spPr>
            <a:xfrm>
              <a:off x="5774625" y="4437050"/>
              <a:ext cx="691875" cy="567750"/>
            </a:xfrm>
            <a:custGeom>
              <a:avLst/>
              <a:gdLst/>
              <a:ahLst/>
              <a:cxnLst/>
              <a:rect l="l" t="t" r="r" b="b"/>
              <a:pathLst>
                <a:path w="27675" h="22710" extrusionOk="0">
                  <a:moveTo>
                    <a:pt x="27675" y="0"/>
                  </a:moveTo>
                  <a:lnTo>
                    <a:pt x="1" y="21244"/>
                  </a:lnTo>
                  <a:lnTo>
                    <a:pt x="1" y="22709"/>
                  </a:lnTo>
                  <a:lnTo>
                    <a:pt x="27675" y="1425"/>
                  </a:lnTo>
                  <a:lnTo>
                    <a:pt x="276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5"/>
            <p:cNvSpPr/>
            <p:nvPr/>
          </p:nvSpPr>
          <p:spPr>
            <a:xfrm>
              <a:off x="5766475" y="4428250"/>
              <a:ext cx="708175" cy="584775"/>
            </a:xfrm>
            <a:custGeom>
              <a:avLst/>
              <a:gdLst/>
              <a:ahLst/>
              <a:cxnLst/>
              <a:rect l="l" t="t" r="r" b="b"/>
              <a:pathLst>
                <a:path w="28327" h="23391" extrusionOk="0">
                  <a:moveTo>
                    <a:pt x="27675" y="1044"/>
                  </a:moveTo>
                  <a:lnTo>
                    <a:pt x="27675" y="1614"/>
                  </a:lnTo>
                  <a:lnTo>
                    <a:pt x="652" y="22370"/>
                  </a:lnTo>
                  <a:lnTo>
                    <a:pt x="652" y="22370"/>
                  </a:lnTo>
                  <a:lnTo>
                    <a:pt x="652" y="21800"/>
                  </a:lnTo>
                  <a:lnTo>
                    <a:pt x="27675" y="1044"/>
                  </a:lnTo>
                  <a:close/>
                  <a:moveTo>
                    <a:pt x="27999" y="0"/>
                  </a:moveTo>
                  <a:cubicBezTo>
                    <a:pt x="27920" y="0"/>
                    <a:pt x="27845" y="20"/>
                    <a:pt x="27797" y="68"/>
                  </a:cubicBezTo>
                  <a:lnTo>
                    <a:pt x="123" y="21352"/>
                  </a:lnTo>
                  <a:cubicBezTo>
                    <a:pt x="42" y="21393"/>
                    <a:pt x="1" y="21515"/>
                    <a:pt x="1" y="21596"/>
                  </a:cubicBezTo>
                  <a:lnTo>
                    <a:pt x="1" y="23061"/>
                  </a:lnTo>
                  <a:cubicBezTo>
                    <a:pt x="1" y="23184"/>
                    <a:pt x="82" y="23306"/>
                    <a:pt x="164" y="23346"/>
                  </a:cubicBezTo>
                  <a:cubicBezTo>
                    <a:pt x="210" y="23377"/>
                    <a:pt x="263" y="23391"/>
                    <a:pt x="315" y="23391"/>
                  </a:cubicBezTo>
                  <a:cubicBezTo>
                    <a:pt x="398" y="23391"/>
                    <a:pt x="480" y="23356"/>
                    <a:pt x="530" y="23306"/>
                  </a:cubicBezTo>
                  <a:lnTo>
                    <a:pt x="28204" y="2062"/>
                  </a:lnTo>
                  <a:cubicBezTo>
                    <a:pt x="28285" y="1980"/>
                    <a:pt x="28326" y="1899"/>
                    <a:pt x="28326" y="1777"/>
                  </a:cubicBezTo>
                  <a:lnTo>
                    <a:pt x="28326" y="352"/>
                  </a:lnTo>
                  <a:cubicBezTo>
                    <a:pt x="28326" y="230"/>
                    <a:pt x="28245" y="108"/>
                    <a:pt x="28163" y="27"/>
                  </a:cubicBezTo>
                  <a:cubicBezTo>
                    <a:pt x="28113" y="10"/>
                    <a:pt x="28055" y="0"/>
                    <a:pt x="279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5"/>
            <p:cNvSpPr/>
            <p:nvPr/>
          </p:nvSpPr>
          <p:spPr>
            <a:xfrm>
              <a:off x="5189600" y="4452300"/>
              <a:ext cx="914700" cy="283675"/>
            </a:xfrm>
            <a:custGeom>
              <a:avLst/>
              <a:gdLst/>
              <a:ahLst/>
              <a:cxnLst/>
              <a:rect l="l" t="t" r="r" b="b"/>
              <a:pathLst>
                <a:path w="36588" h="11347" extrusionOk="0">
                  <a:moveTo>
                    <a:pt x="33128" y="1"/>
                  </a:moveTo>
                  <a:cubicBezTo>
                    <a:pt x="32599" y="1"/>
                    <a:pt x="32274" y="42"/>
                    <a:pt x="32233" y="42"/>
                  </a:cubicBezTo>
                  <a:lnTo>
                    <a:pt x="367" y="42"/>
                  </a:lnTo>
                  <a:cubicBezTo>
                    <a:pt x="164" y="42"/>
                    <a:pt x="1" y="204"/>
                    <a:pt x="1" y="367"/>
                  </a:cubicBezTo>
                  <a:cubicBezTo>
                    <a:pt x="1" y="571"/>
                    <a:pt x="164" y="733"/>
                    <a:pt x="367" y="733"/>
                  </a:cubicBezTo>
                  <a:lnTo>
                    <a:pt x="32274" y="733"/>
                  </a:lnTo>
                  <a:lnTo>
                    <a:pt x="32314" y="693"/>
                  </a:lnTo>
                  <a:lnTo>
                    <a:pt x="33128" y="693"/>
                  </a:lnTo>
                  <a:cubicBezTo>
                    <a:pt x="33698" y="693"/>
                    <a:pt x="34430" y="733"/>
                    <a:pt x="35000" y="896"/>
                  </a:cubicBezTo>
                  <a:cubicBezTo>
                    <a:pt x="35285" y="1018"/>
                    <a:pt x="35529" y="1140"/>
                    <a:pt x="35692" y="1263"/>
                  </a:cubicBezTo>
                  <a:cubicBezTo>
                    <a:pt x="35814" y="1385"/>
                    <a:pt x="35896" y="1547"/>
                    <a:pt x="35896" y="1751"/>
                  </a:cubicBezTo>
                  <a:cubicBezTo>
                    <a:pt x="35896" y="1873"/>
                    <a:pt x="35855" y="1995"/>
                    <a:pt x="35814" y="2158"/>
                  </a:cubicBezTo>
                  <a:cubicBezTo>
                    <a:pt x="35611" y="2687"/>
                    <a:pt x="35285" y="3053"/>
                    <a:pt x="34675" y="3379"/>
                  </a:cubicBezTo>
                  <a:cubicBezTo>
                    <a:pt x="33739" y="3867"/>
                    <a:pt x="32274" y="4193"/>
                    <a:pt x="30198" y="4356"/>
                  </a:cubicBezTo>
                  <a:cubicBezTo>
                    <a:pt x="28082" y="4559"/>
                    <a:pt x="25355" y="4640"/>
                    <a:pt x="21936" y="4762"/>
                  </a:cubicBezTo>
                  <a:cubicBezTo>
                    <a:pt x="17256" y="4925"/>
                    <a:pt x="14326" y="6431"/>
                    <a:pt x="12535" y="7896"/>
                  </a:cubicBezTo>
                  <a:cubicBezTo>
                    <a:pt x="10745" y="9402"/>
                    <a:pt x="10094" y="10867"/>
                    <a:pt x="10094" y="10867"/>
                  </a:cubicBezTo>
                  <a:cubicBezTo>
                    <a:pt x="10012" y="11071"/>
                    <a:pt x="10094" y="11274"/>
                    <a:pt x="10256" y="11315"/>
                  </a:cubicBezTo>
                  <a:cubicBezTo>
                    <a:pt x="10311" y="11337"/>
                    <a:pt x="10365" y="11347"/>
                    <a:pt x="10417" y="11347"/>
                  </a:cubicBezTo>
                  <a:cubicBezTo>
                    <a:pt x="10557" y="11347"/>
                    <a:pt x="10674" y="11271"/>
                    <a:pt x="10704" y="11152"/>
                  </a:cubicBezTo>
                  <a:cubicBezTo>
                    <a:pt x="10785" y="11030"/>
                    <a:pt x="11396" y="9646"/>
                    <a:pt x="13105" y="8303"/>
                  </a:cubicBezTo>
                  <a:cubicBezTo>
                    <a:pt x="14814" y="6960"/>
                    <a:pt x="17582" y="5576"/>
                    <a:pt x="21936" y="5454"/>
                  </a:cubicBezTo>
                  <a:cubicBezTo>
                    <a:pt x="26535" y="5292"/>
                    <a:pt x="29872" y="5169"/>
                    <a:pt x="32192" y="4803"/>
                  </a:cubicBezTo>
                  <a:cubicBezTo>
                    <a:pt x="33372" y="4640"/>
                    <a:pt x="34268" y="4356"/>
                    <a:pt x="35000" y="3989"/>
                  </a:cubicBezTo>
                  <a:cubicBezTo>
                    <a:pt x="35692" y="3623"/>
                    <a:pt x="36180" y="3094"/>
                    <a:pt x="36425" y="2402"/>
                  </a:cubicBezTo>
                  <a:cubicBezTo>
                    <a:pt x="36547" y="2199"/>
                    <a:pt x="36587" y="1954"/>
                    <a:pt x="36587" y="1751"/>
                  </a:cubicBezTo>
                  <a:cubicBezTo>
                    <a:pt x="36587" y="1344"/>
                    <a:pt x="36384" y="1018"/>
                    <a:pt x="36140" y="774"/>
                  </a:cubicBezTo>
                  <a:cubicBezTo>
                    <a:pt x="35773" y="408"/>
                    <a:pt x="35244" y="245"/>
                    <a:pt x="34675" y="123"/>
                  </a:cubicBezTo>
                  <a:cubicBezTo>
                    <a:pt x="34146" y="42"/>
                    <a:pt x="33576" y="1"/>
                    <a:pt x="331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5"/>
            <p:cNvSpPr/>
            <p:nvPr/>
          </p:nvSpPr>
          <p:spPr>
            <a:xfrm>
              <a:off x="5292375" y="4676900"/>
              <a:ext cx="262500" cy="176300"/>
            </a:xfrm>
            <a:custGeom>
              <a:avLst/>
              <a:gdLst/>
              <a:ahLst/>
              <a:cxnLst/>
              <a:rect l="l" t="t" r="r" b="b"/>
              <a:pathLst>
                <a:path w="10500" h="7052" extrusionOk="0">
                  <a:moveTo>
                    <a:pt x="6975" y="1"/>
                  </a:moveTo>
                  <a:cubicBezTo>
                    <a:pt x="5952" y="1"/>
                    <a:pt x="4660" y="133"/>
                    <a:pt x="3581" y="662"/>
                  </a:cubicBezTo>
                  <a:cubicBezTo>
                    <a:pt x="2279" y="1354"/>
                    <a:pt x="1058" y="3714"/>
                    <a:pt x="366" y="5342"/>
                  </a:cubicBezTo>
                  <a:cubicBezTo>
                    <a:pt x="0" y="6156"/>
                    <a:pt x="611" y="7052"/>
                    <a:pt x="1506" y="7052"/>
                  </a:cubicBezTo>
                  <a:lnTo>
                    <a:pt x="5535" y="7052"/>
                  </a:lnTo>
                  <a:cubicBezTo>
                    <a:pt x="5861" y="7052"/>
                    <a:pt x="6227" y="6930"/>
                    <a:pt x="6430" y="6645"/>
                  </a:cubicBezTo>
                  <a:lnTo>
                    <a:pt x="10500" y="2087"/>
                  </a:lnTo>
                  <a:cubicBezTo>
                    <a:pt x="10500" y="2087"/>
                    <a:pt x="10337" y="337"/>
                    <a:pt x="8750" y="133"/>
                  </a:cubicBezTo>
                  <a:cubicBezTo>
                    <a:pt x="8750" y="133"/>
                    <a:pt x="7997" y="1"/>
                    <a:pt x="69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5"/>
            <p:cNvSpPr/>
            <p:nvPr/>
          </p:nvSpPr>
          <p:spPr>
            <a:xfrm>
              <a:off x="5442950" y="4707275"/>
              <a:ext cx="72250" cy="119475"/>
            </a:xfrm>
            <a:custGeom>
              <a:avLst/>
              <a:gdLst/>
              <a:ahLst/>
              <a:cxnLst/>
              <a:rect l="l" t="t" r="r" b="b"/>
              <a:pathLst>
                <a:path w="2890" h="4779" extrusionOk="0">
                  <a:moveTo>
                    <a:pt x="2677" y="1"/>
                  </a:moveTo>
                  <a:cubicBezTo>
                    <a:pt x="2651" y="1"/>
                    <a:pt x="2627" y="6"/>
                    <a:pt x="2605" y="17"/>
                  </a:cubicBezTo>
                  <a:cubicBezTo>
                    <a:pt x="244" y="1360"/>
                    <a:pt x="0" y="3435"/>
                    <a:pt x="0" y="4249"/>
                  </a:cubicBezTo>
                  <a:cubicBezTo>
                    <a:pt x="0" y="4494"/>
                    <a:pt x="0" y="4616"/>
                    <a:pt x="0" y="4616"/>
                  </a:cubicBezTo>
                  <a:cubicBezTo>
                    <a:pt x="41" y="4738"/>
                    <a:pt x="122" y="4778"/>
                    <a:pt x="204" y="4778"/>
                  </a:cubicBezTo>
                  <a:cubicBezTo>
                    <a:pt x="285" y="4738"/>
                    <a:pt x="367" y="4656"/>
                    <a:pt x="367" y="4575"/>
                  </a:cubicBezTo>
                  <a:lnTo>
                    <a:pt x="326" y="4494"/>
                  </a:lnTo>
                  <a:cubicBezTo>
                    <a:pt x="326" y="4453"/>
                    <a:pt x="326" y="4372"/>
                    <a:pt x="326" y="4249"/>
                  </a:cubicBezTo>
                  <a:cubicBezTo>
                    <a:pt x="326" y="3476"/>
                    <a:pt x="570" y="1563"/>
                    <a:pt x="2768" y="302"/>
                  </a:cubicBezTo>
                  <a:cubicBezTo>
                    <a:pt x="2849" y="261"/>
                    <a:pt x="2890" y="180"/>
                    <a:pt x="2849" y="98"/>
                  </a:cubicBezTo>
                  <a:cubicBezTo>
                    <a:pt x="2819" y="39"/>
                    <a:pt x="2746" y="1"/>
                    <a:pt x="26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5"/>
            <p:cNvSpPr/>
            <p:nvPr/>
          </p:nvSpPr>
          <p:spPr>
            <a:xfrm>
              <a:off x="3283975" y="4592725"/>
              <a:ext cx="2022650" cy="316425"/>
            </a:xfrm>
            <a:custGeom>
              <a:avLst/>
              <a:gdLst/>
              <a:ahLst/>
              <a:cxnLst/>
              <a:rect l="l" t="t" r="r" b="b"/>
              <a:pathLst>
                <a:path w="80906" h="12657" extrusionOk="0">
                  <a:moveTo>
                    <a:pt x="15831" y="0"/>
                  </a:moveTo>
                  <a:lnTo>
                    <a:pt x="0" y="12657"/>
                  </a:lnTo>
                  <a:lnTo>
                    <a:pt x="65075" y="12657"/>
                  </a:lnTo>
                  <a:lnTo>
                    <a:pt x="8090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5"/>
            <p:cNvSpPr/>
            <p:nvPr/>
          </p:nvSpPr>
          <p:spPr>
            <a:xfrm>
              <a:off x="3274800" y="4584575"/>
              <a:ext cx="2041000" cy="332725"/>
            </a:xfrm>
            <a:custGeom>
              <a:avLst/>
              <a:gdLst/>
              <a:ahLst/>
              <a:cxnLst/>
              <a:rect l="l" t="t" r="r" b="b"/>
              <a:pathLst>
                <a:path w="81640" h="13309" extrusionOk="0">
                  <a:moveTo>
                    <a:pt x="80296" y="692"/>
                  </a:moveTo>
                  <a:lnTo>
                    <a:pt x="65340" y="12617"/>
                  </a:lnTo>
                  <a:lnTo>
                    <a:pt x="1344" y="12617"/>
                  </a:lnTo>
                  <a:lnTo>
                    <a:pt x="16320" y="692"/>
                  </a:lnTo>
                  <a:close/>
                  <a:moveTo>
                    <a:pt x="16198" y="1"/>
                  </a:moveTo>
                  <a:cubicBezTo>
                    <a:pt x="16117" y="1"/>
                    <a:pt x="16035" y="41"/>
                    <a:pt x="15995" y="82"/>
                  </a:cubicBezTo>
                  <a:lnTo>
                    <a:pt x="164" y="12698"/>
                  </a:lnTo>
                  <a:cubicBezTo>
                    <a:pt x="42" y="12779"/>
                    <a:pt x="1" y="12942"/>
                    <a:pt x="42" y="13064"/>
                  </a:cubicBezTo>
                  <a:cubicBezTo>
                    <a:pt x="82" y="13227"/>
                    <a:pt x="204" y="13309"/>
                    <a:pt x="367" y="13309"/>
                  </a:cubicBezTo>
                  <a:lnTo>
                    <a:pt x="65442" y="13309"/>
                  </a:lnTo>
                  <a:cubicBezTo>
                    <a:pt x="65523" y="13309"/>
                    <a:pt x="65605" y="13268"/>
                    <a:pt x="65645" y="13227"/>
                  </a:cubicBezTo>
                  <a:lnTo>
                    <a:pt x="81476" y="611"/>
                  </a:lnTo>
                  <a:cubicBezTo>
                    <a:pt x="81598" y="530"/>
                    <a:pt x="81639" y="367"/>
                    <a:pt x="81598" y="245"/>
                  </a:cubicBezTo>
                  <a:cubicBezTo>
                    <a:pt x="81558" y="82"/>
                    <a:pt x="81436" y="1"/>
                    <a:pt x="81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5"/>
            <p:cNvSpPr/>
            <p:nvPr/>
          </p:nvSpPr>
          <p:spPr>
            <a:xfrm>
              <a:off x="4902700" y="4584475"/>
              <a:ext cx="413100" cy="352825"/>
            </a:xfrm>
            <a:custGeom>
              <a:avLst/>
              <a:gdLst/>
              <a:ahLst/>
              <a:cxnLst/>
              <a:rect l="l" t="t" r="r" b="b"/>
              <a:pathLst>
                <a:path w="16524" h="14113" extrusionOk="0">
                  <a:moveTo>
                    <a:pt x="16180" y="1"/>
                  </a:moveTo>
                  <a:cubicBezTo>
                    <a:pt x="16104" y="1"/>
                    <a:pt x="16029" y="36"/>
                    <a:pt x="15953" y="86"/>
                  </a:cubicBezTo>
                  <a:lnTo>
                    <a:pt x="122" y="12702"/>
                  </a:lnTo>
                  <a:cubicBezTo>
                    <a:pt x="41" y="12783"/>
                    <a:pt x="0" y="12865"/>
                    <a:pt x="0" y="12987"/>
                  </a:cubicBezTo>
                  <a:lnTo>
                    <a:pt x="0" y="13760"/>
                  </a:lnTo>
                  <a:cubicBezTo>
                    <a:pt x="0" y="13882"/>
                    <a:pt x="82" y="14004"/>
                    <a:pt x="204" y="14086"/>
                  </a:cubicBezTo>
                  <a:cubicBezTo>
                    <a:pt x="254" y="14103"/>
                    <a:pt x="305" y="14113"/>
                    <a:pt x="352" y="14113"/>
                  </a:cubicBezTo>
                  <a:cubicBezTo>
                    <a:pt x="420" y="14113"/>
                    <a:pt x="482" y="14093"/>
                    <a:pt x="529" y="14045"/>
                  </a:cubicBezTo>
                  <a:lnTo>
                    <a:pt x="16360" y="1388"/>
                  </a:lnTo>
                  <a:cubicBezTo>
                    <a:pt x="16442" y="1348"/>
                    <a:pt x="16523" y="1225"/>
                    <a:pt x="16523" y="1144"/>
                  </a:cubicBezTo>
                  <a:lnTo>
                    <a:pt x="16523" y="330"/>
                  </a:lnTo>
                  <a:cubicBezTo>
                    <a:pt x="16523" y="208"/>
                    <a:pt x="16442" y="86"/>
                    <a:pt x="16320" y="45"/>
                  </a:cubicBezTo>
                  <a:cubicBezTo>
                    <a:pt x="16273" y="14"/>
                    <a:pt x="16226" y="1"/>
                    <a:pt x="161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5"/>
            <p:cNvSpPr/>
            <p:nvPr/>
          </p:nvSpPr>
          <p:spPr>
            <a:xfrm>
              <a:off x="3283975" y="4909125"/>
              <a:ext cx="1626875" cy="19375"/>
            </a:xfrm>
            <a:custGeom>
              <a:avLst/>
              <a:gdLst/>
              <a:ahLst/>
              <a:cxnLst/>
              <a:rect l="l" t="t" r="r" b="b"/>
              <a:pathLst>
                <a:path w="65075" h="775" extrusionOk="0">
                  <a:moveTo>
                    <a:pt x="0" y="1"/>
                  </a:moveTo>
                  <a:lnTo>
                    <a:pt x="0" y="774"/>
                  </a:lnTo>
                  <a:lnTo>
                    <a:pt x="65075" y="774"/>
                  </a:lnTo>
                  <a:lnTo>
                    <a:pt x="650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5"/>
            <p:cNvSpPr/>
            <p:nvPr/>
          </p:nvSpPr>
          <p:spPr>
            <a:xfrm>
              <a:off x="3274800" y="4899975"/>
              <a:ext cx="1645225" cy="37675"/>
            </a:xfrm>
            <a:custGeom>
              <a:avLst/>
              <a:gdLst/>
              <a:ahLst/>
              <a:cxnLst/>
              <a:rect l="l" t="t" r="r" b="b"/>
              <a:pathLst>
                <a:path w="65809" h="1507" extrusionOk="0">
                  <a:moveTo>
                    <a:pt x="65116" y="693"/>
                  </a:moveTo>
                  <a:lnTo>
                    <a:pt x="65116" y="815"/>
                  </a:lnTo>
                  <a:lnTo>
                    <a:pt x="693" y="815"/>
                  </a:lnTo>
                  <a:lnTo>
                    <a:pt x="693" y="693"/>
                  </a:lnTo>
                  <a:close/>
                  <a:moveTo>
                    <a:pt x="367" y="1"/>
                  </a:moveTo>
                  <a:cubicBezTo>
                    <a:pt x="286" y="1"/>
                    <a:pt x="164" y="41"/>
                    <a:pt x="123" y="123"/>
                  </a:cubicBezTo>
                  <a:cubicBezTo>
                    <a:pt x="42" y="163"/>
                    <a:pt x="1" y="286"/>
                    <a:pt x="1" y="367"/>
                  </a:cubicBezTo>
                  <a:lnTo>
                    <a:pt x="1" y="1140"/>
                  </a:lnTo>
                  <a:cubicBezTo>
                    <a:pt x="1" y="1222"/>
                    <a:pt x="42" y="1344"/>
                    <a:pt x="123" y="1384"/>
                  </a:cubicBezTo>
                  <a:cubicBezTo>
                    <a:pt x="164" y="1466"/>
                    <a:pt x="286" y="1506"/>
                    <a:pt x="367" y="1506"/>
                  </a:cubicBezTo>
                  <a:lnTo>
                    <a:pt x="65442" y="1506"/>
                  </a:lnTo>
                  <a:cubicBezTo>
                    <a:pt x="65523" y="1506"/>
                    <a:pt x="65645" y="1466"/>
                    <a:pt x="65686" y="1384"/>
                  </a:cubicBezTo>
                  <a:cubicBezTo>
                    <a:pt x="65767" y="1344"/>
                    <a:pt x="65808" y="1222"/>
                    <a:pt x="65808" y="1140"/>
                  </a:cubicBezTo>
                  <a:lnTo>
                    <a:pt x="65808" y="367"/>
                  </a:lnTo>
                  <a:cubicBezTo>
                    <a:pt x="65808" y="286"/>
                    <a:pt x="65767" y="163"/>
                    <a:pt x="65686" y="123"/>
                  </a:cubicBezTo>
                  <a:cubicBezTo>
                    <a:pt x="65645" y="41"/>
                    <a:pt x="65523" y="1"/>
                    <a:pt x="65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5"/>
            <p:cNvSpPr/>
            <p:nvPr/>
          </p:nvSpPr>
          <p:spPr>
            <a:xfrm>
              <a:off x="3753000" y="4763650"/>
              <a:ext cx="178075" cy="60050"/>
            </a:xfrm>
            <a:custGeom>
              <a:avLst/>
              <a:gdLst/>
              <a:ahLst/>
              <a:cxnLst/>
              <a:rect l="l" t="t" r="r" b="b"/>
              <a:pathLst>
                <a:path w="7123" h="2402" extrusionOk="0">
                  <a:moveTo>
                    <a:pt x="5779" y="692"/>
                  </a:moveTo>
                  <a:lnTo>
                    <a:pt x="4559" y="1710"/>
                  </a:lnTo>
                  <a:lnTo>
                    <a:pt x="1343" y="1710"/>
                  </a:lnTo>
                  <a:lnTo>
                    <a:pt x="2587" y="692"/>
                  </a:lnTo>
                  <a:close/>
                  <a:moveTo>
                    <a:pt x="2442" y="0"/>
                  </a:moveTo>
                  <a:cubicBezTo>
                    <a:pt x="2361" y="0"/>
                    <a:pt x="2320" y="41"/>
                    <a:pt x="2239" y="82"/>
                  </a:cubicBezTo>
                  <a:lnTo>
                    <a:pt x="163" y="1791"/>
                  </a:lnTo>
                  <a:cubicBezTo>
                    <a:pt x="41" y="1872"/>
                    <a:pt x="0" y="2035"/>
                    <a:pt x="41" y="2157"/>
                  </a:cubicBezTo>
                  <a:cubicBezTo>
                    <a:pt x="82" y="2279"/>
                    <a:pt x="204" y="2401"/>
                    <a:pt x="367" y="2401"/>
                  </a:cubicBezTo>
                  <a:lnTo>
                    <a:pt x="4681" y="2401"/>
                  </a:lnTo>
                  <a:cubicBezTo>
                    <a:pt x="4721" y="2401"/>
                    <a:pt x="4803" y="2361"/>
                    <a:pt x="4884" y="2320"/>
                  </a:cubicBezTo>
                  <a:lnTo>
                    <a:pt x="6960" y="611"/>
                  </a:lnTo>
                  <a:cubicBezTo>
                    <a:pt x="7082" y="529"/>
                    <a:pt x="7122" y="367"/>
                    <a:pt x="7082" y="244"/>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5"/>
            <p:cNvSpPr/>
            <p:nvPr/>
          </p:nvSpPr>
          <p:spPr>
            <a:xfrm>
              <a:off x="3860850"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22" y="1791"/>
                  </a:lnTo>
                  <a:cubicBezTo>
                    <a:pt x="41" y="1872"/>
                    <a:pt x="0" y="2035"/>
                    <a:pt x="41" y="2157"/>
                  </a:cubicBezTo>
                  <a:cubicBezTo>
                    <a:pt x="82" y="2279"/>
                    <a:pt x="204" y="2401"/>
                    <a:pt x="367" y="2401"/>
                  </a:cubicBezTo>
                  <a:lnTo>
                    <a:pt x="4640" y="2401"/>
                  </a:lnTo>
                  <a:cubicBezTo>
                    <a:pt x="4721" y="2401"/>
                    <a:pt x="4803" y="2361"/>
                    <a:pt x="4843" y="2320"/>
                  </a:cubicBezTo>
                  <a:lnTo>
                    <a:pt x="6960" y="611"/>
                  </a:lnTo>
                  <a:cubicBezTo>
                    <a:pt x="7082" y="529"/>
                    <a:pt x="7122" y="367"/>
                    <a:pt x="7041" y="244"/>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5"/>
            <p:cNvSpPr/>
            <p:nvPr/>
          </p:nvSpPr>
          <p:spPr>
            <a:xfrm>
              <a:off x="3645150"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123" y="2279"/>
                    <a:pt x="245" y="2401"/>
                    <a:pt x="367" y="2401"/>
                  </a:cubicBezTo>
                  <a:lnTo>
                    <a:pt x="4681" y="2401"/>
                  </a:lnTo>
                  <a:cubicBezTo>
                    <a:pt x="4762" y="2401"/>
                    <a:pt x="4844" y="2361"/>
                    <a:pt x="4884" y="2320"/>
                  </a:cubicBezTo>
                  <a:lnTo>
                    <a:pt x="700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5"/>
            <p:cNvSpPr/>
            <p:nvPr/>
          </p:nvSpPr>
          <p:spPr>
            <a:xfrm>
              <a:off x="3698050" y="4721925"/>
              <a:ext cx="178075" cy="59050"/>
            </a:xfrm>
            <a:custGeom>
              <a:avLst/>
              <a:gdLst/>
              <a:ahLst/>
              <a:cxnLst/>
              <a:rect l="l" t="t" r="r" b="b"/>
              <a:pathLst>
                <a:path w="7123" h="2362" extrusionOk="0">
                  <a:moveTo>
                    <a:pt x="5745" y="693"/>
                  </a:moveTo>
                  <a:lnTo>
                    <a:pt x="4518" y="1669"/>
                  </a:lnTo>
                  <a:lnTo>
                    <a:pt x="1303" y="1669"/>
                  </a:lnTo>
                  <a:lnTo>
                    <a:pt x="2565" y="693"/>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84" y="2280"/>
                  </a:cubicBezTo>
                  <a:lnTo>
                    <a:pt x="6960" y="611"/>
                  </a:lnTo>
                  <a:cubicBezTo>
                    <a:pt x="7082" y="489"/>
                    <a:pt x="7123" y="367"/>
                    <a:pt x="7082" y="204"/>
                  </a:cubicBezTo>
                  <a:cubicBezTo>
                    <a:pt x="7001"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5"/>
            <p:cNvSpPr/>
            <p:nvPr/>
          </p:nvSpPr>
          <p:spPr>
            <a:xfrm>
              <a:off x="3857800"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3" y="2361"/>
                    <a:pt x="4884" y="2320"/>
                  </a:cubicBezTo>
                  <a:lnTo>
                    <a:pt x="6959" y="611"/>
                  </a:lnTo>
                  <a:cubicBezTo>
                    <a:pt x="7082" y="529"/>
                    <a:pt x="7122" y="367"/>
                    <a:pt x="7082"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5"/>
            <p:cNvSpPr/>
            <p:nvPr/>
          </p:nvSpPr>
          <p:spPr>
            <a:xfrm>
              <a:off x="3749950" y="4679200"/>
              <a:ext cx="178075" cy="60050"/>
            </a:xfrm>
            <a:custGeom>
              <a:avLst/>
              <a:gdLst/>
              <a:ahLst/>
              <a:cxnLst/>
              <a:rect l="l" t="t" r="r" b="b"/>
              <a:pathLst>
                <a:path w="7123" h="2402" extrusionOk="0">
                  <a:moveTo>
                    <a:pt x="5805" y="692"/>
                  </a:moveTo>
                  <a:lnTo>
                    <a:pt x="4558" y="1710"/>
                  </a:lnTo>
                  <a:lnTo>
                    <a:pt x="1343" y="1710"/>
                  </a:lnTo>
                  <a:lnTo>
                    <a:pt x="2564" y="692"/>
                  </a:lnTo>
                  <a:close/>
                  <a:moveTo>
                    <a:pt x="2483" y="0"/>
                  </a:moveTo>
                  <a:cubicBezTo>
                    <a:pt x="2402" y="0"/>
                    <a:pt x="2320" y="41"/>
                    <a:pt x="2239" y="82"/>
                  </a:cubicBezTo>
                  <a:lnTo>
                    <a:pt x="163" y="1791"/>
                  </a:lnTo>
                  <a:cubicBezTo>
                    <a:pt x="41" y="1872"/>
                    <a:pt x="0" y="2035"/>
                    <a:pt x="41" y="2157"/>
                  </a:cubicBezTo>
                  <a:cubicBezTo>
                    <a:pt x="82" y="2279"/>
                    <a:pt x="245" y="2402"/>
                    <a:pt x="367" y="2402"/>
                  </a:cubicBezTo>
                  <a:lnTo>
                    <a:pt x="4681" y="2402"/>
                  </a:lnTo>
                  <a:cubicBezTo>
                    <a:pt x="4762" y="2402"/>
                    <a:pt x="4803" y="2361"/>
                    <a:pt x="4884" y="2320"/>
                  </a:cubicBezTo>
                  <a:lnTo>
                    <a:pt x="6960" y="611"/>
                  </a:lnTo>
                  <a:cubicBezTo>
                    <a:pt x="7082" y="529"/>
                    <a:pt x="7122" y="367"/>
                    <a:pt x="7082" y="245"/>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5"/>
            <p:cNvSpPr/>
            <p:nvPr/>
          </p:nvSpPr>
          <p:spPr>
            <a:xfrm>
              <a:off x="3967675"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82" y="2279"/>
                    <a:pt x="245" y="2401"/>
                    <a:pt x="367" y="2401"/>
                  </a:cubicBezTo>
                  <a:lnTo>
                    <a:pt x="4681" y="2401"/>
                  </a:lnTo>
                  <a:cubicBezTo>
                    <a:pt x="4762" y="2401"/>
                    <a:pt x="4844" y="2361"/>
                    <a:pt x="4884" y="2320"/>
                  </a:cubicBezTo>
                  <a:lnTo>
                    <a:pt x="696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5"/>
            <p:cNvSpPr/>
            <p:nvPr/>
          </p:nvSpPr>
          <p:spPr>
            <a:xfrm>
              <a:off x="4504875"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123" y="2279"/>
                    <a:pt x="245" y="2401"/>
                    <a:pt x="367" y="2401"/>
                  </a:cubicBezTo>
                  <a:lnTo>
                    <a:pt x="4681" y="2401"/>
                  </a:lnTo>
                  <a:cubicBezTo>
                    <a:pt x="4762" y="2401"/>
                    <a:pt x="4844" y="2361"/>
                    <a:pt x="4884" y="2320"/>
                  </a:cubicBezTo>
                  <a:lnTo>
                    <a:pt x="696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5"/>
            <p:cNvSpPr/>
            <p:nvPr/>
          </p:nvSpPr>
          <p:spPr>
            <a:xfrm>
              <a:off x="3964625" y="4679200"/>
              <a:ext cx="178075" cy="60050"/>
            </a:xfrm>
            <a:custGeom>
              <a:avLst/>
              <a:gdLst/>
              <a:ahLst/>
              <a:cxnLst/>
              <a:rect l="l" t="t" r="r" b="b"/>
              <a:pathLst>
                <a:path w="7123" h="2402" extrusionOk="0">
                  <a:moveTo>
                    <a:pt x="5820" y="692"/>
                  </a:moveTo>
                  <a:lnTo>
                    <a:pt x="4577" y="1710"/>
                  </a:lnTo>
                  <a:lnTo>
                    <a:pt x="1343" y="1710"/>
                  </a:lnTo>
                  <a:lnTo>
                    <a:pt x="2605" y="692"/>
                  </a:lnTo>
                  <a:close/>
                  <a:moveTo>
                    <a:pt x="2483" y="0"/>
                  </a:moveTo>
                  <a:cubicBezTo>
                    <a:pt x="2402" y="0"/>
                    <a:pt x="2320" y="41"/>
                    <a:pt x="227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7000" y="611"/>
                  </a:lnTo>
                  <a:cubicBezTo>
                    <a:pt x="7082" y="529"/>
                    <a:pt x="7122" y="367"/>
                    <a:pt x="7082" y="245"/>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5"/>
            <p:cNvSpPr/>
            <p:nvPr/>
          </p:nvSpPr>
          <p:spPr>
            <a:xfrm>
              <a:off x="4075525"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63" y="1791"/>
                  </a:lnTo>
                  <a:cubicBezTo>
                    <a:pt x="41" y="1872"/>
                    <a:pt x="0"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00"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5"/>
            <p:cNvSpPr/>
            <p:nvPr/>
          </p:nvSpPr>
          <p:spPr>
            <a:xfrm>
              <a:off x="4719550" y="4763650"/>
              <a:ext cx="178075" cy="60050"/>
            </a:xfrm>
            <a:custGeom>
              <a:avLst/>
              <a:gdLst/>
              <a:ahLst/>
              <a:cxnLst/>
              <a:rect l="l" t="t" r="r" b="b"/>
              <a:pathLst>
                <a:path w="7123" h="2402" extrusionOk="0">
                  <a:moveTo>
                    <a:pt x="5820" y="692"/>
                  </a:moveTo>
                  <a:lnTo>
                    <a:pt x="4559" y="1710"/>
                  </a:lnTo>
                  <a:lnTo>
                    <a:pt x="1359" y="1710"/>
                  </a:lnTo>
                  <a:lnTo>
                    <a:pt x="2605" y="692"/>
                  </a:lnTo>
                  <a:close/>
                  <a:moveTo>
                    <a:pt x="2483" y="0"/>
                  </a:moveTo>
                  <a:cubicBezTo>
                    <a:pt x="2402" y="0"/>
                    <a:pt x="2320" y="41"/>
                    <a:pt x="2280" y="82"/>
                  </a:cubicBezTo>
                  <a:lnTo>
                    <a:pt x="163" y="1791"/>
                  </a:lnTo>
                  <a:cubicBezTo>
                    <a:pt x="41" y="1872"/>
                    <a:pt x="1" y="2035"/>
                    <a:pt x="82" y="2157"/>
                  </a:cubicBezTo>
                  <a:cubicBezTo>
                    <a:pt x="123" y="2279"/>
                    <a:pt x="245" y="2401"/>
                    <a:pt x="367" y="2401"/>
                  </a:cubicBezTo>
                  <a:lnTo>
                    <a:pt x="4681" y="2401"/>
                  </a:lnTo>
                  <a:cubicBezTo>
                    <a:pt x="4762" y="2401"/>
                    <a:pt x="4844" y="2361"/>
                    <a:pt x="4884" y="2320"/>
                  </a:cubicBezTo>
                  <a:lnTo>
                    <a:pt x="7001"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5"/>
            <p:cNvSpPr/>
            <p:nvPr/>
          </p:nvSpPr>
          <p:spPr>
            <a:xfrm>
              <a:off x="4772450" y="4721925"/>
              <a:ext cx="178075" cy="59050"/>
            </a:xfrm>
            <a:custGeom>
              <a:avLst/>
              <a:gdLst/>
              <a:ahLst/>
              <a:cxnLst/>
              <a:rect l="l" t="t" r="r" b="b"/>
              <a:pathLst>
                <a:path w="7123" h="2362" extrusionOk="0">
                  <a:moveTo>
                    <a:pt x="5780" y="693"/>
                  </a:moveTo>
                  <a:lnTo>
                    <a:pt x="4559" y="1669"/>
                  </a:lnTo>
                  <a:lnTo>
                    <a:pt x="1338" y="1669"/>
                  </a:lnTo>
                  <a:lnTo>
                    <a:pt x="2565" y="693"/>
                  </a:lnTo>
                  <a:close/>
                  <a:moveTo>
                    <a:pt x="2443" y="1"/>
                  </a:moveTo>
                  <a:cubicBezTo>
                    <a:pt x="2361" y="1"/>
                    <a:pt x="2280" y="41"/>
                    <a:pt x="2239" y="82"/>
                  </a:cubicBezTo>
                  <a:lnTo>
                    <a:pt x="164" y="1751"/>
                  </a:lnTo>
                  <a:cubicBezTo>
                    <a:pt x="42" y="1832"/>
                    <a:pt x="1" y="1995"/>
                    <a:pt x="42" y="2117"/>
                  </a:cubicBezTo>
                  <a:cubicBezTo>
                    <a:pt x="82" y="2280"/>
                    <a:pt x="204" y="2361"/>
                    <a:pt x="367" y="2361"/>
                  </a:cubicBezTo>
                  <a:lnTo>
                    <a:pt x="4640" y="2361"/>
                  </a:lnTo>
                  <a:cubicBezTo>
                    <a:pt x="4722" y="2361"/>
                    <a:pt x="4803" y="2320"/>
                    <a:pt x="4885" y="2280"/>
                  </a:cubicBezTo>
                  <a:lnTo>
                    <a:pt x="6960" y="611"/>
                  </a:lnTo>
                  <a:cubicBezTo>
                    <a:pt x="7082" y="489"/>
                    <a:pt x="7123" y="367"/>
                    <a:pt x="7082" y="204"/>
                  </a:cubicBezTo>
                  <a:cubicBezTo>
                    <a:pt x="7042"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5"/>
            <p:cNvSpPr/>
            <p:nvPr/>
          </p:nvSpPr>
          <p:spPr>
            <a:xfrm>
              <a:off x="4612725" y="4763650"/>
              <a:ext cx="178075" cy="60050"/>
            </a:xfrm>
            <a:custGeom>
              <a:avLst/>
              <a:gdLst/>
              <a:ahLst/>
              <a:cxnLst/>
              <a:rect l="l" t="t" r="r" b="b"/>
              <a:pathLst>
                <a:path w="7123" h="2402" extrusionOk="0">
                  <a:moveTo>
                    <a:pt x="5779" y="692"/>
                  </a:moveTo>
                  <a:lnTo>
                    <a:pt x="4559" y="1710"/>
                  </a:lnTo>
                  <a:lnTo>
                    <a:pt x="1303" y="1710"/>
                  </a:lnTo>
                  <a:lnTo>
                    <a:pt x="2546" y="692"/>
                  </a:lnTo>
                  <a:close/>
                  <a:moveTo>
                    <a:pt x="2442" y="0"/>
                  </a:moveTo>
                  <a:cubicBezTo>
                    <a:pt x="2361" y="0"/>
                    <a:pt x="2280" y="41"/>
                    <a:pt x="2239" y="82"/>
                  </a:cubicBezTo>
                  <a:lnTo>
                    <a:pt x="163" y="1791"/>
                  </a:lnTo>
                  <a:cubicBezTo>
                    <a:pt x="41" y="1872"/>
                    <a:pt x="1"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41"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5"/>
            <p:cNvSpPr/>
            <p:nvPr/>
          </p:nvSpPr>
          <p:spPr>
            <a:xfrm>
              <a:off x="4398050"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23" y="1791"/>
                  </a:lnTo>
                  <a:cubicBezTo>
                    <a:pt x="41" y="1872"/>
                    <a:pt x="0" y="2035"/>
                    <a:pt x="41" y="2157"/>
                  </a:cubicBezTo>
                  <a:cubicBezTo>
                    <a:pt x="82" y="2279"/>
                    <a:pt x="204" y="2401"/>
                    <a:pt x="367" y="2401"/>
                  </a:cubicBezTo>
                  <a:lnTo>
                    <a:pt x="4640" y="2401"/>
                  </a:lnTo>
                  <a:cubicBezTo>
                    <a:pt x="4721" y="2401"/>
                    <a:pt x="4803" y="2361"/>
                    <a:pt x="4843" y="2320"/>
                  </a:cubicBezTo>
                  <a:lnTo>
                    <a:pt x="6960" y="611"/>
                  </a:lnTo>
                  <a:cubicBezTo>
                    <a:pt x="7082" y="529"/>
                    <a:pt x="7122" y="367"/>
                    <a:pt x="7041" y="244"/>
                  </a:cubicBezTo>
                  <a:cubicBezTo>
                    <a:pt x="7000"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5"/>
            <p:cNvSpPr/>
            <p:nvPr/>
          </p:nvSpPr>
          <p:spPr>
            <a:xfrm>
              <a:off x="4182350"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80" y="82"/>
                  </a:cubicBezTo>
                  <a:lnTo>
                    <a:pt x="163" y="1791"/>
                  </a:lnTo>
                  <a:cubicBezTo>
                    <a:pt x="41" y="1872"/>
                    <a:pt x="1" y="2035"/>
                    <a:pt x="82" y="2157"/>
                  </a:cubicBezTo>
                  <a:cubicBezTo>
                    <a:pt x="123" y="2279"/>
                    <a:pt x="245" y="2401"/>
                    <a:pt x="367" y="2401"/>
                  </a:cubicBezTo>
                  <a:lnTo>
                    <a:pt x="4681" y="2401"/>
                  </a:lnTo>
                  <a:cubicBezTo>
                    <a:pt x="4762" y="2401"/>
                    <a:pt x="4844" y="2361"/>
                    <a:pt x="4884" y="2320"/>
                  </a:cubicBezTo>
                  <a:lnTo>
                    <a:pt x="7001"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5"/>
            <p:cNvSpPr/>
            <p:nvPr/>
          </p:nvSpPr>
          <p:spPr>
            <a:xfrm>
              <a:off x="4290200" y="4763650"/>
              <a:ext cx="178075" cy="60050"/>
            </a:xfrm>
            <a:custGeom>
              <a:avLst/>
              <a:gdLst/>
              <a:ahLst/>
              <a:cxnLst/>
              <a:rect l="l" t="t" r="r" b="b"/>
              <a:pathLst>
                <a:path w="7123" h="2402" extrusionOk="0">
                  <a:moveTo>
                    <a:pt x="5780" y="692"/>
                  </a:moveTo>
                  <a:lnTo>
                    <a:pt x="4559" y="1710"/>
                  </a:lnTo>
                  <a:lnTo>
                    <a:pt x="1344" y="1710"/>
                  </a:lnTo>
                  <a:lnTo>
                    <a:pt x="2587" y="692"/>
                  </a:lnTo>
                  <a:close/>
                  <a:moveTo>
                    <a:pt x="2442" y="0"/>
                  </a:moveTo>
                  <a:cubicBezTo>
                    <a:pt x="2402" y="0"/>
                    <a:pt x="2320" y="41"/>
                    <a:pt x="2239" y="82"/>
                  </a:cubicBezTo>
                  <a:lnTo>
                    <a:pt x="163" y="1791"/>
                  </a:lnTo>
                  <a:cubicBezTo>
                    <a:pt x="41" y="1872"/>
                    <a:pt x="1" y="2035"/>
                    <a:pt x="41" y="2157"/>
                  </a:cubicBezTo>
                  <a:cubicBezTo>
                    <a:pt x="82" y="2279"/>
                    <a:pt x="204" y="2401"/>
                    <a:pt x="367" y="2401"/>
                  </a:cubicBezTo>
                  <a:lnTo>
                    <a:pt x="4681" y="2401"/>
                  </a:lnTo>
                  <a:cubicBezTo>
                    <a:pt x="4762" y="2401"/>
                    <a:pt x="4803" y="2361"/>
                    <a:pt x="4884" y="2320"/>
                  </a:cubicBezTo>
                  <a:lnTo>
                    <a:pt x="6960"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5"/>
            <p:cNvSpPr/>
            <p:nvPr/>
          </p:nvSpPr>
          <p:spPr>
            <a:xfrm>
              <a:off x="4395000"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63" y="1791"/>
                  </a:lnTo>
                  <a:cubicBezTo>
                    <a:pt x="41" y="1872"/>
                    <a:pt x="0" y="2035"/>
                    <a:pt x="41" y="2157"/>
                  </a:cubicBezTo>
                  <a:cubicBezTo>
                    <a:pt x="82" y="2279"/>
                    <a:pt x="204" y="2402"/>
                    <a:pt x="367" y="2402"/>
                  </a:cubicBezTo>
                  <a:lnTo>
                    <a:pt x="4640"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5"/>
            <p:cNvSpPr/>
            <p:nvPr/>
          </p:nvSpPr>
          <p:spPr>
            <a:xfrm>
              <a:off x="4557775"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44" y="2280"/>
                  </a:cubicBezTo>
                  <a:lnTo>
                    <a:pt x="6960" y="611"/>
                  </a:lnTo>
                  <a:cubicBezTo>
                    <a:pt x="7082" y="489"/>
                    <a:pt x="7123" y="367"/>
                    <a:pt x="7041"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5"/>
            <p:cNvSpPr/>
            <p:nvPr/>
          </p:nvSpPr>
          <p:spPr>
            <a:xfrm>
              <a:off x="4342100" y="4721925"/>
              <a:ext cx="178075" cy="59050"/>
            </a:xfrm>
            <a:custGeom>
              <a:avLst/>
              <a:gdLst/>
              <a:ahLst/>
              <a:cxnLst/>
              <a:rect l="l" t="t" r="r" b="b"/>
              <a:pathLst>
                <a:path w="7123" h="2362" extrusionOk="0">
                  <a:moveTo>
                    <a:pt x="5820" y="693"/>
                  </a:moveTo>
                  <a:lnTo>
                    <a:pt x="4558" y="1669"/>
                  </a:lnTo>
                  <a:lnTo>
                    <a:pt x="1343" y="1669"/>
                  </a:lnTo>
                  <a:lnTo>
                    <a:pt x="2583" y="693"/>
                  </a:lnTo>
                  <a:close/>
                  <a:moveTo>
                    <a:pt x="2483" y="1"/>
                  </a:moveTo>
                  <a:cubicBezTo>
                    <a:pt x="2401" y="1"/>
                    <a:pt x="2320" y="41"/>
                    <a:pt x="2279" y="82"/>
                  </a:cubicBezTo>
                  <a:lnTo>
                    <a:pt x="163" y="1751"/>
                  </a:lnTo>
                  <a:cubicBezTo>
                    <a:pt x="41" y="1832"/>
                    <a:pt x="0" y="1995"/>
                    <a:pt x="8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5"/>
            <p:cNvSpPr/>
            <p:nvPr/>
          </p:nvSpPr>
          <p:spPr>
            <a:xfrm>
              <a:off x="4127400" y="4721925"/>
              <a:ext cx="178075" cy="59050"/>
            </a:xfrm>
            <a:custGeom>
              <a:avLst/>
              <a:gdLst/>
              <a:ahLst/>
              <a:cxnLst/>
              <a:rect l="l" t="t" r="r" b="b"/>
              <a:pathLst>
                <a:path w="7123" h="2362" extrusionOk="0">
                  <a:moveTo>
                    <a:pt x="5821" y="693"/>
                  </a:moveTo>
                  <a:lnTo>
                    <a:pt x="4559" y="1669"/>
                  </a:lnTo>
                  <a:lnTo>
                    <a:pt x="1344" y="1669"/>
                  </a:lnTo>
                  <a:lnTo>
                    <a:pt x="2584" y="693"/>
                  </a:lnTo>
                  <a:close/>
                  <a:moveTo>
                    <a:pt x="2484"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3" y="2361"/>
                    <a:pt x="4844" y="2320"/>
                    <a:pt x="4885" y="2280"/>
                  </a:cubicBezTo>
                  <a:lnTo>
                    <a:pt x="6960"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5"/>
            <p:cNvSpPr/>
            <p:nvPr/>
          </p:nvSpPr>
          <p:spPr>
            <a:xfrm>
              <a:off x="4449925" y="4721925"/>
              <a:ext cx="178075" cy="59050"/>
            </a:xfrm>
            <a:custGeom>
              <a:avLst/>
              <a:gdLst/>
              <a:ahLst/>
              <a:cxnLst/>
              <a:rect l="l" t="t" r="r" b="b"/>
              <a:pathLst>
                <a:path w="7123" h="2362" extrusionOk="0">
                  <a:moveTo>
                    <a:pt x="5780" y="693"/>
                  </a:moveTo>
                  <a:lnTo>
                    <a:pt x="4559" y="1669"/>
                  </a:lnTo>
                  <a:lnTo>
                    <a:pt x="1344" y="1669"/>
                  </a:lnTo>
                  <a:lnTo>
                    <a:pt x="2584" y="693"/>
                  </a:lnTo>
                  <a:close/>
                  <a:moveTo>
                    <a:pt x="2443" y="1"/>
                  </a:moveTo>
                  <a:cubicBezTo>
                    <a:pt x="2402" y="1"/>
                    <a:pt x="2321" y="41"/>
                    <a:pt x="2239" y="82"/>
                  </a:cubicBezTo>
                  <a:lnTo>
                    <a:pt x="164" y="1751"/>
                  </a:lnTo>
                  <a:cubicBezTo>
                    <a:pt x="42" y="1832"/>
                    <a:pt x="1" y="1995"/>
                    <a:pt x="42" y="2117"/>
                  </a:cubicBezTo>
                  <a:cubicBezTo>
                    <a:pt x="82" y="2280"/>
                    <a:pt x="204" y="2361"/>
                    <a:pt x="367" y="2361"/>
                  </a:cubicBezTo>
                  <a:lnTo>
                    <a:pt x="4681" y="2361"/>
                  </a:lnTo>
                  <a:cubicBezTo>
                    <a:pt x="4763" y="2361"/>
                    <a:pt x="4803" y="2320"/>
                    <a:pt x="4885" y="2280"/>
                  </a:cubicBezTo>
                  <a:lnTo>
                    <a:pt x="6960"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5"/>
            <p:cNvSpPr/>
            <p:nvPr/>
          </p:nvSpPr>
          <p:spPr>
            <a:xfrm>
              <a:off x="4072475" y="4679200"/>
              <a:ext cx="178075" cy="60050"/>
            </a:xfrm>
            <a:custGeom>
              <a:avLst/>
              <a:gdLst/>
              <a:ahLst/>
              <a:cxnLst/>
              <a:rect l="l" t="t" r="r" b="b"/>
              <a:pathLst>
                <a:path w="7123" h="2402" extrusionOk="0">
                  <a:moveTo>
                    <a:pt x="5779" y="692"/>
                  </a:moveTo>
                  <a:lnTo>
                    <a:pt x="4536" y="1710"/>
                  </a:lnTo>
                  <a:lnTo>
                    <a:pt x="1343" y="1710"/>
                  </a:lnTo>
                  <a:lnTo>
                    <a:pt x="2564" y="692"/>
                  </a:lnTo>
                  <a:close/>
                  <a:moveTo>
                    <a:pt x="2442" y="0"/>
                  </a:moveTo>
                  <a:cubicBezTo>
                    <a:pt x="2361" y="0"/>
                    <a:pt x="2320" y="41"/>
                    <a:pt x="2239" y="82"/>
                  </a:cubicBezTo>
                  <a:lnTo>
                    <a:pt x="163" y="1791"/>
                  </a:lnTo>
                  <a:cubicBezTo>
                    <a:pt x="41" y="1872"/>
                    <a:pt x="0" y="2035"/>
                    <a:pt x="41" y="2157"/>
                  </a:cubicBezTo>
                  <a:cubicBezTo>
                    <a:pt x="82" y="2279"/>
                    <a:pt x="204" y="2402"/>
                    <a:pt x="367" y="2402"/>
                  </a:cubicBezTo>
                  <a:lnTo>
                    <a:pt x="4681"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5"/>
            <p:cNvSpPr/>
            <p:nvPr/>
          </p:nvSpPr>
          <p:spPr>
            <a:xfrm>
              <a:off x="3804900" y="4721925"/>
              <a:ext cx="178050" cy="59050"/>
            </a:xfrm>
            <a:custGeom>
              <a:avLst/>
              <a:gdLst/>
              <a:ahLst/>
              <a:cxnLst/>
              <a:rect l="l" t="t" r="r" b="b"/>
              <a:pathLst>
                <a:path w="7122" h="2362" extrusionOk="0">
                  <a:moveTo>
                    <a:pt x="5820" y="693"/>
                  </a:moveTo>
                  <a:lnTo>
                    <a:pt x="4558" y="1669"/>
                  </a:lnTo>
                  <a:lnTo>
                    <a:pt x="1343" y="1669"/>
                  </a:lnTo>
                  <a:lnTo>
                    <a:pt x="2583" y="693"/>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5"/>
            <p:cNvSpPr/>
            <p:nvPr/>
          </p:nvSpPr>
          <p:spPr>
            <a:xfrm>
              <a:off x="4020575"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0"/>
                    <a:pt x="4844" y="2280"/>
                  </a:cubicBezTo>
                  <a:lnTo>
                    <a:pt x="6960" y="611"/>
                  </a:lnTo>
                  <a:cubicBezTo>
                    <a:pt x="7082" y="489"/>
                    <a:pt x="7123" y="367"/>
                    <a:pt x="7041" y="204"/>
                  </a:cubicBezTo>
                  <a:cubicBezTo>
                    <a:pt x="7001"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5"/>
            <p:cNvSpPr/>
            <p:nvPr/>
          </p:nvSpPr>
          <p:spPr>
            <a:xfrm>
              <a:off x="3912725" y="4721925"/>
              <a:ext cx="178075" cy="59050"/>
            </a:xfrm>
            <a:custGeom>
              <a:avLst/>
              <a:gdLst/>
              <a:ahLst/>
              <a:cxnLst/>
              <a:rect l="l" t="t" r="r" b="b"/>
              <a:pathLst>
                <a:path w="7123" h="2362" extrusionOk="0">
                  <a:moveTo>
                    <a:pt x="5780" y="693"/>
                  </a:moveTo>
                  <a:lnTo>
                    <a:pt x="4559" y="1669"/>
                  </a:lnTo>
                  <a:lnTo>
                    <a:pt x="1344" y="1669"/>
                  </a:lnTo>
                  <a:lnTo>
                    <a:pt x="2584" y="693"/>
                  </a:lnTo>
                  <a:close/>
                  <a:moveTo>
                    <a:pt x="2443" y="1"/>
                  </a:moveTo>
                  <a:cubicBezTo>
                    <a:pt x="2361" y="1"/>
                    <a:pt x="2321" y="41"/>
                    <a:pt x="2239" y="82"/>
                  </a:cubicBezTo>
                  <a:lnTo>
                    <a:pt x="164" y="1751"/>
                  </a:lnTo>
                  <a:cubicBezTo>
                    <a:pt x="42" y="1832"/>
                    <a:pt x="1" y="1995"/>
                    <a:pt x="42" y="2117"/>
                  </a:cubicBezTo>
                  <a:cubicBezTo>
                    <a:pt x="82" y="2280"/>
                    <a:pt x="204" y="2361"/>
                    <a:pt x="367" y="2361"/>
                  </a:cubicBezTo>
                  <a:lnTo>
                    <a:pt x="4681" y="2361"/>
                  </a:lnTo>
                  <a:cubicBezTo>
                    <a:pt x="4722" y="2361"/>
                    <a:pt x="4803" y="2320"/>
                    <a:pt x="4885" y="2280"/>
                  </a:cubicBezTo>
                  <a:lnTo>
                    <a:pt x="6960" y="611"/>
                  </a:lnTo>
                  <a:cubicBezTo>
                    <a:pt x="7082" y="489"/>
                    <a:pt x="7123" y="367"/>
                    <a:pt x="7082" y="204"/>
                  </a:cubicBezTo>
                  <a:cubicBezTo>
                    <a:pt x="7042"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5"/>
            <p:cNvSpPr/>
            <p:nvPr/>
          </p:nvSpPr>
          <p:spPr>
            <a:xfrm>
              <a:off x="4235250"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64" y="1751"/>
                  </a:lnTo>
                  <a:cubicBezTo>
                    <a:pt x="42" y="1832"/>
                    <a:pt x="1" y="1995"/>
                    <a:pt x="42" y="2117"/>
                  </a:cubicBezTo>
                  <a:cubicBezTo>
                    <a:pt x="82" y="2280"/>
                    <a:pt x="204" y="2361"/>
                    <a:pt x="367" y="2361"/>
                  </a:cubicBezTo>
                  <a:lnTo>
                    <a:pt x="4640" y="2361"/>
                  </a:lnTo>
                  <a:cubicBezTo>
                    <a:pt x="4722" y="2361"/>
                    <a:pt x="4803" y="2320"/>
                    <a:pt x="4885" y="2280"/>
                  </a:cubicBezTo>
                  <a:lnTo>
                    <a:pt x="6960" y="611"/>
                  </a:lnTo>
                  <a:cubicBezTo>
                    <a:pt x="7082" y="489"/>
                    <a:pt x="7123" y="367"/>
                    <a:pt x="7082"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5"/>
            <p:cNvSpPr/>
            <p:nvPr/>
          </p:nvSpPr>
          <p:spPr>
            <a:xfrm>
              <a:off x="4287150" y="4679200"/>
              <a:ext cx="178075" cy="60050"/>
            </a:xfrm>
            <a:custGeom>
              <a:avLst/>
              <a:gdLst/>
              <a:ahLst/>
              <a:cxnLst/>
              <a:rect l="l" t="t" r="r" b="b"/>
              <a:pathLst>
                <a:path w="7123" h="2402" extrusionOk="0">
                  <a:moveTo>
                    <a:pt x="5820" y="692"/>
                  </a:moveTo>
                  <a:lnTo>
                    <a:pt x="4577" y="1710"/>
                  </a:lnTo>
                  <a:lnTo>
                    <a:pt x="1343" y="1710"/>
                  </a:lnTo>
                  <a:lnTo>
                    <a:pt x="2605" y="692"/>
                  </a:lnTo>
                  <a:close/>
                  <a:moveTo>
                    <a:pt x="2483" y="0"/>
                  </a:moveTo>
                  <a:cubicBezTo>
                    <a:pt x="2402" y="0"/>
                    <a:pt x="2320" y="41"/>
                    <a:pt x="223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5"/>
            <p:cNvSpPr/>
            <p:nvPr/>
          </p:nvSpPr>
          <p:spPr>
            <a:xfrm>
              <a:off x="4824350" y="4679200"/>
              <a:ext cx="178075" cy="60050"/>
            </a:xfrm>
            <a:custGeom>
              <a:avLst/>
              <a:gdLst/>
              <a:ahLst/>
              <a:cxnLst/>
              <a:rect l="l" t="t" r="r" b="b"/>
              <a:pathLst>
                <a:path w="7123" h="2402" extrusionOk="0">
                  <a:moveTo>
                    <a:pt x="5820" y="692"/>
                  </a:moveTo>
                  <a:lnTo>
                    <a:pt x="4559" y="1710"/>
                  </a:lnTo>
                  <a:lnTo>
                    <a:pt x="1333" y="1710"/>
                  </a:lnTo>
                  <a:lnTo>
                    <a:pt x="2605" y="692"/>
                  </a:lnTo>
                  <a:close/>
                  <a:moveTo>
                    <a:pt x="2483" y="0"/>
                  </a:moveTo>
                  <a:cubicBezTo>
                    <a:pt x="2402" y="0"/>
                    <a:pt x="2320" y="41"/>
                    <a:pt x="223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5"/>
            <p:cNvSpPr/>
            <p:nvPr/>
          </p:nvSpPr>
          <p:spPr>
            <a:xfrm>
              <a:off x="4180325"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2" y="2361"/>
                    <a:pt x="4843" y="2320"/>
                  </a:cubicBezTo>
                  <a:lnTo>
                    <a:pt x="6959" y="611"/>
                  </a:lnTo>
                  <a:cubicBezTo>
                    <a:pt x="7082" y="529"/>
                    <a:pt x="7122" y="367"/>
                    <a:pt x="7041"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5"/>
            <p:cNvSpPr/>
            <p:nvPr/>
          </p:nvSpPr>
          <p:spPr>
            <a:xfrm>
              <a:off x="4609675" y="4679200"/>
              <a:ext cx="178075" cy="60050"/>
            </a:xfrm>
            <a:custGeom>
              <a:avLst/>
              <a:gdLst/>
              <a:ahLst/>
              <a:cxnLst/>
              <a:rect l="l" t="t" r="r" b="b"/>
              <a:pathLst>
                <a:path w="7123" h="2402" extrusionOk="0">
                  <a:moveTo>
                    <a:pt x="5779" y="692"/>
                  </a:moveTo>
                  <a:lnTo>
                    <a:pt x="4536" y="1710"/>
                  </a:lnTo>
                  <a:lnTo>
                    <a:pt x="1343" y="1710"/>
                  </a:lnTo>
                  <a:lnTo>
                    <a:pt x="2564" y="692"/>
                  </a:lnTo>
                  <a:close/>
                  <a:moveTo>
                    <a:pt x="2442" y="0"/>
                  </a:moveTo>
                  <a:cubicBezTo>
                    <a:pt x="2402" y="0"/>
                    <a:pt x="2320" y="41"/>
                    <a:pt x="2239" y="82"/>
                  </a:cubicBezTo>
                  <a:lnTo>
                    <a:pt x="163" y="1791"/>
                  </a:lnTo>
                  <a:cubicBezTo>
                    <a:pt x="41" y="1872"/>
                    <a:pt x="0" y="2035"/>
                    <a:pt x="41" y="2157"/>
                  </a:cubicBezTo>
                  <a:cubicBezTo>
                    <a:pt x="82" y="2279"/>
                    <a:pt x="204" y="2402"/>
                    <a:pt x="367" y="2402"/>
                  </a:cubicBezTo>
                  <a:lnTo>
                    <a:pt x="4681" y="2402"/>
                  </a:lnTo>
                  <a:cubicBezTo>
                    <a:pt x="4762" y="2402"/>
                    <a:pt x="480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5"/>
            <p:cNvSpPr/>
            <p:nvPr/>
          </p:nvSpPr>
          <p:spPr>
            <a:xfrm>
              <a:off x="4717525"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3" y="2361"/>
                    <a:pt x="4843" y="2320"/>
                  </a:cubicBezTo>
                  <a:lnTo>
                    <a:pt x="6959" y="611"/>
                  </a:lnTo>
                  <a:cubicBezTo>
                    <a:pt x="7082" y="529"/>
                    <a:pt x="7122" y="367"/>
                    <a:pt x="7082"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5"/>
            <p:cNvSpPr/>
            <p:nvPr/>
          </p:nvSpPr>
          <p:spPr>
            <a:xfrm>
              <a:off x="4664625" y="4721925"/>
              <a:ext cx="178075" cy="59050"/>
            </a:xfrm>
            <a:custGeom>
              <a:avLst/>
              <a:gdLst/>
              <a:ahLst/>
              <a:cxnLst/>
              <a:rect l="l" t="t" r="r" b="b"/>
              <a:pathLst>
                <a:path w="7123" h="2362" extrusionOk="0">
                  <a:moveTo>
                    <a:pt x="5820" y="693"/>
                  </a:moveTo>
                  <a:lnTo>
                    <a:pt x="4558" y="1669"/>
                  </a:lnTo>
                  <a:lnTo>
                    <a:pt x="1352" y="1669"/>
                  </a:lnTo>
                  <a:lnTo>
                    <a:pt x="2605" y="693"/>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5"/>
            <p:cNvSpPr/>
            <p:nvPr/>
          </p:nvSpPr>
          <p:spPr>
            <a:xfrm>
              <a:off x="4501825" y="4679200"/>
              <a:ext cx="178075" cy="60050"/>
            </a:xfrm>
            <a:custGeom>
              <a:avLst/>
              <a:gdLst/>
              <a:ahLst/>
              <a:cxnLst/>
              <a:rect l="l" t="t" r="r" b="b"/>
              <a:pathLst>
                <a:path w="7123" h="2402" extrusionOk="0">
                  <a:moveTo>
                    <a:pt x="5820" y="692"/>
                  </a:moveTo>
                  <a:lnTo>
                    <a:pt x="4577" y="1710"/>
                  </a:lnTo>
                  <a:lnTo>
                    <a:pt x="1344" y="1710"/>
                  </a:lnTo>
                  <a:lnTo>
                    <a:pt x="2605" y="692"/>
                  </a:lnTo>
                  <a:close/>
                  <a:moveTo>
                    <a:pt x="2483" y="0"/>
                  </a:moveTo>
                  <a:cubicBezTo>
                    <a:pt x="2402" y="0"/>
                    <a:pt x="2320" y="41"/>
                    <a:pt x="2280" y="82"/>
                  </a:cubicBezTo>
                  <a:lnTo>
                    <a:pt x="163" y="1791"/>
                  </a:lnTo>
                  <a:cubicBezTo>
                    <a:pt x="41" y="1872"/>
                    <a:pt x="1" y="2035"/>
                    <a:pt x="82" y="2157"/>
                  </a:cubicBezTo>
                  <a:cubicBezTo>
                    <a:pt x="123" y="2279"/>
                    <a:pt x="245" y="2402"/>
                    <a:pt x="367" y="2402"/>
                  </a:cubicBezTo>
                  <a:lnTo>
                    <a:pt x="4681" y="2402"/>
                  </a:lnTo>
                  <a:cubicBezTo>
                    <a:pt x="4762" y="2402"/>
                    <a:pt x="4843" y="2361"/>
                    <a:pt x="4884" y="2320"/>
                  </a:cubicBezTo>
                  <a:lnTo>
                    <a:pt x="7000" y="611"/>
                  </a:lnTo>
                  <a:cubicBezTo>
                    <a:pt x="7082" y="529"/>
                    <a:pt x="7123"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5"/>
            <p:cNvSpPr/>
            <p:nvPr/>
          </p:nvSpPr>
          <p:spPr>
            <a:xfrm>
              <a:off x="4238300" y="4806375"/>
              <a:ext cx="178075" cy="59025"/>
            </a:xfrm>
            <a:custGeom>
              <a:avLst/>
              <a:gdLst/>
              <a:ahLst/>
              <a:cxnLst/>
              <a:rect l="l" t="t" r="r" b="b"/>
              <a:pathLst>
                <a:path w="7123" h="2361" extrusionOk="0">
                  <a:moveTo>
                    <a:pt x="5780" y="692"/>
                  </a:moveTo>
                  <a:lnTo>
                    <a:pt x="4518" y="1669"/>
                  </a:lnTo>
                  <a:lnTo>
                    <a:pt x="1303" y="1669"/>
                  </a:lnTo>
                  <a:lnTo>
                    <a:pt x="2543" y="692"/>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44" y="2280"/>
                  </a:cubicBezTo>
                  <a:lnTo>
                    <a:pt x="6960" y="611"/>
                  </a:lnTo>
                  <a:cubicBezTo>
                    <a:pt x="7082" y="489"/>
                    <a:pt x="7123" y="367"/>
                    <a:pt x="7042"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5"/>
            <p:cNvSpPr/>
            <p:nvPr/>
          </p:nvSpPr>
          <p:spPr>
            <a:xfrm>
              <a:off x="4345150"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9"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5"/>
            <p:cNvSpPr/>
            <p:nvPr/>
          </p:nvSpPr>
          <p:spPr>
            <a:xfrm>
              <a:off x="41304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401" y="1"/>
                    <a:pt x="2320" y="41"/>
                    <a:pt x="2238" y="82"/>
                  </a:cubicBezTo>
                  <a:lnTo>
                    <a:pt x="163" y="1751"/>
                  </a:lnTo>
                  <a:cubicBezTo>
                    <a:pt x="41" y="1832"/>
                    <a:pt x="0" y="1995"/>
                    <a:pt x="41" y="2117"/>
                  </a:cubicBezTo>
                  <a:cubicBezTo>
                    <a:pt x="81" y="2280"/>
                    <a:pt x="204" y="2361"/>
                    <a:pt x="366" y="2361"/>
                  </a:cubicBezTo>
                  <a:lnTo>
                    <a:pt x="4680" y="2361"/>
                  </a:lnTo>
                  <a:cubicBezTo>
                    <a:pt x="4721" y="2361"/>
                    <a:pt x="4802"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5"/>
            <p:cNvSpPr/>
            <p:nvPr/>
          </p:nvSpPr>
          <p:spPr>
            <a:xfrm>
              <a:off x="4453000" y="4806375"/>
              <a:ext cx="178075" cy="59025"/>
            </a:xfrm>
            <a:custGeom>
              <a:avLst/>
              <a:gdLst/>
              <a:ahLst/>
              <a:cxnLst/>
              <a:rect l="l" t="t" r="r" b="b"/>
              <a:pathLst>
                <a:path w="7123" h="2361" extrusionOk="0">
                  <a:moveTo>
                    <a:pt x="5779" y="692"/>
                  </a:moveTo>
                  <a:lnTo>
                    <a:pt x="4517" y="1669"/>
                  </a:lnTo>
                  <a:lnTo>
                    <a:pt x="1302" y="1669"/>
                  </a:lnTo>
                  <a:lnTo>
                    <a:pt x="2542" y="692"/>
                  </a:lnTo>
                  <a:close/>
                  <a:moveTo>
                    <a:pt x="2442" y="1"/>
                  </a:moveTo>
                  <a:cubicBezTo>
                    <a:pt x="2360" y="1"/>
                    <a:pt x="2279" y="41"/>
                    <a:pt x="2238" y="82"/>
                  </a:cubicBezTo>
                  <a:lnTo>
                    <a:pt x="163" y="1751"/>
                  </a:lnTo>
                  <a:cubicBezTo>
                    <a:pt x="41" y="1832"/>
                    <a:pt x="0" y="1995"/>
                    <a:pt x="41" y="2117"/>
                  </a:cubicBezTo>
                  <a:cubicBezTo>
                    <a:pt x="81" y="2280"/>
                    <a:pt x="204" y="2361"/>
                    <a:pt x="366" y="2361"/>
                  </a:cubicBezTo>
                  <a:lnTo>
                    <a:pt x="4640" y="2361"/>
                  </a:lnTo>
                  <a:cubicBezTo>
                    <a:pt x="4721" y="2361"/>
                    <a:pt x="4802" y="2320"/>
                    <a:pt x="4884" y="2280"/>
                  </a:cubicBezTo>
                  <a:lnTo>
                    <a:pt x="6959" y="611"/>
                  </a:lnTo>
                  <a:cubicBezTo>
                    <a:pt x="7081" y="489"/>
                    <a:pt x="7122" y="367"/>
                    <a:pt x="7081" y="204"/>
                  </a:cubicBezTo>
                  <a:cubicBezTo>
                    <a:pt x="7041"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5"/>
            <p:cNvSpPr/>
            <p:nvPr/>
          </p:nvSpPr>
          <p:spPr>
            <a:xfrm>
              <a:off x="40226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41" y="1832"/>
                    <a:pt x="0" y="1995"/>
                    <a:pt x="82"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5"/>
            <p:cNvSpPr/>
            <p:nvPr/>
          </p:nvSpPr>
          <p:spPr>
            <a:xfrm>
              <a:off x="3915800" y="4806375"/>
              <a:ext cx="178050" cy="59025"/>
            </a:xfrm>
            <a:custGeom>
              <a:avLst/>
              <a:gdLst/>
              <a:ahLst/>
              <a:cxnLst/>
              <a:rect l="l" t="t" r="r" b="b"/>
              <a:pathLst>
                <a:path w="7122" h="2361" extrusionOk="0">
                  <a:moveTo>
                    <a:pt x="5779" y="692"/>
                  </a:moveTo>
                  <a:lnTo>
                    <a:pt x="4517" y="1669"/>
                  </a:lnTo>
                  <a:lnTo>
                    <a:pt x="1302" y="1669"/>
                  </a:lnTo>
                  <a:lnTo>
                    <a:pt x="2542" y="692"/>
                  </a:lnTo>
                  <a:close/>
                  <a:moveTo>
                    <a:pt x="2442" y="1"/>
                  </a:moveTo>
                  <a:cubicBezTo>
                    <a:pt x="2360" y="1"/>
                    <a:pt x="2279" y="41"/>
                    <a:pt x="2238" y="82"/>
                  </a:cubicBezTo>
                  <a:lnTo>
                    <a:pt x="163" y="1751"/>
                  </a:lnTo>
                  <a:cubicBezTo>
                    <a:pt x="41" y="1832"/>
                    <a:pt x="0" y="1995"/>
                    <a:pt x="41" y="2117"/>
                  </a:cubicBezTo>
                  <a:cubicBezTo>
                    <a:pt x="81" y="2280"/>
                    <a:pt x="203" y="2361"/>
                    <a:pt x="366" y="2361"/>
                  </a:cubicBezTo>
                  <a:lnTo>
                    <a:pt x="4639" y="2361"/>
                  </a:lnTo>
                  <a:cubicBezTo>
                    <a:pt x="4721" y="2361"/>
                    <a:pt x="4802" y="2320"/>
                    <a:pt x="4884" y="2280"/>
                  </a:cubicBezTo>
                  <a:lnTo>
                    <a:pt x="6959" y="611"/>
                  </a:lnTo>
                  <a:cubicBezTo>
                    <a:pt x="7081" y="489"/>
                    <a:pt x="7122" y="367"/>
                    <a:pt x="7081" y="204"/>
                  </a:cubicBezTo>
                  <a:cubicBezTo>
                    <a:pt x="7000"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5"/>
            <p:cNvSpPr/>
            <p:nvPr/>
          </p:nvSpPr>
          <p:spPr>
            <a:xfrm>
              <a:off x="45598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41" y="1832"/>
                    <a:pt x="0" y="1995"/>
                    <a:pt x="82" y="2117"/>
                  </a:cubicBezTo>
                  <a:cubicBezTo>
                    <a:pt x="122" y="2280"/>
                    <a:pt x="244" y="2361"/>
                    <a:pt x="367" y="2361"/>
                  </a:cubicBezTo>
                  <a:lnTo>
                    <a:pt x="4680" y="2361"/>
                  </a:lnTo>
                  <a:cubicBezTo>
                    <a:pt x="4762" y="2361"/>
                    <a:pt x="4843" y="2320"/>
                    <a:pt x="4884" y="2280"/>
                  </a:cubicBezTo>
                  <a:lnTo>
                    <a:pt x="7000" y="611"/>
                  </a:lnTo>
                  <a:cubicBezTo>
                    <a:pt x="7082" y="489"/>
                    <a:pt x="7122" y="367"/>
                    <a:pt x="7082"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5"/>
            <p:cNvSpPr/>
            <p:nvPr/>
          </p:nvSpPr>
          <p:spPr>
            <a:xfrm>
              <a:off x="3700100" y="4806375"/>
              <a:ext cx="179075" cy="59025"/>
            </a:xfrm>
            <a:custGeom>
              <a:avLst/>
              <a:gdLst/>
              <a:ahLst/>
              <a:cxnLst/>
              <a:rect l="l" t="t" r="r" b="b"/>
              <a:pathLst>
                <a:path w="716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82" y="1832"/>
                    <a:pt x="0" y="1995"/>
                    <a:pt x="82" y="2117"/>
                  </a:cubicBezTo>
                  <a:cubicBezTo>
                    <a:pt x="122" y="2280"/>
                    <a:pt x="244" y="2361"/>
                    <a:pt x="407" y="2361"/>
                  </a:cubicBezTo>
                  <a:lnTo>
                    <a:pt x="4680" y="2361"/>
                  </a:lnTo>
                  <a:cubicBezTo>
                    <a:pt x="4762" y="2361"/>
                    <a:pt x="4843" y="2320"/>
                    <a:pt x="4884" y="2280"/>
                  </a:cubicBezTo>
                  <a:lnTo>
                    <a:pt x="7000" y="611"/>
                  </a:lnTo>
                  <a:cubicBezTo>
                    <a:pt x="7122" y="489"/>
                    <a:pt x="7163" y="367"/>
                    <a:pt x="7082" y="204"/>
                  </a:cubicBezTo>
                  <a:cubicBezTo>
                    <a:pt x="7041" y="82"/>
                    <a:pt x="6919" y="1"/>
                    <a:pt x="6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5"/>
            <p:cNvSpPr/>
            <p:nvPr/>
          </p:nvSpPr>
          <p:spPr>
            <a:xfrm>
              <a:off x="3807950"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8" y="82"/>
                  </a:cubicBezTo>
                  <a:lnTo>
                    <a:pt x="163" y="1751"/>
                  </a:lnTo>
                  <a:cubicBezTo>
                    <a:pt x="41" y="1832"/>
                    <a:pt x="0" y="1995"/>
                    <a:pt x="41" y="2117"/>
                  </a:cubicBezTo>
                  <a:cubicBezTo>
                    <a:pt x="8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5"/>
            <p:cNvSpPr/>
            <p:nvPr/>
          </p:nvSpPr>
          <p:spPr>
            <a:xfrm>
              <a:off x="4879300" y="4721925"/>
              <a:ext cx="179075" cy="59050"/>
            </a:xfrm>
            <a:custGeom>
              <a:avLst/>
              <a:gdLst/>
              <a:ahLst/>
              <a:cxnLst/>
              <a:rect l="l" t="t" r="r" b="b"/>
              <a:pathLst>
                <a:path w="7163" h="2362" extrusionOk="0">
                  <a:moveTo>
                    <a:pt x="5820" y="693"/>
                  </a:moveTo>
                  <a:lnTo>
                    <a:pt x="4558" y="1669"/>
                  </a:lnTo>
                  <a:lnTo>
                    <a:pt x="1378" y="1669"/>
                  </a:lnTo>
                  <a:lnTo>
                    <a:pt x="2605" y="693"/>
                  </a:lnTo>
                  <a:close/>
                  <a:moveTo>
                    <a:pt x="2483" y="1"/>
                  </a:moveTo>
                  <a:cubicBezTo>
                    <a:pt x="2401" y="1"/>
                    <a:pt x="2320" y="41"/>
                    <a:pt x="2279" y="82"/>
                  </a:cubicBezTo>
                  <a:lnTo>
                    <a:pt x="163" y="1751"/>
                  </a:lnTo>
                  <a:cubicBezTo>
                    <a:pt x="41" y="1832"/>
                    <a:pt x="0" y="1995"/>
                    <a:pt x="82" y="2117"/>
                  </a:cubicBezTo>
                  <a:cubicBezTo>
                    <a:pt x="122" y="2280"/>
                    <a:pt x="244" y="2361"/>
                    <a:pt x="366" y="2361"/>
                  </a:cubicBezTo>
                  <a:lnTo>
                    <a:pt x="4680" y="2361"/>
                  </a:lnTo>
                  <a:cubicBezTo>
                    <a:pt x="4762" y="2361"/>
                    <a:pt x="4843" y="2320"/>
                    <a:pt x="4884" y="2280"/>
                  </a:cubicBezTo>
                  <a:lnTo>
                    <a:pt x="7000" y="611"/>
                  </a:lnTo>
                  <a:cubicBezTo>
                    <a:pt x="7081" y="489"/>
                    <a:pt x="7163"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5"/>
            <p:cNvSpPr/>
            <p:nvPr/>
          </p:nvSpPr>
          <p:spPr>
            <a:xfrm>
              <a:off x="4984075" y="4637475"/>
              <a:ext cx="178075" cy="59050"/>
            </a:xfrm>
            <a:custGeom>
              <a:avLst/>
              <a:gdLst/>
              <a:ahLst/>
              <a:cxnLst/>
              <a:rect l="l" t="t" r="r" b="b"/>
              <a:pathLst>
                <a:path w="7123" h="2362" extrusionOk="0">
                  <a:moveTo>
                    <a:pt x="5821" y="693"/>
                  </a:moveTo>
                  <a:lnTo>
                    <a:pt x="4559" y="1669"/>
                  </a:lnTo>
                  <a:lnTo>
                    <a:pt x="1344" y="1669"/>
                  </a:lnTo>
                  <a:lnTo>
                    <a:pt x="2584" y="693"/>
                  </a:lnTo>
                  <a:close/>
                  <a:moveTo>
                    <a:pt x="2483" y="1"/>
                  </a:moveTo>
                  <a:cubicBezTo>
                    <a:pt x="2402" y="1"/>
                    <a:pt x="2321" y="41"/>
                    <a:pt x="2239" y="82"/>
                  </a:cubicBezTo>
                  <a:lnTo>
                    <a:pt x="164" y="1751"/>
                  </a:lnTo>
                  <a:cubicBezTo>
                    <a:pt x="42" y="1832"/>
                    <a:pt x="1" y="1995"/>
                    <a:pt x="42" y="2117"/>
                  </a:cubicBezTo>
                  <a:cubicBezTo>
                    <a:pt x="123" y="2280"/>
                    <a:pt x="245" y="2361"/>
                    <a:pt x="367" y="2361"/>
                  </a:cubicBezTo>
                  <a:lnTo>
                    <a:pt x="4681" y="2361"/>
                  </a:lnTo>
                  <a:cubicBezTo>
                    <a:pt x="4762" y="2361"/>
                    <a:pt x="4844" y="2321"/>
                    <a:pt x="4885" y="2280"/>
                  </a:cubicBezTo>
                  <a:lnTo>
                    <a:pt x="7001"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5"/>
            <p:cNvSpPr/>
            <p:nvPr/>
          </p:nvSpPr>
          <p:spPr>
            <a:xfrm>
              <a:off x="4932200" y="4679200"/>
              <a:ext cx="178075" cy="60050"/>
            </a:xfrm>
            <a:custGeom>
              <a:avLst/>
              <a:gdLst/>
              <a:ahLst/>
              <a:cxnLst/>
              <a:rect l="l" t="t" r="r" b="b"/>
              <a:pathLst>
                <a:path w="7123" h="2402" extrusionOk="0">
                  <a:moveTo>
                    <a:pt x="5779" y="692"/>
                  </a:moveTo>
                  <a:lnTo>
                    <a:pt x="4558" y="1710"/>
                  </a:lnTo>
                  <a:lnTo>
                    <a:pt x="1318" y="1710"/>
                  </a:lnTo>
                  <a:lnTo>
                    <a:pt x="2564" y="692"/>
                  </a:lnTo>
                  <a:close/>
                  <a:moveTo>
                    <a:pt x="2442" y="0"/>
                  </a:moveTo>
                  <a:cubicBezTo>
                    <a:pt x="2361" y="0"/>
                    <a:pt x="2320" y="41"/>
                    <a:pt x="2239" y="82"/>
                  </a:cubicBezTo>
                  <a:lnTo>
                    <a:pt x="163" y="1791"/>
                  </a:lnTo>
                  <a:cubicBezTo>
                    <a:pt x="41" y="1872"/>
                    <a:pt x="0" y="2035"/>
                    <a:pt x="41" y="2157"/>
                  </a:cubicBezTo>
                  <a:cubicBezTo>
                    <a:pt x="82" y="2279"/>
                    <a:pt x="204" y="2402"/>
                    <a:pt x="367" y="2402"/>
                  </a:cubicBezTo>
                  <a:lnTo>
                    <a:pt x="4640"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5"/>
            <p:cNvSpPr/>
            <p:nvPr/>
          </p:nvSpPr>
          <p:spPr>
            <a:xfrm>
              <a:off x="35932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360" y="1"/>
                    <a:pt x="2320" y="41"/>
                    <a:pt x="2238" y="82"/>
                  </a:cubicBezTo>
                  <a:lnTo>
                    <a:pt x="163" y="1751"/>
                  </a:lnTo>
                  <a:cubicBezTo>
                    <a:pt x="41" y="1832"/>
                    <a:pt x="0" y="1995"/>
                    <a:pt x="41" y="2117"/>
                  </a:cubicBezTo>
                  <a:cubicBezTo>
                    <a:pt x="81" y="2280"/>
                    <a:pt x="204" y="2361"/>
                    <a:pt x="366" y="2361"/>
                  </a:cubicBezTo>
                  <a:lnTo>
                    <a:pt x="4680" y="2361"/>
                  </a:lnTo>
                  <a:cubicBezTo>
                    <a:pt x="4721" y="2361"/>
                    <a:pt x="4802" y="2320"/>
                    <a:pt x="4884" y="2280"/>
                  </a:cubicBezTo>
                  <a:lnTo>
                    <a:pt x="6959" y="611"/>
                  </a:lnTo>
                  <a:cubicBezTo>
                    <a:pt x="7081" y="489"/>
                    <a:pt x="7122" y="367"/>
                    <a:pt x="7081" y="204"/>
                  </a:cubicBezTo>
                  <a:cubicBezTo>
                    <a:pt x="7041" y="82"/>
                    <a:pt x="6878"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5"/>
            <p:cNvSpPr/>
            <p:nvPr/>
          </p:nvSpPr>
          <p:spPr>
            <a:xfrm>
              <a:off x="46676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401" y="1"/>
                    <a:pt x="2320" y="41"/>
                    <a:pt x="2238" y="82"/>
                  </a:cubicBezTo>
                  <a:lnTo>
                    <a:pt x="163" y="1751"/>
                  </a:lnTo>
                  <a:cubicBezTo>
                    <a:pt x="41" y="1832"/>
                    <a:pt x="0" y="1995"/>
                    <a:pt x="41" y="2117"/>
                  </a:cubicBezTo>
                  <a:cubicBezTo>
                    <a:pt x="82" y="2280"/>
                    <a:pt x="244" y="2361"/>
                    <a:pt x="366" y="2361"/>
                  </a:cubicBezTo>
                  <a:lnTo>
                    <a:pt x="4680" y="2361"/>
                  </a:lnTo>
                  <a:cubicBezTo>
                    <a:pt x="4762" y="2361"/>
                    <a:pt x="4802"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5"/>
            <p:cNvSpPr/>
            <p:nvPr/>
          </p:nvSpPr>
          <p:spPr>
            <a:xfrm>
              <a:off x="4775525" y="4806375"/>
              <a:ext cx="178075" cy="59025"/>
            </a:xfrm>
            <a:custGeom>
              <a:avLst/>
              <a:gdLst/>
              <a:ahLst/>
              <a:cxnLst/>
              <a:rect l="l" t="t" r="r" b="b"/>
              <a:pathLst>
                <a:path w="7123" h="2361" extrusionOk="0">
                  <a:moveTo>
                    <a:pt x="5779" y="692"/>
                  </a:moveTo>
                  <a:lnTo>
                    <a:pt x="4517" y="1669"/>
                  </a:lnTo>
                  <a:lnTo>
                    <a:pt x="1337" y="1669"/>
                  </a:lnTo>
                  <a:lnTo>
                    <a:pt x="2564" y="692"/>
                  </a:lnTo>
                  <a:close/>
                  <a:moveTo>
                    <a:pt x="2442" y="1"/>
                  </a:moveTo>
                  <a:cubicBezTo>
                    <a:pt x="2360" y="1"/>
                    <a:pt x="2279" y="41"/>
                    <a:pt x="2238" y="82"/>
                  </a:cubicBezTo>
                  <a:lnTo>
                    <a:pt x="122" y="1751"/>
                  </a:lnTo>
                  <a:cubicBezTo>
                    <a:pt x="41" y="1832"/>
                    <a:pt x="0" y="1995"/>
                    <a:pt x="41" y="2117"/>
                  </a:cubicBezTo>
                  <a:cubicBezTo>
                    <a:pt x="81" y="2280"/>
                    <a:pt x="204" y="2361"/>
                    <a:pt x="366" y="2361"/>
                  </a:cubicBezTo>
                  <a:lnTo>
                    <a:pt x="4639" y="2361"/>
                  </a:lnTo>
                  <a:cubicBezTo>
                    <a:pt x="4721" y="2361"/>
                    <a:pt x="4802" y="2320"/>
                    <a:pt x="4884" y="2280"/>
                  </a:cubicBezTo>
                  <a:lnTo>
                    <a:pt x="6959" y="611"/>
                  </a:lnTo>
                  <a:cubicBezTo>
                    <a:pt x="7081" y="489"/>
                    <a:pt x="7122" y="367"/>
                    <a:pt x="7081" y="204"/>
                  </a:cubicBezTo>
                  <a:cubicBezTo>
                    <a:pt x="7000"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5"/>
            <p:cNvSpPr/>
            <p:nvPr/>
          </p:nvSpPr>
          <p:spPr>
            <a:xfrm>
              <a:off x="4827400" y="4763650"/>
              <a:ext cx="178075" cy="60050"/>
            </a:xfrm>
            <a:custGeom>
              <a:avLst/>
              <a:gdLst/>
              <a:ahLst/>
              <a:cxnLst/>
              <a:rect l="l" t="t" r="r" b="b"/>
              <a:pathLst>
                <a:path w="7123" h="2402" extrusionOk="0">
                  <a:moveTo>
                    <a:pt x="5780" y="692"/>
                  </a:moveTo>
                  <a:lnTo>
                    <a:pt x="4559" y="1710"/>
                  </a:lnTo>
                  <a:lnTo>
                    <a:pt x="1318" y="1710"/>
                  </a:lnTo>
                  <a:lnTo>
                    <a:pt x="2564" y="692"/>
                  </a:lnTo>
                  <a:close/>
                  <a:moveTo>
                    <a:pt x="2442" y="0"/>
                  </a:moveTo>
                  <a:cubicBezTo>
                    <a:pt x="2402" y="0"/>
                    <a:pt x="2320" y="41"/>
                    <a:pt x="2239" y="82"/>
                  </a:cubicBezTo>
                  <a:lnTo>
                    <a:pt x="163" y="1791"/>
                  </a:lnTo>
                  <a:cubicBezTo>
                    <a:pt x="41" y="1872"/>
                    <a:pt x="1" y="2035"/>
                    <a:pt x="41" y="2157"/>
                  </a:cubicBezTo>
                  <a:cubicBezTo>
                    <a:pt x="82" y="2279"/>
                    <a:pt x="245" y="2401"/>
                    <a:pt x="367" y="2401"/>
                  </a:cubicBezTo>
                  <a:lnTo>
                    <a:pt x="4681" y="2401"/>
                  </a:lnTo>
                  <a:cubicBezTo>
                    <a:pt x="4762" y="2401"/>
                    <a:pt x="4803" y="2361"/>
                    <a:pt x="4884" y="2320"/>
                  </a:cubicBezTo>
                  <a:lnTo>
                    <a:pt x="6960"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5"/>
            <p:cNvSpPr/>
            <p:nvPr/>
          </p:nvSpPr>
          <p:spPr>
            <a:xfrm>
              <a:off x="3590200" y="4721925"/>
              <a:ext cx="178075" cy="59050"/>
            </a:xfrm>
            <a:custGeom>
              <a:avLst/>
              <a:gdLst/>
              <a:ahLst/>
              <a:cxnLst/>
              <a:rect l="l" t="t" r="r" b="b"/>
              <a:pathLst>
                <a:path w="7123" h="2362" extrusionOk="0">
                  <a:moveTo>
                    <a:pt x="5786" y="693"/>
                  </a:moveTo>
                  <a:lnTo>
                    <a:pt x="4559" y="1669"/>
                  </a:lnTo>
                  <a:lnTo>
                    <a:pt x="1344" y="1669"/>
                  </a:lnTo>
                  <a:lnTo>
                    <a:pt x="2565" y="693"/>
                  </a:lnTo>
                  <a:close/>
                  <a:moveTo>
                    <a:pt x="248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03" y="2320"/>
                    <a:pt x="4885" y="2280"/>
                  </a:cubicBezTo>
                  <a:lnTo>
                    <a:pt x="6960" y="611"/>
                  </a:lnTo>
                  <a:cubicBezTo>
                    <a:pt x="7082" y="489"/>
                    <a:pt x="7123" y="367"/>
                    <a:pt x="7082" y="204"/>
                  </a:cubicBezTo>
                  <a:cubicBezTo>
                    <a:pt x="7042"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5"/>
            <p:cNvSpPr/>
            <p:nvPr/>
          </p:nvSpPr>
          <p:spPr>
            <a:xfrm>
              <a:off x="4340050"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1"/>
                    <a:pt x="4844" y="2280"/>
                  </a:cubicBezTo>
                  <a:lnTo>
                    <a:pt x="6960" y="611"/>
                  </a:lnTo>
                  <a:cubicBezTo>
                    <a:pt x="7082" y="489"/>
                    <a:pt x="7123" y="367"/>
                    <a:pt x="7041" y="204"/>
                  </a:cubicBezTo>
                  <a:cubicBezTo>
                    <a:pt x="7001"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5"/>
            <p:cNvSpPr/>
            <p:nvPr/>
          </p:nvSpPr>
          <p:spPr>
            <a:xfrm>
              <a:off x="4446875" y="4637475"/>
              <a:ext cx="178075" cy="59050"/>
            </a:xfrm>
            <a:custGeom>
              <a:avLst/>
              <a:gdLst/>
              <a:ahLst/>
              <a:cxnLst/>
              <a:rect l="l" t="t" r="r" b="b"/>
              <a:pathLst>
                <a:path w="7123" h="2362" extrusionOk="0">
                  <a:moveTo>
                    <a:pt x="5821" y="693"/>
                  </a:moveTo>
                  <a:lnTo>
                    <a:pt x="4581" y="1669"/>
                  </a:lnTo>
                  <a:lnTo>
                    <a:pt x="1344" y="1669"/>
                  </a:lnTo>
                  <a:lnTo>
                    <a:pt x="2605" y="693"/>
                  </a:lnTo>
                  <a:close/>
                  <a:moveTo>
                    <a:pt x="2483" y="1"/>
                  </a:moveTo>
                  <a:cubicBezTo>
                    <a:pt x="2402" y="1"/>
                    <a:pt x="2321" y="41"/>
                    <a:pt x="2239" y="82"/>
                  </a:cubicBezTo>
                  <a:lnTo>
                    <a:pt x="164" y="1751"/>
                  </a:lnTo>
                  <a:cubicBezTo>
                    <a:pt x="42" y="1832"/>
                    <a:pt x="1" y="1995"/>
                    <a:pt x="42" y="2117"/>
                  </a:cubicBezTo>
                  <a:cubicBezTo>
                    <a:pt x="123" y="2280"/>
                    <a:pt x="245" y="2361"/>
                    <a:pt x="367" y="2361"/>
                  </a:cubicBezTo>
                  <a:lnTo>
                    <a:pt x="4681" y="2361"/>
                  </a:lnTo>
                  <a:cubicBezTo>
                    <a:pt x="4762" y="2361"/>
                    <a:pt x="4844" y="2321"/>
                    <a:pt x="4885" y="2280"/>
                  </a:cubicBezTo>
                  <a:lnTo>
                    <a:pt x="6960" y="611"/>
                  </a:lnTo>
                  <a:cubicBezTo>
                    <a:pt x="7082" y="489"/>
                    <a:pt x="7123" y="367"/>
                    <a:pt x="7082" y="204"/>
                  </a:cubicBezTo>
                  <a:cubicBezTo>
                    <a:pt x="7041"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5"/>
            <p:cNvSpPr/>
            <p:nvPr/>
          </p:nvSpPr>
          <p:spPr>
            <a:xfrm>
              <a:off x="4232200" y="4637475"/>
              <a:ext cx="178075" cy="59050"/>
            </a:xfrm>
            <a:custGeom>
              <a:avLst/>
              <a:gdLst/>
              <a:ahLst/>
              <a:cxnLst/>
              <a:rect l="l" t="t" r="r" b="b"/>
              <a:pathLst>
                <a:path w="7123" h="2362" extrusionOk="0">
                  <a:moveTo>
                    <a:pt x="5780" y="693"/>
                  </a:moveTo>
                  <a:lnTo>
                    <a:pt x="4540" y="1669"/>
                  </a:lnTo>
                  <a:lnTo>
                    <a:pt x="1344" y="1669"/>
                  </a:lnTo>
                  <a:lnTo>
                    <a:pt x="2565" y="693"/>
                  </a:lnTo>
                  <a:close/>
                  <a:moveTo>
                    <a:pt x="2443" y="1"/>
                  </a:moveTo>
                  <a:cubicBezTo>
                    <a:pt x="2361" y="1"/>
                    <a:pt x="2321" y="41"/>
                    <a:pt x="2239" y="82"/>
                  </a:cubicBezTo>
                  <a:lnTo>
                    <a:pt x="164" y="1751"/>
                  </a:lnTo>
                  <a:cubicBezTo>
                    <a:pt x="41" y="1832"/>
                    <a:pt x="1" y="1995"/>
                    <a:pt x="41" y="2117"/>
                  </a:cubicBezTo>
                  <a:cubicBezTo>
                    <a:pt x="82" y="2280"/>
                    <a:pt x="204" y="2361"/>
                    <a:pt x="367" y="2361"/>
                  </a:cubicBezTo>
                  <a:lnTo>
                    <a:pt x="4681" y="2361"/>
                  </a:lnTo>
                  <a:cubicBezTo>
                    <a:pt x="4722" y="2361"/>
                    <a:pt x="4803" y="2321"/>
                    <a:pt x="4884" y="2280"/>
                  </a:cubicBezTo>
                  <a:lnTo>
                    <a:pt x="6960"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5"/>
            <p:cNvSpPr/>
            <p:nvPr/>
          </p:nvSpPr>
          <p:spPr>
            <a:xfrm>
              <a:off x="4554725"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64" y="1751"/>
                  </a:lnTo>
                  <a:cubicBezTo>
                    <a:pt x="41" y="1832"/>
                    <a:pt x="1" y="1995"/>
                    <a:pt x="41" y="2117"/>
                  </a:cubicBezTo>
                  <a:cubicBezTo>
                    <a:pt x="82" y="2280"/>
                    <a:pt x="204" y="2361"/>
                    <a:pt x="367" y="2361"/>
                  </a:cubicBezTo>
                  <a:lnTo>
                    <a:pt x="4640" y="2361"/>
                  </a:lnTo>
                  <a:cubicBezTo>
                    <a:pt x="4722" y="2361"/>
                    <a:pt x="4803" y="2321"/>
                    <a:pt x="4884" y="2280"/>
                  </a:cubicBezTo>
                  <a:lnTo>
                    <a:pt x="6960" y="611"/>
                  </a:lnTo>
                  <a:cubicBezTo>
                    <a:pt x="7082" y="489"/>
                    <a:pt x="7123" y="367"/>
                    <a:pt x="7082" y="204"/>
                  </a:cubicBezTo>
                  <a:cubicBezTo>
                    <a:pt x="7041" y="82"/>
                    <a:pt x="687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5"/>
            <p:cNvSpPr/>
            <p:nvPr/>
          </p:nvSpPr>
          <p:spPr>
            <a:xfrm>
              <a:off x="4769400" y="4637475"/>
              <a:ext cx="178075" cy="59050"/>
            </a:xfrm>
            <a:custGeom>
              <a:avLst/>
              <a:gdLst/>
              <a:ahLst/>
              <a:cxnLst/>
              <a:rect l="l" t="t" r="r" b="b"/>
              <a:pathLst>
                <a:path w="7123" h="2362" extrusionOk="0">
                  <a:moveTo>
                    <a:pt x="5780" y="693"/>
                  </a:moveTo>
                  <a:lnTo>
                    <a:pt x="4540" y="1669"/>
                  </a:lnTo>
                  <a:lnTo>
                    <a:pt x="1344" y="1669"/>
                  </a:lnTo>
                  <a:lnTo>
                    <a:pt x="2565" y="693"/>
                  </a:lnTo>
                  <a:close/>
                  <a:moveTo>
                    <a:pt x="244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03" y="2321"/>
                    <a:pt x="4884" y="2280"/>
                  </a:cubicBezTo>
                  <a:lnTo>
                    <a:pt x="6960" y="611"/>
                  </a:lnTo>
                  <a:cubicBezTo>
                    <a:pt x="7082" y="489"/>
                    <a:pt x="7123" y="367"/>
                    <a:pt x="7082" y="204"/>
                  </a:cubicBezTo>
                  <a:cubicBezTo>
                    <a:pt x="7041"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5"/>
            <p:cNvSpPr/>
            <p:nvPr/>
          </p:nvSpPr>
          <p:spPr>
            <a:xfrm>
              <a:off x="4661550" y="4637475"/>
              <a:ext cx="178075" cy="59050"/>
            </a:xfrm>
            <a:custGeom>
              <a:avLst/>
              <a:gdLst/>
              <a:ahLst/>
              <a:cxnLst/>
              <a:rect l="l" t="t" r="r" b="b"/>
              <a:pathLst>
                <a:path w="7123" h="2362" extrusionOk="0">
                  <a:moveTo>
                    <a:pt x="5821" y="693"/>
                  </a:moveTo>
                  <a:lnTo>
                    <a:pt x="4581" y="1669"/>
                  </a:lnTo>
                  <a:lnTo>
                    <a:pt x="1344" y="1669"/>
                  </a:lnTo>
                  <a:lnTo>
                    <a:pt x="2606" y="693"/>
                  </a:lnTo>
                  <a:close/>
                  <a:moveTo>
                    <a:pt x="2483" y="1"/>
                  </a:moveTo>
                  <a:cubicBezTo>
                    <a:pt x="2402" y="1"/>
                    <a:pt x="2321" y="41"/>
                    <a:pt x="2280" y="82"/>
                  </a:cubicBezTo>
                  <a:lnTo>
                    <a:pt x="164" y="1751"/>
                  </a:lnTo>
                  <a:cubicBezTo>
                    <a:pt x="42" y="1832"/>
                    <a:pt x="1" y="1995"/>
                    <a:pt x="82" y="2117"/>
                  </a:cubicBezTo>
                  <a:cubicBezTo>
                    <a:pt x="123" y="2280"/>
                    <a:pt x="245" y="2361"/>
                    <a:pt x="367" y="2361"/>
                  </a:cubicBezTo>
                  <a:lnTo>
                    <a:pt x="4681" y="2361"/>
                  </a:lnTo>
                  <a:cubicBezTo>
                    <a:pt x="4763" y="2361"/>
                    <a:pt x="4844" y="2321"/>
                    <a:pt x="4885" y="2280"/>
                  </a:cubicBezTo>
                  <a:lnTo>
                    <a:pt x="7001"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5"/>
            <p:cNvSpPr/>
            <p:nvPr/>
          </p:nvSpPr>
          <p:spPr>
            <a:xfrm>
              <a:off x="4124350" y="4637475"/>
              <a:ext cx="178075" cy="59050"/>
            </a:xfrm>
            <a:custGeom>
              <a:avLst/>
              <a:gdLst/>
              <a:ahLst/>
              <a:cxnLst/>
              <a:rect l="l" t="t" r="r" b="b"/>
              <a:pathLst>
                <a:path w="7123" h="2362" extrusionOk="0">
                  <a:moveTo>
                    <a:pt x="5821" y="693"/>
                  </a:moveTo>
                  <a:lnTo>
                    <a:pt x="4581" y="1669"/>
                  </a:lnTo>
                  <a:lnTo>
                    <a:pt x="1344" y="1669"/>
                  </a:lnTo>
                  <a:lnTo>
                    <a:pt x="2606" y="693"/>
                  </a:lnTo>
                  <a:close/>
                  <a:moveTo>
                    <a:pt x="2483" y="1"/>
                  </a:moveTo>
                  <a:cubicBezTo>
                    <a:pt x="2402" y="1"/>
                    <a:pt x="2321" y="41"/>
                    <a:pt x="2280" y="82"/>
                  </a:cubicBezTo>
                  <a:lnTo>
                    <a:pt x="164" y="1751"/>
                  </a:lnTo>
                  <a:cubicBezTo>
                    <a:pt x="42" y="1832"/>
                    <a:pt x="1" y="1995"/>
                    <a:pt x="82" y="2117"/>
                  </a:cubicBezTo>
                  <a:cubicBezTo>
                    <a:pt x="123" y="2280"/>
                    <a:pt x="245" y="2361"/>
                    <a:pt x="367" y="2361"/>
                  </a:cubicBezTo>
                  <a:lnTo>
                    <a:pt x="4681" y="2361"/>
                  </a:lnTo>
                  <a:cubicBezTo>
                    <a:pt x="4762" y="2361"/>
                    <a:pt x="4844" y="2321"/>
                    <a:pt x="4885" y="2280"/>
                  </a:cubicBezTo>
                  <a:lnTo>
                    <a:pt x="7001"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5"/>
            <p:cNvSpPr/>
            <p:nvPr/>
          </p:nvSpPr>
          <p:spPr>
            <a:xfrm>
              <a:off x="3538325" y="4763650"/>
              <a:ext cx="178075" cy="60050"/>
            </a:xfrm>
            <a:custGeom>
              <a:avLst/>
              <a:gdLst/>
              <a:ahLst/>
              <a:cxnLst/>
              <a:rect l="l" t="t" r="r" b="b"/>
              <a:pathLst>
                <a:path w="7123" h="2402" extrusionOk="0">
                  <a:moveTo>
                    <a:pt x="5764" y="692"/>
                  </a:moveTo>
                  <a:lnTo>
                    <a:pt x="4518"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5"/>
            <p:cNvSpPr/>
            <p:nvPr/>
          </p:nvSpPr>
          <p:spPr>
            <a:xfrm>
              <a:off x="3642100" y="4679200"/>
              <a:ext cx="179100" cy="60050"/>
            </a:xfrm>
            <a:custGeom>
              <a:avLst/>
              <a:gdLst/>
              <a:ahLst/>
              <a:cxnLst/>
              <a:rect l="l" t="t" r="r" b="b"/>
              <a:pathLst>
                <a:path w="7164" h="2402" extrusionOk="0">
                  <a:moveTo>
                    <a:pt x="5805" y="692"/>
                  </a:moveTo>
                  <a:lnTo>
                    <a:pt x="4559" y="1710"/>
                  </a:lnTo>
                  <a:lnTo>
                    <a:pt x="1343" y="1710"/>
                  </a:lnTo>
                  <a:lnTo>
                    <a:pt x="2605" y="692"/>
                  </a:lnTo>
                  <a:close/>
                  <a:moveTo>
                    <a:pt x="2483" y="0"/>
                  </a:moveTo>
                  <a:cubicBezTo>
                    <a:pt x="2402" y="0"/>
                    <a:pt x="2320" y="41"/>
                    <a:pt x="2280" y="82"/>
                  </a:cubicBezTo>
                  <a:lnTo>
                    <a:pt x="163" y="1791"/>
                  </a:lnTo>
                  <a:cubicBezTo>
                    <a:pt x="82" y="1872"/>
                    <a:pt x="0" y="2035"/>
                    <a:pt x="82" y="2157"/>
                  </a:cubicBezTo>
                  <a:cubicBezTo>
                    <a:pt x="123" y="2279"/>
                    <a:pt x="245" y="2402"/>
                    <a:pt x="407" y="2402"/>
                  </a:cubicBezTo>
                  <a:lnTo>
                    <a:pt x="4681" y="2402"/>
                  </a:lnTo>
                  <a:cubicBezTo>
                    <a:pt x="4762" y="2402"/>
                    <a:pt x="4843" y="2361"/>
                    <a:pt x="4884" y="2320"/>
                  </a:cubicBezTo>
                  <a:lnTo>
                    <a:pt x="7000" y="611"/>
                  </a:lnTo>
                  <a:cubicBezTo>
                    <a:pt x="7082" y="529"/>
                    <a:pt x="7163" y="367"/>
                    <a:pt x="7082" y="245"/>
                  </a:cubicBezTo>
                  <a:cubicBezTo>
                    <a:pt x="7041" y="122"/>
                    <a:pt x="6919" y="0"/>
                    <a:pt x="6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5"/>
            <p:cNvSpPr/>
            <p:nvPr/>
          </p:nvSpPr>
          <p:spPr>
            <a:xfrm>
              <a:off x="4877250"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1"/>
                    <a:pt x="4844" y="2280"/>
                  </a:cubicBezTo>
                  <a:lnTo>
                    <a:pt x="6960" y="611"/>
                  </a:lnTo>
                  <a:cubicBezTo>
                    <a:pt x="7082" y="489"/>
                    <a:pt x="7123" y="367"/>
                    <a:pt x="7082" y="204"/>
                  </a:cubicBezTo>
                  <a:cubicBezTo>
                    <a:pt x="7001" y="82"/>
                    <a:pt x="687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5"/>
            <p:cNvSpPr/>
            <p:nvPr/>
          </p:nvSpPr>
          <p:spPr>
            <a:xfrm>
              <a:off x="34854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5"/>
            <p:cNvSpPr/>
            <p:nvPr/>
          </p:nvSpPr>
          <p:spPr>
            <a:xfrm>
              <a:off x="3695000" y="4637475"/>
              <a:ext cx="178075" cy="59050"/>
            </a:xfrm>
            <a:custGeom>
              <a:avLst/>
              <a:gdLst/>
              <a:ahLst/>
              <a:cxnLst/>
              <a:rect l="l" t="t" r="r" b="b"/>
              <a:pathLst>
                <a:path w="7123" h="2362" extrusionOk="0">
                  <a:moveTo>
                    <a:pt x="5786" y="693"/>
                  </a:moveTo>
                  <a:lnTo>
                    <a:pt x="4559" y="1669"/>
                  </a:lnTo>
                  <a:lnTo>
                    <a:pt x="1303" y="1669"/>
                  </a:lnTo>
                  <a:lnTo>
                    <a:pt x="2565" y="693"/>
                  </a:lnTo>
                  <a:close/>
                  <a:moveTo>
                    <a:pt x="2443" y="1"/>
                  </a:moveTo>
                  <a:cubicBezTo>
                    <a:pt x="2361" y="1"/>
                    <a:pt x="2320" y="41"/>
                    <a:pt x="2239" y="82"/>
                  </a:cubicBezTo>
                  <a:lnTo>
                    <a:pt x="164" y="1751"/>
                  </a:lnTo>
                  <a:cubicBezTo>
                    <a:pt x="41" y="1832"/>
                    <a:pt x="1" y="1995"/>
                    <a:pt x="41" y="2117"/>
                  </a:cubicBezTo>
                  <a:cubicBezTo>
                    <a:pt x="82" y="2280"/>
                    <a:pt x="204" y="2361"/>
                    <a:pt x="367" y="2361"/>
                  </a:cubicBezTo>
                  <a:lnTo>
                    <a:pt x="4681" y="2361"/>
                  </a:lnTo>
                  <a:cubicBezTo>
                    <a:pt x="4722" y="2361"/>
                    <a:pt x="4803" y="2321"/>
                    <a:pt x="4884" y="2280"/>
                  </a:cubicBezTo>
                  <a:lnTo>
                    <a:pt x="6960" y="611"/>
                  </a:lnTo>
                  <a:cubicBezTo>
                    <a:pt x="7082" y="489"/>
                    <a:pt x="7123" y="367"/>
                    <a:pt x="7082" y="204"/>
                  </a:cubicBezTo>
                  <a:cubicBezTo>
                    <a:pt x="7041" y="82"/>
                    <a:pt x="687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5"/>
            <p:cNvSpPr/>
            <p:nvPr/>
          </p:nvSpPr>
          <p:spPr>
            <a:xfrm>
              <a:off x="3909675" y="4637475"/>
              <a:ext cx="178075" cy="59050"/>
            </a:xfrm>
            <a:custGeom>
              <a:avLst/>
              <a:gdLst/>
              <a:ahLst/>
              <a:cxnLst/>
              <a:rect l="l" t="t" r="r" b="b"/>
              <a:pathLst>
                <a:path w="7123" h="2362" extrusionOk="0">
                  <a:moveTo>
                    <a:pt x="5821" y="693"/>
                  </a:moveTo>
                  <a:lnTo>
                    <a:pt x="4581" y="1669"/>
                  </a:lnTo>
                  <a:lnTo>
                    <a:pt x="1344" y="1669"/>
                  </a:lnTo>
                  <a:lnTo>
                    <a:pt x="2565" y="693"/>
                  </a:lnTo>
                  <a:close/>
                  <a:moveTo>
                    <a:pt x="248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44" y="2321"/>
                    <a:pt x="4884" y="2280"/>
                  </a:cubicBezTo>
                  <a:lnTo>
                    <a:pt x="6960"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5"/>
            <p:cNvSpPr/>
            <p:nvPr/>
          </p:nvSpPr>
          <p:spPr>
            <a:xfrm>
              <a:off x="3801825" y="4637475"/>
              <a:ext cx="179100" cy="59050"/>
            </a:xfrm>
            <a:custGeom>
              <a:avLst/>
              <a:gdLst/>
              <a:ahLst/>
              <a:cxnLst/>
              <a:rect l="l" t="t" r="r" b="b"/>
              <a:pathLst>
                <a:path w="7164" h="2362" extrusionOk="0">
                  <a:moveTo>
                    <a:pt x="5821" y="693"/>
                  </a:moveTo>
                  <a:lnTo>
                    <a:pt x="4581" y="1669"/>
                  </a:lnTo>
                  <a:lnTo>
                    <a:pt x="1344" y="1669"/>
                  </a:lnTo>
                  <a:lnTo>
                    <a:pt x="2606" y="693"/>
                  </a:lnTo>
                  <a:close/>
                  <a:moveTo>
                    <a:pt x="2483" y="1"/>
                  </a:moveTo>
                  <a:cubicBezTo>
                    <a:pt x="2402" y="1"/>
                    <a:pt x="2321" y="41"/>
                    <a:pt x="2280" y="82"/>
                  </a:cubicBezTo>
                  <a:lnTo>
                    <a:pt x="164" y="1751"/>
                  </a:lnTo>
                  <a:cubicBezTo>
                    <a:pt x="82" y="1832"/>
                    <a:pt x="1" y="1995"/>
                    <a:pt x="82" y="2117"/>
                  </a:cubicBezTo>
                  <a:cubicBezTo>
                    <a:pt x="123" y="2280"/>
                    <a:pt x="245" y="2361"/>
                    <a:pt x="408" y="2361"/>
                  </a:cubicBezTo>
                  <a:lnTo>
                    <a:pt x="4681" y="2361"/>
                  </a:lnTo>
                  <a:cubicBezTo>
                    <a:pt x="4762" y="2361"/>
                    <a:pt x="4844" y="2321"/>
                    <a:pt x="4885" y="2280"/>
                  </a:cubicBezTo>
                  <a:lnTo>
                    <a:pt x="7001" y="611"/>
                  </a:lnTo>
                  <a:cubicBezTo>
                    <a:pt x="7123" y="489"/>
                    <a:pt x="7164" y="367"/>
                    <a:pt x="7082" y="204"/>
                  </a:cubicBezTo>
                  <a:cubicBezTo>
                    <a:pt x="7042" y="82"/>
                    <a:pt x="6919" y="1"/>
                    <a:pt x="6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5"/>
            <p:cNvSpPr/>
            <p:nvPr/>
          </p:nvSpPr>
          <p:spPr>
            <a:xfrm>
              <a:off x="4017525"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63" y="1751"/>
                  </a:lnTo>
                  <a:cubicBezTo>
                    <a:pt x="41" y="1832"/>
                    <a:pt x="1" y="1995"/>
                    <a:pt x="41" y="2117"/>
                  </a:cubicBezTo>
                  <a:cubicBezTo>
                    <a:pt x="82" y="2280"/>
                    <a:pt x="204" y="2361"/>
                    <a:pt x="367" y="2361"/>
                  </a:cubicBezTo>
                  <a:lnTo>
                    <a:pt x="4640" y="2361"/>
                  </a:lnTo>
                  <a:cubicBezTo>
                    <a:pt x="4722" y="2361"/>
                    <a:pt x="4803" y="2321"/>
                    <a:pt x="4884" y="2280"/>
                  </a:cubicBezTo>
                  <a:lnTo>
                    <a:pt x="6960" y="611"/>
                  </a:lnTo>
                  <a:cubicBezTo>
                    <a:pt x="7082" y="489"/>
                    <a:pt x="7123" y="367"/>
                    <a:pt x="7082" y="204"/>
                  </a:cubicBezTo>
                  <a:cubicBezTo>
                    <a:pt x="7001" y="82"/>
                    <a:pt x="687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5"/>
            <p:cNvSpPr/>
            <p:nvPr/>
          </p:nvSpPr>
          <p:spPr>
            <a:xfrm>
              <a:off x="4791800" y="4478775"/>
              <a:ext cx="657275" cy="73275"/>
            </a:xfrm>
            <a:custGeom>
              <a:avLst/>
              <a:gdLst/>
              <a:ahLst/>
              <a:cxnLst/>
              <a:rect l="l" t="t" r="r" b="b"/>
              <a:pathLst>
                <a:path w="26291" h="2931" extrusionOk="0">
                  <a:moveTo>
                    <a:pt x="5087" y="0"/>
                  </a:moveTo>
                  <a:lnTo>
                    <a:pt x="4925" y="41"/>
                  </a:lnTo>
                  <a:lnTo>
                    <a:pt x="326" y="2238"/>
                  </a:lnTo>
                  <a:cubicBezTo>
                    <a:pt x="0" y="2401"/>
                    <a:pt x="122" y="2930"/>
                    <a:pt x="489" y="2930"/>
                  </a:cubicBezTo>
                  <a:lnTo>
                    <a:pt x="22913" y="2930"/>
                  </a:lnTo>
                  <a:cubicBezTo>
                    <a:pt x="22994" y="2930"/>
                    <a:pt x="23075" y="2890"/>
                    <a:pt x="23116" y="2849"/>
                  </a:cubicBezTo>
                  <a:lnTo>
                    <a:pt x="26006" y="651"/>
                  </a:lnTo>
                  <a:cubicBezTo>
                    <a:pt x="26290" y="448"/>
                    <a:pt x="26128" y="0"/>
                    <a:pt x="258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5"/>
            <p:cNvSpPr/>
            <p:nvPr/>
          </p:nvSpPr>
          <p:spPr>
            <a:xfrm>
              <a:off x="4786700" y="4470625"/>
              <a:ext cx="667450" cy="89550"/>
            </a:xfrm>
            <a:custGeom>
              <a:avLst/>
              <a:gdLst/>
              <a:ahLst/>
              <a:cxnLst/>
              <a:rect l="l" t="t" r="r" b="b"/>
              <a:pathLst>
                <a:path w="26698" h="3582" extrusionOk="0">
                  <a:moveTo>
                    <a:pt x="26006" y="652"/>
                  </a:moveTo>
                  <a:lnTo>
                    <a:pt x="26047" y="692"/>
                  </a:lnTo>
                  <a:lnTo>
                    <a:pt x="26006" y="692"/>
                  </a:lnTo>
                  <a:lnTo>
                    <a:pt x="23117" y="2931"/>
                  </a:lnTo>
                  <a:lnTo>
                    <a:pt x="693" y="2931"/>
                  </a:lnTo>
                  <a:lnTo>
                    <a:pt x="652" y="2890"/>
                  </a:lnTo>
                  <a:lnTo>
                    <a:pt x="693" y="2890"/>
                  </a:lnTo>
                  <a:lnTo>
                    <a:pt x="5251" y="692"/>
                  </a:lnTo>
                  <a:lnTo>
                    <a:pt x="5332" y="652"/>
                  </a:lnTo>
                  <a:close/>
                  <a:moveTo>
                    <a:pt x="5210" y="0"/>
                  </a:moveTo>
                  <a:lnTo>
                    <a:pt x="5047" y="41"/>
                  </a:lnTo>
                  <a:lnTo>
                    <a:pt x="5006" y="41"/>
                  </a:lnTo>
                  <a:lnTo>
                    <a:pt x="367" y="2279"/>
                  </a:lnTo>
                  <a:cubicBezTo>
                    <a:pt x="123" y="2402"/>
                    <a:pt x="1" y="2646"/>
                    <a:pt x="1" y="2890"/>
                  </a:cubicBezTo>
                  <a:cubicBezTo>
                    <a:pt x="1" y="3053"/>
                    <a:pt x="41" y="3256"/>
                    <a:pt x="163" y="3378"/>
                  </a:cubicBezTo>
                  <a:cubicBezTo>
                    <a:pt x="286" y="3500"/>
                    <a:pt x="489" y="3582"/>
                    <a:pt x="693" y="3582"/>
                  </a:cubicBezTo>
                  <a:lnTo>
                    <a:pt x="23117" y="3582"/>
                  </a:lnTo>
                  <a:cubicBezTo>
                    <a:pt x="23279" y="3582"/>
                    <a:pt x="23442" y="3541"/>
                    <a:pt x="23524" y="3460"/>
                  </a:cubicBezTo>
                  <a:lnTo>
                    <a:pt x="23564" y="3460"/>
                  </a:lnTo>
                  <a:lnTo>
                    <a:pt x="26454" y="1221"/>
                  </a:lnTo>
                  <a:cubicBezTo>
                    <a:pt x="26617" y="1099"/>
                    <a:pt x="26698" y="896"/>
                    <a:pt x="26698" y="692"/>
                  </a:cubicBezTo>
                  <a:cubicBezTo>
                    <a:pt x="26698" y="489"/>
                    <a:pt x="26657" y="326"/>
                    <a:pt x="26535" y="204"/>
                  </a:cubicBezTo>
                  <a:cubicBezTo>
                    <a:pt x="26413" y="82"/>
                    <a:pt x="26210" y="0"/>
                    <a:pt x="260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5"/>
            <p:cNvSpPr/>
            <p:nvPr/>
          </p:nvSpPr>
          <p:spPr>
            <a:xfrm>
              <a:off x="5097025" y="4128775"/>
              <a:ext cx="102775" cy="392750"/>
            </a:xfrm>
            <a:custGeom>
              <a:avLst/>
              <a:gdLst/>
              <a:ahLst/>
              <a:cxnLst/>
              <a:rect l="l" t="t" r="r" b="b"/>
              <a:pathLst>
                <a:path w="4111" h="15710" extrusionOk="0">
                  <a:moveTo>
                    <a:pt x="0" y="0"/>
                  </a:moveTo>
                  <a:lnTo>
                    <a:pt x="0" y="15709"/>
                  </a:lnTo>
                  <a:lnTo>
                    <a:pt x="4111" y="15709"/>
                  </a:lnTo>
                  <a:lnTo>
                    <a:pt x="41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5"/>
            <p:cNvSpPr/>
            <p:nvPr/>
          </p:nvSpPr>
          <p:spPr>
            <a:xfrm>
              <a:off x="5088875" y="4119600"/>
              <a:ext cx="120075" cy="410050"/>
            </a:xfrm>
            <a:custGeom>
              <a:avLst/>
              <a:gdLst/>
              <a:ahLst/>
              <a:cxnLst/>
              <a:rect l="l" t="t" r="r" b="b"/>
              <a:pathLst>
                <a:path w="4803" h="16402" extrusionOk="0">
                  <a:moveTo>
                    <a:pt x="4111" y="693"/>
                  </a:moveTo>
                  <a:lnTo>
                    <a:pt x="4111" y="15751"/>
                  </a:lnTo>
                  <a:lnTo>
                    <a:pt x="652" y="15751"/>
                  </a:lnTo>
                  <a:lnTo>
                    <a:pt x="652" y="693"/>
                  </a:lnTo>
                  <a:close/>
                  <a:moveTo>
                    <a:pt x="326" y="1"/>
                  </a:moveTo>
                  <a:cubicBezTo>
                    <a:pt x="245" y="1"/>
                    <a:pt x="164" y="42"/>
                    <a:pt x="82" y="123"/>
                  </a:cubicBezTo>
                  <a:cubicBezTo>
                    <a:pt x="41" y="164"/>
                    <a:pt x="1" y="286"/>
                    <a:pt x="1" y="367"/>
                  </a:cubicBezTo>
                  <a:lnTo>
                    <a:pt x="1" y="16076"/>
                  </a:lnTo>
                  <a:cubicBezTo>
                    <a:pt x="1" y="16158"/>
                    <a:pt x="41" y="16239"/>
                    <a:pt x="82" y="16320"/>
                  </a:cubicBezTo>
                  <a:cubicBezTo>
                    <a:pt x="164" y="16361"/>
                    <a:pt x="245" y="16402"/>
                    <a:pt x="326" y="16402"/>
                  </a:cubicBezTo>
                  <a:lnTo>
                    <a:pt x="4437" y="16402"/>
                  </a:lnTo>
                  <a:cubicBezTo>
                    <a:pt x="4559" y="16402"/>
                    <a:pt x="4640" y="16361"/>
                    <a:pt x="4681" y="16320"/>
                  </a:cubicBezTo>
                  <a:cubicBezTo>
                    <a:pt x="4762" y="16239"/>
                    <a:pt x="4803" y="16158"/>
                    <a:pt x="4803" y="16076"/>
                  </a:cubicBezTo>
                  <a:lnTo>
                    <a:pt x="4803" y="367"/>
                  </a:lnTo>
                  <a:cubicBezTo>
                    <a:pt x="4803" y="286"/>
                    <a:pt x="4762" y="164"/>
                    <a:pt x="4681" y="123"/>
                  </a:cubicBezTo>
                  <a:cubicBezTo>
                    <a:pt x="4640" y="42"/>
                    <a:pt x="4559" y="1"/>
                    <a:pt x="4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5"/>
            <p:cNvSpPr/>
            <p:nvPr/>
          </p:nvSpPr>
          <p:spPr>
            <a:xfrm>
              <a:off x="5080750" y="4128775"/>
              <a:ext cx="135325" cy="284900"/>
            </a:xfrm>
            <a:custGeom>
              <a:avLst/>
              <a:gdLst/>
              <a:ahLst/>
              <a:cxnLst/>
              <a:rect l="l" t="t" r="r" b="b"/>
              <a:pathLst>
                <a:path w="5413" h="11396" extrusionOk="0">
                  <a:moveTo>
                    <a:pt x="0" y="0"/>
                  </a:moveTo>
                  <a:lnTo>
                    <a:pt x="0" y="11395"/>
                  </a:lnTo>
                  <a:lnTo>
                    <a:pt x="5413" y="11395"/>
                  </a:lnTo>
                  <a:lnTo>
                    <a:pt x="54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5"/>
            <p:cNvSpPr/>
            <p:nvPr/>
          </p:nvSpPr>
          <p:spPr>
            <a:xfrm>
              <a:off x="5072600" y="4119600"/>
              <a:ext cx="152650" cy="302200"/>
            </a:xfrm>
            <a:custGeom>
              <a:avLst/>
              <a:gdLst/>
              <a:ahLst/>
              <a:cxnLst/>
              <a:rect l="l" t="t" r="r" b="b"/>
              <a:pathLst>
                <a:path w="6106" h="12088" extrusionOk="0">
                  <a:moveTo>
                    <a:pt x="5413" y="693"/>
                  </a:moveTo>
                  <a:lnTo>
                    <a:pt x="5413" y="11437"/>
                  </a:lnTo>
                  <a:lnTo>
                    <a:pt x="652" y="11437"/>
                  </a:lnTo>
                  <a:lnTo>
                    <a:pt x="652" y="693"/>
                  </a:lnTo>
                  <a:close/>
                  <a:moveTo>
                    <a:pt x="326" y="1"/>
                  </a:moveTo>
                  <a:cubicBezTo>
                    <a:pt x="245" y="1"/>
                    <a:pt x="163" y="42"/>
                    <a:pt x="82" y="123"/>
                  </a:cubicBezTo>
                  <a:cubicBezTo>
                    <a:pt x="41" y="164"/>
                    <a:pt x="1" y="286"/>
                    <a:pt x="1" y="367"/>
                  </a:cubicBezTo>
                  <a:lnTo>
                    <a:pt x="1" y="11762"/>
                  </a:lnTo>
                  <a:cubicBezTo>
                    <a:pt x="1" y="11844"/>
                    <a:pt x="41" y="11925"/>
                    <a:pt x="82" y="12007"/>
                  </a:cubicBezTo>
                  <a:cubicBezTo>
                    <a:pt x="163" y="12088"/>
                    <a:pt x="245" y="12088"/>
                    <a:pt x="326" y="12088"/>
                  </a:cubicBezTo>
                  <a:lnTo>
                    <a:pt x="5739" y="12088"/>
                  </a:lnTo>
                  <a:cubicBezTo>
                    <a:pt x="5820" y="12088"/>
                    <a:pt x="5942" y="12088"/>
                    <a:pt x="5983" y="12007"/>
                  </a:cubicBezTo>
                  <a:cubicBezTo>
                    <a:pt x="6064" y="11925"/>
                    <a:pt x="6105" y="11844"/>
                    <a:pt x="6105" y="11762"/>
                  </a:cubicBezTo>
                  <a:lnTo>
                    <a:pt x="6105" y="367"/>
                  </a:lnTo>
                  <a:cubicBezTo>
                    <a:pt x="6105" y="286"/>
                    <a:pt x="6064" y="164"/>
                    <a:pt x="5983" y="123"/>
                  </a:cubicBezTo>
                  <a:cubicBezTo>
                    <a:pt x="5942" y="42"/>
                    <a:pt x="5820" y="1"/>
                    <a:pt x="57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5"/>
            <p:cNvSpPr/>
            <p:nvPr/>
          </p:nvSpPr>
          <p:spPr>
            <a:xfrm>
              <a:off x="4319700" y="2821375"/>
              <a:ext cx="1707275" cy="1335900"/>
            </a:xfrm>
            <a:custGeom>
              <a:avLst/>
              <a:gdLst/>
              <a:ahLst/>
              <a:cxnLst/>
              <a:rect l="l" t="t" r="r" b="b"/>
              <a:pathLst>
                <a:path w="68291" h="53436" extrusionOk="0">
                  <a:moveTo>
                    <a:pt x="1" y="0"/>
                  </a:moveTo>
                  <a:lnTo>
                    <a:pt x="1" y="53436"/>
                  </a:lnTo>
                  <a:lnTo>
                    <a:pt x="68290" y="53436"/>
                  </a:lnTo>
                  <a:lnTo>
                    <a:pt x="6829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5"/>
            <p:cNvSpPr/>
            <p:nvPr/>
          </p:nvSpPr>
          <p:spPr>
            <a:xfrm>
              <a:off x="4310550" y="2813225"/>
              <a:ext cx="1724550" cy="1352200"/>
            </a:xfrm>
            <a:custGeom>
              <a:avLst/>
              <a:gdLst/>
              <a:ahLst/>
              <a:cxnLst/>
              <a:rect l="l" t="t" r="r" b="b"/>
              <a:pathLst>
                <a:path w="68982" h="54088" extrusionOk="0">
                  <a:moveTo>
                    <a:pt x="68290" y="693"/>
                  </a:moveTo>
                  <a:lnTo>
                    <a:pt x="68290" y="53395"/>
                  </a:lnTo>
                  <a:lnTo>
                    <a:pt x="692" y="53395"/>
                  </a:lnTo>
                  <a:lnTo>
                    <a:pt x="692" y="693"/>
                  </a:lnTo>
                  <a:close/>
                  <a:moveTo>
                    <a:pt x="367" y="1"/>
                  </a:moveTo>
                  <a:cubicBezTo>
                    <a:pt x="245" y="1"/>
                    <a:pt x="163" y="41"/>
                    <a:pt x="123" y="82"/>
                  </a:cubicBezTo>
                  <a:cubicBezTo>
                    <a:pt x="41" y="163"/>
                    <a:pt x="0" y="245"/>
                    <a:pt x="0" y="326"/>
                  </a:cubicBezTo>
                  <a:lnTo>
                    <a:pt x="0" y="53762"/>
                  </a:lnTo>
                  <a:cubicBezTo>
                    <a:pt x="0" y="53843"/>
                    <a:pt x="41" y="53924"/>
                    <a:pt x="123" y="54006"/>
                  </a:cubicBezTo>
                  <a:cubicBezTo>
                    <a:pt x="163" y="54047"/>
                    <a:pt x="245" y="54087"/>
                    <a:pt x="367" y="54087"/>
                  </a:cubicBezTo>
                  <a:lnTo>
                    <a:pt x="68656" y="54087"/>
                  </a:lnTo>
                  <a:cubicBezTo>
                    <a:pt x="68738" y="54087"/>
                    <a:pt x="68819" y="54047"/>
                    <a:pt x="68901" y="54006"/>
                  </a:cubicBezTo>
                  <a:cubicBezTo>
                    <a:pt x="68941" y="53924"/>
                    <a:pt x="68982" y="53843"/>
                    <a:pt x="68982" y="53762"/>
                  </a:cubicBezTo>
                  <a:lnTo>
                    <a:pt x="68982" y="326"/>
                  </a:lnTo>
                  <a:cubicBezTo>
                    <a:pt x="68982" y="245"/>
                    <a:pt x="68941" y="163"/>
                    <a:pt x="68901" y="82"/>
                  </a:cubicBezTo>
                  <a:cubicBezTo>
                    <a:pt x="68819" y="41"/>
                    <a:pt x="68738" y="1"/>
                    <a:pt x="686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5"/>
            <p:cNvSpPr/>
            <p:nvPr/>
          </p:nvSpPr>
          <p:spPr>
            <a:xfrm>
              <a:off x="4410250" y="2892600"/>
              <a:ext cx="1525150" cy="1193450"/>
            </a:xfrm>
            <a:custGeom>
              <a:avLst/>
              <a:gdLst/>
              <a:ahLst/>
              <a:cxnLst/>
              <a:rect l="l" t="t" r="r" b="b"/>
              <a:pathLst>
                <a:path w="61006" h="47738" extrusionOk="0">
                  <a:moveTo>
                    <a:pt x="1" y="0"/>
                  </a:moveTo>
                  <a:lnTo>
                    <a:pt x="1" y="47738"/>
                  </a:lnTo>
                  <a:lnTo>
                    <a:pt x="61006" y="47738"/>
                  </a:lnTo>
                  <a:lnTo>
                    <a:pt x="6100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5"/>
            <p:cNvSpPr/>
            <p:nvPr/>
          </p:nvSpPr>
          <p:spPr>
            <a:xfrm>
              <a:off x="4402125" y="2884450"/>
              <a:ext cx="1541425" cy="1209750"/>
            </a:xfrm>
            <a:custGeom>
              <a:avLst/>
              <a:gdLst/>
              <a:ahLst/>
              <a:cxnLst/>
              <a:rect l="l" t="t" r="r" b="b"/>
              <a:pathLst>
                <a:path w="61657" h="48390" extrusionOk="0">
                  <a:moveTo>
                    <a:pt x="61005" y="692"/>
                  </a:moveTo>
                  <a:lnTo>
                    <a:pt x="61005" y="47698"/>
                  </a:lnTo>
                  <a:lnTo>
                    <a:pt x="692" y="47698"/>
                  </a:lnTo>
                  <a:lnTo>
                    <a:pt x="692" y="692"/>
                  </a:lnTo>
                  <a:close/>
                  <a:moveTo>
                    <a:pt x="326" y="0"/>
                  </a:moveTo>
                  <a:cubicBezTo>
                    <a:pt x="244" y="0"/>
                    <a:pt x="163" y="41"/>
                    <a:pt x="122" y="123"/>
                  </a:cubicBezTo>
                  <a:cubicBezTo>
                    <a:pt x="41" y="163"/>
                    <a:pt x="0" y="245"/>
                    <a:pt x="0" y="326"/>
                  </a:cubicBezTo>
                  <a:lnTo>
                    <a:pt x="0" y="48064"/>
                  </a:lnTo>
                  <a:cubicBezTo>
                    <a:pt x="0" y="48145"/>
                    <a:pt x="41" y="48227"/>
                    <a:pt x="122" y="48267"/>
                  </a:cubicBezTo>
                  <a:cubicBezTo>
                    <a:pt x="163" y="48349"/>
                    <a:pt x="244" y="48389"/>
                    <a:pt x="326" y="48389"/>
                  </a:cubicBezTo>
                  <a:lnTo>
                    <a:pt x="61331" y="48389"/>
                  </a:lnTo>
                  <a:cubicBezTo>
                    <a:pt x="61412" y="48389"/>
                    <a:pt x="61493" y="48349"/>
                    <a:pt x="61575" y="48267"/>
                  </a:cubicBezTo>
                  <a:cubicBezTo>
                    <a:pt x="61616" y="48227"/>
                    <a:pt x="61656" y="48145"/>
                    <a:pt x="61656" y="48064"/>
                  </a:cubicBezTo>
                  <a:lnTo>
                    <a:pt x="61656" y="326"/>
                  </a:lnTo>
                  <a:cubicBezTo>
                    <a:pt x="61656" y="245"/>
                    <a:pt x="61616" y="163"/>
                    <a:pt x="61575" y="123"/>
                  </a:cubicBezTo>
                  <a:cubicBezTo>
                    <a:pt x="61493" y="41"/>
                    <a:pt x="61412" y="0"/>
                    <a:pt x="61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5"/>
            <p:cNvSpPr/>
            <p:nvPr/>
          </p:nvSpPr>
          <p:spPr>
            <a:xfrm>
              <a:off x="4506925" y="2953625"/>
              <a:ext cx="534150" cy="335775"/>
            </a:xfrm>
            <a:custGeom>
              <a:avLst/>
              <a:gdLst/>
              <a:ahLst/>
              <a:cxnLst/>
              <a:rect l="l" t="t" r="r" b="b"/>
              <a:pathLst>
                <a:path w="21366" h="13431" extrusionOk="0">
                  <a:moveTo>
                    <a:pt x="366" y="82"/>
                  </a:moveTo>
                  <a:cubicBezTo>
                    <a:pt x="163" y="82"/>
                    <a:pt x="0" y="245"/>
                    <a:pt x="0" y="489"/>
                  </a:cubicBezTo>
                  <a:cubicBezTo>
                    <a:pt x="0" y="693"/>
                    <a:pt x="163" y="856"/>
                    <a:pt x="366" y="856"/>
                  </a:cubicBezTo>
                  <a:lnTo>
                    <a:pt x="1953" y="856"/>
                  </a:lnTo>
                  <a:cubicBezTo>
                    <a:pt x="2157" y="856"/>
                    <a:pt x="2320" y="693"/>
                    <a:pt x="2320" y="489"/>
                  </a:cubicBezTo>
                  <a:cubicBezTo>
                    <a:pt x="2320" y="245"/>
                    <a:pt x="2157" y="82"/>
                    <a:pt x="1953" y="82"/>
                  </a:cubicBezTo>
                  <a:close/>
                  <a:moveTo>
                    <a:pt x="3703" y="82"/>
                  </a:moveTo>
                  <a:cubicBezTo>
                    <a:pt x="3500" y="82"/>
                    <a:pt x="3337" y="245"/>
                    <a:pt x="3337" y="489"/>
                  </a:cubicBezTo>
                  <a:cubicBezTo>
                    <a:pt x="3337" y="693"/>
                    <a:pt x="3500" y="856"/>
                    <a:pt x="3703" y="856"/>
                  </a:cubicBezTo>
                  <a:lnTo>
                    <a:pt x="7814" y="856"/>
                  </a:lnTo>
                  <a:cubicBezTo>
                    <a:pt x="8058" y="856"/>
                    <a:pt x="8221" y="693"/>
                    <a:pt x="8221" y="489"/>
                  </a:cubicBezTo>
                  <a:cubicBezTo>
                    <a:pt x="8221" y="245"/>
                    <a:pt x="8058" y="82"/>
                    <a:pt x="7814" y="82"/>
                  </a:cubicBezTo>
                  <a:close/>
                  <a:moveTo>
                    <a:pt x="9605" y="1"/>
                  </a:moveTo>
                  <a:cubicBezTo>
                    <a:pt x="9320" y="1"/>
                    <a:pt x="9157" y="204"/>
                    <a:pt x="9157" y="489"/>
                  </a:cubicBezTo>
                  <a:cubicBezTo>
                    <a:pt x="9157" y="733"/>
                    <a:pt x="9320" y="937"/>
                    <a:pt x="9605" y="937"/>
                  </a:cubicBezTo>
                  <a:cubicBezTo>
                    <a:pt x="9849" y="937"/>
                    <a:pt x="10052" y="733"/>
                    <a:pt x="10052" y="489"/>
                  </a:cubicBezTo>
                  <a:cubicBezTo>
                    <a:pt x="10052" y="204"/>
                    <a:pt x="9849" y="1"/>
                    <a:pt x="9605" y="1"/>
                  </a:cubicBezTo>
                  <a:close/>
                  <a:moveTo>
                    <a:pt x="10948" y="1"/>
                  </a:moveTo>
                  <a:cubicBezTo>
                    <a:pt x="10703" y="1"/>
                    <a:pt x="10500" y="204"/>
                    <a:pt x="10500" y="489"/>
                  </a:cubicBezTo>
                  <a:cubicBezTo>
                    <a:pt x="10500" y="733"/>
                    <a:pt x="10703" y="937"/>
                    <a:pt x="10948" y="937"/>
                  </a:cubicBezTo>
                  <a:cubicBezTo>
                    <a:pt x="11192" y="937"/>
                    <a:pt x="11395" y="733"/>
                    <a:pt x="11395" y="489"/>
                  </a:cubicBezTo>
                  <a:cubicBezTo>
                    <a:pt x="11395" y="204"/>
                    <a:pt x="11192" y="1"/>
                    <a:pt x="10948" y="1"/>
                  </a:cubicBezTo>
                  <a:close/>
                  <a:moveTo>
                    <a:pt x="12291" y="1"/>
                  </a:moveTo>
                  <a:cubicBezTo>
                    <a:pt x="12046" y="1"/>
                    <a:pt x="11843" y="204"/>
                    <a:pt x="11843" y="489"/>
                  </a:cubicBezTo>
                  <a:cubicBezTo>
                    <a:pt x="11843" y="733"/>
                    <a:pt x="12046" y="937"/>
                    <a:pt x="12291" y="937"/>
                  </a:cubicBezTo>
                  <a:cubicBezTo>
                    <a:pt x="12535" y="937"/>
                    <a:pt x="12738" y="733"/>
                    <a:pt x="12738" y="489"/>
                  </a:cubicBezTo>
                  <a:cubicBezTo>
                    <a:pt x="12738" y="204"/>
                    <a:pt x="12535" y="1"/>
                    <a:pt x="12291" y="1"/>
                  </a:cubicBezTo>
                  <a:close/>
                  <a:moveTo>
                    <a:pt x="13634" y="1"/>
                  </a:moveTo>
                  <a:cubicBezTo>
                    <a:pt x="13389" y="1"/>
                    <a:pt x="13186" y="204"/>
                    <a:pt x="13186" y="489"/>
                  </a:cubicBezTo>
                  <a:cubicBezTo>
                    <a:pt x="13186" y="733"/>
                    <a:pt x="13389" y="937"/>
                    <a:pt x="13634" y="937"/>
                  </a:cubicBezTo>
                  <a:cubicBezTo>
                    <a:pt x="13878" y="937"/>
                    <a:pt x="14081" y="733"/>
                    <a:pt x="14081" y="489"/>
                  </a:cubicBezTo>
                  <a:cubicBezTo>
                    <a:pt x="14081" y="204"/>
                    <a:pt x="13878" y="1"/>
                    <a:pt x="13634" y="1"/>
                  </a:cubicBezTo>
                  <a:close/>
                  <a:moveTo>
                    <a:pt x="14977" y="1"/>
                  </a:moveTo>
                  <a:cubicBezTo>
                    <a:pt x="14732" y="1"/>
                    <a:pt x="14529" y="204"/>
                    <a:pt x="14529" y="489"/>
                  </a:cubicBezTo>
                  <a:cubicBezTo>
                    <a:pt x="14529" y="733"/>
                    <a:pt x="14732" y="937"/>
                    <a:pt x="14977" y="937"/>
                  </a:cubicBezTo>
                  <a:cubicBezTo>
                    <a:pt x="15221" y="937"/>
                    <a:pt x="15424" y="733"/>
                    <a:pt x="15424" y="489"/>
                  </a:cubicBezTo>
                  <a:cubicBezTo>
                    <a:pt x="15424" y="204"/>
                    <a:pt x="15221" y="1"/>
                    <a:pt x="14977" y="1"/>
                  </a:cubicBezTo>
                  <a:close/>
                  <a:moveTo>
                    <a:pt x="16320" y="1"/>
                  </a:moveTo>
                  <a:cubicBezTo>
                    <a:pt x="16075" y="1"/>
                    <a:pt x="15872" y="204"/>
                    <a:pt x="15872" y="489"/>
                  </a:cubicBezTo>
                  <a:cubicBezTo>
                    <a:pt x="15872" y="733"/>
                    <a:pt x="16075" y="937"/>
                    <a:pt x="16320" y="937"/>
                  </a:cubicBezTo>
                  <a:cubicBezTo>
                    <a:pt x="16564" y="937"/>
                    <a:pt x="16767" y="733"/>
                    <a:pt x="16767" y="489"/>
                  </a:cubicBezTo>
                  <a:cubicBezTo>
                    <a:pt x="16767" y="204"/>
                    <a:pt x="16564" y="1"/>
                    <a:pt x="16320" y="1"/>
                  </a:cubicBezTo>
                  <a:close/>
                  <a:moveTo>
                    <a:pt x="366" y="1873"/>
                  </a:moveTo>
                  <a:cubicBezTo>
                    <a:pt x="163" y="1873"/>
                    <a:pt x="0" y="2036"/>
                    <a:pt x="0" y="2280"/>
                  </a:cubicBezTo>
                  <a:cubicBezTo>
                    <a:pt x="0" y="2483"/>
                    <a:pt x="163" y="2646"/>
                    <a:pt x="366" y="2646"/>
                  </a:cubicBezTo>
                  <a:lnTo>
                    <a:pt x="1953" y="2646"/>
                  </a:lnTo>
                  <a:cubicBezTo>
                    <a:pt x="2157" y="2646"/>
                    <a:pt x="2320" y="2483"/>
                    <a:pt x="2320" y="2280"/>
                  </a:cubicBezTo>
                  <a:cubicBezTo>
                    <a:pt x="2320" y="2036"/>
                    <a:pt x="2157" y="1873"/>
                    <a:pt x="1953" y="1873"/>
                  </a:cubicBezTo>
                  <a:close/>
                  <a:moveTo>
                    <a:pt x="3703" y="1873"/>
                  </a:moveTo>
                  <a:cubicBezTo>
                    <a:pt x="3500" y="1873"/>
                    <a:pt x="3337" y="2036"/>
                    <a:pt x="3337" y="2280"/>
                  </a:cubicBezTo>
                  <a:cubicBezTo>
                    <a:pt x="3337" y="2483"/>
                    <a:pt x="3500" y="2646"/>
                    <a:pt x="3703" y="2646"/>
                  </a:cubicBezTo>
                  <a:lnTo>
                    <a:pt x="7814" y="2646"/>
                  </a:lnTo>
                  <a:cubicBezTo>
                    <a:pt x="8058" y="2646"/>
                    <a:pt x="8221" y="2483"/>
                    <a:pt x="8221" y="2280"/>
                  </a:cubicBezTo>
                  <a:cubicBezTo>
                    <a:pt x="8221" y="2036"/>
                    <a:pt x="8058" y="1873"/>
                    <a:pt x="7814" y="1873"/>
                  </a:cubicBezTo>
                  <a:close/>
                  <a:moveTo>
                    <a:pt x="366" y="3664"/>
                  </a:moveTo>
                  <a:cubicBezTo>
                    <a:pt x="163" y="3664"/>
                    <a:pt x="0" y="3867"/>
                    <a:pt x="0" y="4071"/>
                  </a:cubicBezTo>
                  <a:cubicBezTo>
                    <a:pt x="0" y="4274"/>
                    <a:pt x="163" y="4437"/>
                    <a:pt x="366" y="4437"/>
                  </a:cubicBezTo>
                  <a:lnTo>
                    <a:pt x="1953" y="4437"/>
                  </a:lnTo>
                  <a:cubicBezTo>
                    <a:pt x="2157" y="4437"/>
                    <a:pt x="2320" y="4274"/>
                    <a:pt x="2320" y="4071"/>
                  </a:cubicBezTo>
                  <a:cubicBezTo>
                    <a:pt x="2320" y="3867"/>
                    <a:pt x="2157" y="3664"/>
                    <a:pt x="1953" y="3664"/>
                  </a:cubicBezTo>
                  <a:close/>
                  <a:moveTo>
                    <a:pt x="3703" y="3664"/>
                  </a:moveTo>
                  <a:cubicBezTo>
                    <a:pt x="3500" y="3664"/>
                    <a:pt x="3337" y="3867"/>
                    <a:pt x="3337" y="4071"/>
                  </a:cubicBezTo>
                  <a:cubicBezTo>
                    <a:pt x="3337" y="4274"/>
                    <a:pt x="3500" y="4437"/>
                    <a:pt x="3703" y="4437"/>
                  </a:cubicBezTo>
                  <a:lnTo>
                    <a:pt x="7814" y="4437"/>
                  </a:lnTo>
                  <a:cubicBezTo>
                    <a:pt x="8058" y="4437"/>
                    <a:pt x="8221" y="4274"/>
                    <a:pt x="8221" y="4071"/>
                  </a:cubicBezTo>
                  <a:cubicBezTo>
                    <a:pt x="8221" y="3867"/>
                    <a:pt x="8058" y="3664"/>
                    <a:pt x="7814" y="3664"/>
                  </a:cubicBezTo>
                  <a:close/>
                  <a:moveTo>
                    <a:pt x="9605" y="3623"/>
                  </a:moveTo>
                  <a:cubicBezTo>
                    <a:pt x="9320" y="3623"/>
                    <a:pt x="9157" y="3826"/>
                    <a:pt x="9157" y="4071"/>
                  </a:cubicBezTo>
                  <a:cubicBezTo>
                    <a:pt x="9157" y="4315"/>
                    <a:pt x="9320" y="4518"/>
                    <a:pt x="9605" y="4518"/>
                  </a:cubicBezTo>
                  <a:cubicBezTo>
                    <a:pt x="9849" y="4518"/>
                    <a:pt x="10052" y="4315"/>
                    <a:pt x="10052" y="4071"/>
                  </a:cubicBezTo>
                  <a:cubicBezTo>
                    <a:pt x="10052" y="3826"/>
                    <a:pt x="9849" y="3623"/>
                    <a:pt x="9605" y="3623"/>
                  </a:cubicBezTo>
                  <a:close/>
                  <a:moveTo>
                    <a:pt x="10948" y="3623"/>
                  </a:moveTo>
                  <a:cubicBezTo>
                    <a:pt x="10703" y="3623"/>
                    <a:pt x="10500" y="3826"/>
                    <a:pt x="10500" y="4071"/>
                  </a:cubicBezTo>
                  <a:cubicBezTo>
                    <a:pt x="10500" y="4315"/>
                    <a:pt x="10703" y="4518"/>
                    <a:pt x="10948" y="4518"/>
                  </a:cubicBezTo>
                  <a:cubicBezTo>
                    <a:pt x="11192" y="4518"/>
                    <a:pt x="11395" y="4315"/>
                    <a:pt x="11395" y="4071"/>
                  </a:cubicBezTo>
                  <a:cubicBezTo>
                    <a:pt x="11395" y="3826"/>
                    <a:pt x="11192" y="3623"/>
                    <a:pt x="10948" y="3623"/>
                  </a:cubicBezTo>
                  <a:close/>
                  <a:moveTo>
                    <a:pt x="12291" y="3623"/>
                  </a:moveTo>
                  <a:cubicBezTo>
                    <a:pt x="12046" y="3623"/>
                    <a:pt x="11843" y="3826"/>
                    <a:pt x="11843" y="4071"/>
                  </a:cubicBezTo>
                  <a:cubicBezTo>
                    <a:pt x="11843" y="4315"/>
                    <a:pt x="12046" y="4518"/>
                    <a:pt x="12291" y="4518"/>
                  </a:cubicBezTo>
                  <a:cubicBezTo>
                    <a:pt x="12535" y="4518"/>
                    <a:pt x="12738" y="4315"/>
                    <a:pt x="12738" y="4071"/>
                  </a:cubicBezTo>
                  <a:cubicBezTo>
                    <a:pt x="12738" y="3826"/>
                    <a:pt x="12535" y="3623"/>
                    <a:pt x="12291" y="3623"/>
                  </a:cubicBezTo>
                  <a:close/>
                  <a:moveTo>
                    <a:pt x="13634" y="3623"/>
                  </a:moveTo>
                  <a:cubicBezTo>
                    <a:pt x="13389" y="3623"/>
                    <a:pt x="13186" y="3826"/>
                    <a:pt x="13186" y="4071"/>
                  </a:cubicBezTo>
                  <a:cubicBezTo>
                    <a:pt x="13186" y="4315"/>
                    <a:pt x="13389" y="4518"/>
                    <a:pt x="13634" y="4518"/>
                  </a:cubicBezTo>
                  <a:cubicBezTo>
                    <a:pt x="13878" y="4518"/>
                    <a:pt x="14081" y="4315"/>
                    <a:pt x="14081" y="4071"/>
                  </a:cubicBezTo>
                  <a:cubicBezTo>
                    <a:pt x="14081" y="3826"/>
                    <a:pt x="13878" y="3623"/>
                    <a:pt x="13634" y="3623"/>
                  </a:cubicBezTo>
                  <a:close/>
                  <a:moveTo>
                    <a:pt x="14977" y="3623"/>
                  </a:moveTo>
                  <a:cubicBezTo>
                    <a:pt x="14732" y="3623"/>
                    <a:pt x="14529" y="3826"/>
                    <a:pt x="14529" y="4071"/>
                  </a:cubicBezTo>
                  <a:cubicBezTo>
                    <a:pt x="14529" y="4315"/>
                    <a:pt x="14732" y="4518"/>
                    <a:pt x="14977" y="4518"/>
                  </a:cubicBezTo>
                  <a:cubicBezTo>
                    <a:pt x="15221" y="4518"/>
                    <a:pt x="15424" y="4315"/>
                    <a:pt x="15424" y="4071"/>
                  </a:cubicBezTo>
                  <a:cubicBezTo>
                    <a:pt x="15424" y="3826"/>
                    <a:pt x="15221" y="3623"/>
                    <a:pt x="14977" y="3623"/>
                  </a:cubicBezTo>
                  <a:close/>
                  <a:moveTo>
                    <a:pt x="16320" y="3623"/>
                  </a:moveTo>
                  <a:cubicBezTo>
                    <a:pt x="16075" y="3623"/>
                    <a:pt x="15872" y="3826"/>
                    <a:pt x="15872" y="4071"/>
                  </a:cubicBezTo>
                  <a:cubicBezTo>
                    <a:pt x="15872" y="4315"/>
                    <a:pt x="16075" y="4518"/>
                    <a:pt x="16320" y="4518"/>
                  </a:cubicBezTo>
                  <a:cubicBezTo>
                    <a:pt x="16564" y="4518"/>
                    <a:pt x="16767" y="4315"/>
                    <a:pt x="16767" y="4071"/>
                  </a:cubicBezTo>
                  <a:cubicBezTo>
                    <a:pt x="16767" y="3826"/>
                    <a:pt x="16564" y="3623"/>
                    <a:pt x="16320" y="3623"/>
                  </a:cubicBezTo>
                  <a:close/>
                  <a:moveTo>
                    <a:pt x="366" y="5454"/>
                  </a:moveTo>
                  <a:cubicBezTo>
                    <a:pt x="163" y="5454"/>
                    <a:pt x="0" y="5658"/>
                    <a:pt x="0" y="5861"/>
                  </a:cubicBezTo>
                  <a:cubicBezTo>
                    <a:pt x="0" y="6065"/>
                    <a:pt x="163" y="6228"/>
                    <a:pt x="366" y="6228"/>
                  </a:cubicBezTo>
                  <a:lnTo>
                    <a:pt x="1953" y="6228"/>
                  </a:lnTo>
                  <a:cubicBezTo>
                    <a:pt x="2157" y="6228"/>
                    <a:pt x="2320" y="6065"/>
                    <a:pt x="2320" y="5861"/>
                  </a:cubicBezTo>
                  <a:cubicBezTo>
                    <a:pt x="2320" y="5658"/>
                    <a:pt x="2157" y="5454"/>
                    <a:pt x="1953" y="5454"/>
                  </a:cubicBezTo>
                  <a:close/>
                  <a:moveTo>
                    <a:pt x="3703" y="5454"/>
                  </a:moveTo>
                  <a:cubicBezTo>
                    <a:pt x="3500" y="5454"/>
                    <a:pt x="3337" y="5658"/>
                    <a:pt x="3337" y="5861"/>
                  </a:cubicBezTo>
                  <a:cubicBezTo>
                    <a:pt x="3337" y="6065"/>
                    <a:pt x="3500" y="6228"/>
                    <a:pt x="3703" y="6228"/>
                  </a:cubicBezTo>
                  <a:lnTo>
                    <a:pt x="7814" y="6228"/>
                  </a:lnTo>
                  <a:cubicBezTo>
                    <a:pt x="8058" y="6228"/>
                    <a:pt x="8221" y="6065"/>
                    <a:pt x="8221" y="5861"/>
                  </a:cubicBezTo>
                  <a:cubicBezTo>
                    <a:pt x="8221" y="5658"/>
                    <a:pt x="8058" y="5454"/>
                    <a:pt x="7814" y="5454"/>
                  </a:cubicBezTo>
                  <a:close/>
                  <a:moveTo>
                    <a:pt x="366" y="7286"/>
                  </a:moveTo>
                  <a:cubicBezTo>
                    <a:pt x="163" y="7286"/>
                    <a:pt x="0" y="7448"/>
                    <a:pt x="0" y="7652"/>
                  </a:cubicBezTo>
                  <a:cubicBezTo>
                    <a:pt x="0" y="7855"/>
                    <a:pt x="163" y="8059"/>
                    <a:pt x="366" y="8059"/>
                  </a:cubicBezTo>
                  <a:lnTo>
                    <a:pt x="1953" y="8059"/>
                  </a:lnTo>
                  <a:cubicBezTo>
                    <a:pt x="2157" y="8059"/>
                    <a:pt x="2320" y="7855"/>
                    <a:pt x="2320" y="7652"/>
                  </a:cubicBezTo>
                  <a:cubicBezTo>
                    <a:pt x="2320" y="7448"/>
                    <a:pt x="2157" y="7286"/>
                    <a:pt x="1953" y="7286"/>
                  </a:cubicBezTo>
                  <a:close/>
                  <a:moveTo>
                    <a:pt x="3703" y="7286"/>
                  </a:moveTo>
                  <a:cubicBezTo>
                    <a:pt x="3500" y="7286"/>
                    <a:pt x="3337" y="7448"/>
                    <a:pt x="3337" y="7652"/>
                  </a:cubicBezTo>
                  <a:cubicBezTo>
                    <a:pt x="3337" y="7855"/>
                    <a:pt x="3500" y="8059"/>
                    <a:pt x="3703" y="8059"/>
                  </a:cubicBezTo>
                  <a:lnTo>
                    <a:pt x="7814" y="8059"/>
                  </a:lnTo>
                  <a:cubicBezTo>
                    <a:pt x="8058" y="8059"/>
                    <a:pt x="8221" y="7855"/>
                    <a:pt x="8221" y="7652"/>
                  </a:cubicBezTo>
                  <a:cubicBezTo>
                    <a:pt x="8221" y="7448"/>
                    <a:pt x="8058" y="7286"/>
                    <a:pt x="7814" y="7286"/>
                  </a:cubicBezTo>
                  <a:close/>
                  <a:moveTo>
                    <a:pt x="14203" y="8791"/>
                  </a:moveTo>
                  <a:cubicBezTo>
                    <a:pt x="13959" y="8791"/>
                    <a:pt x="13756" y="8995"/>
                    <a:pt x="13756" y="9239"/>
                  </a:cubicBezTo>
                  <a:cubicBezTo>
                    <a:pt x="13756" y="9483"/>
                    <a:pt x="13959" y="9687"/>
                    <a:pt x="14203" y="9687"/>
                  </a:cubicBezTo>
                  <a:cubicBezTo>
                    <a:pt x="14447" y="9687"/>
                    <a:pt x="14651" y="9483"/>
                    <a:pt x="14651" y="9239"/>
                  </a:cubicBezTo>
                  <a:cubicBezTo>
                    <a:pt x="14651" y="8995"/>
                    <a:pt x="14447" y="8791"/>
                    <a:pt x="14203" y="8791"/>
                  </a:cubicBezTo>
                  <a:close/>
                  <a:moveTo>
                    <a:pt x="15546" y="8791"/>
                  </a:moveTo>
                  <a:cubicBezTo>
                    <a:pt x="15302" y="8791"/>
                    <a:pt x="15099" y="8995"/>
                    <a:pt x="15099" y="9239"/>
                  </a:cubicBezTo>
                  <a:cubicBezTo>
                    <a:pt x="15099" y="9483"/>
                    <a:pt x="15302" y="9687"/>
                    <a:pt x="15546" y="9687"/>
                  </a:cubicBezTo>
                  <a:cubicBezTo>
                    <a:pt x="15790" y="9687"/>
                    <a:pt x="15994" y="9483"/>
                    <a:pt x="15994" y="9239"/>
                  </a:cubicBezTo>
                  <a:cubicBezTo>
                    <a:pt x="15994" y="8995"/>
                    <a:pt x="15790" y="8791"/>
                    <a:pt x="15546" y="8791"/>
                  </a:cubicBezTo>
                  <a:close/>
                  <a:moveTo>
                    <a:pt x="16889" y="8791"/>
                  </a:moveTo>
                  <a:cubicBezTo>
                    <a:pt x="16645" y="8791"/>
                    <a:pt x="16442" y="8995"/>
                    <a:pt x="16442" y="9239"/>
                  </a:cubicBezTo>
                  <a:cubicBezTo>
                    <a:pt x="16442" y="9483"/>
                    <a:pt x="16645" y="9687"/>
                    <a:pt x="16889" y="9687"/>
                  </a:cubicBezTo>
                  <a:cubicBezTo>
                    <a:pt x="17133" y="9687"/>
                    <a:pt x="17337" y="9483"/>
                    <a:pt x="17337" y="9239"/>
                  </a:cubicBezTo>
                  <a:cubicBezTo>
                    <a:pt x="17337" y="8995"/>
                    <a:pt x="17133" y="8791"/>
                    <a:pt x="16889" y="8791"/>
                  </a:cubicBezTo>
                  <a:close/>
                  <a:moveTo>
                    <a:pt x="18232" y="8791"/>
                  </a:moveTo>
                  <a:cubicBezTo>
                    <a:pt x="17988" y="8791"/>
                    <a:pt x="17785" y="8995"/>
                    <a:pt x="17785" y="9239"/>
                  </a:cubicBezTo>
                  <a:cubicBezTo>
                    <a:pt x="17785" y="9483"/>
                    <a:pt x="17988" y="9687"/>
                    <a:pt x="18232" y="9687"/>
                  </a:cubicBezTo>
                  <a:cubicBezTo>
                    <a:pt x="18476" y="9687"/>
                    <a:pt x="18680" y="9483"/>
                    <a:pt x="18680" y="9239"/>
                  </a:cubicBezTo>
                  <a:cubicBezTo>
                    <a:pt x="18680" y="8995"/>
                    <a:pt x="18476" y="8791"/>
                    <a:pt x="18232" y="8791"/>
                  </a:cubicBezTo>
                  <a:close/>
                  <a:moveTo>
                    <a:pt x="19575" y="8791"/>
                  </a:moveTo>
                  <a:cubicBezTo>
                    <a:pt x="19331" y="8791"/>
                    <a:pt x="19128" y="8995"/>
                    <a:pt x="19128" y="9239"/>
                  </a:cubicBezTo>
                  <a:cubicBezTo>
                    <a:pt x="19128" y="9483"/>
                    <a:pt x="19331" y="9687"/>
                    <a:pt x="19575" y="9687"/>
                  </a:cubicBezTo>
                  <a:cubicBezTo>
                    <a:pt x="19819" y="9687"/>
                    <a:pt x="20023" y="9483"/>
                    <a:pt x="20023" y="9239"/>
                  </a:cubicBezTo>
                  <a:cubicBezTo>
                    <a:pt x="20023" y="8995"/>
                    <a:pt x="19819" y="8791"/>
                    <a:pt x="19575" y="8791"/>
                  </a:cubicBezTo>
                  <a:close/>
                  <a:moveTo>
                    <a:pt x="20918" y="8791"/>
                  </a:moveTo>
                  <a:cubicBezTo>
                    <a:pt x="20674" y="8791"/>
                    <a:pt x="20471" y="8995"/>
                    <a:pt x="20471" y="9239"/>
                  </a:cubicBezTo>
                  <a:cubicBezTo>
                    <a:pt x="20471" y="9483"/>
                    <a:pt x="20674" y="9687"/>
                    <a:pt x="20918" y="9687"/>
                  </a:cubicBezTo>
                  <a:cubicBezTo>
                    <a:pt x="21162" y="9687"/>
                    <a:pt x="21366" y="9483"/>
                    <a:pt x="21366" y="9239"/>
                  </a:cubicBezTo>
                  <a:cubicBezTo>
                    <a:pt x="21366" y="8995"/>
                    <a:pt x="21162" y="8791"/>
                    <a:pt x="20918" y="8791"/>
                  </a:cubicBezTo>
                  <a:close/>
                  <a:moveTo>
                    <a:pt x="366" y="9076"/>
                  </a:moveTo>
                  <a:cubicBezTo>
                    <a:pt x="163" y="9076"/>
                    <a:pt x="0" y="9239"/>
                    <a:pt x="0" y="9443"/>
                  </a:cubicBezTo>
                  <a:cubicBezTo>
                    <a:pt x="0" y="9646"/>
                    <a:pt x="163" y="9850"/>
                    <a:pt x="366" y="9850"/>
                  </a:cubicBezTo>
                  <a:lnTo>
                    <a:pt x="1953" y="9850"/>
                  </a:lnTo>
                  <a:cubicBezTo>
                    <a:pt x="2157" y="9850"/>
                    <a:pt x="2320" y="9646"/>
                    <a:pt x="2320" y="9443"/>
                  </a:cubicBezTo>
                  <a:cubicBezTo>
                    <a:pt x="2320" y="9239"/>
                    <a:pt x="2157" y="9076"/>
                    <a:pt x="1953" y="9076"/>
                  </a:cubicBezTo>
                  <a:close/>
                  <a:moveTo>
                    <a:pt x="8628" y="9076"/>
                  </a:moveTo>
                  <a:cubicBezTo>
                    <a:pt x="8424" y="9076"/>
                    <a:pt x="8262" y="9239"/>
                    <a:pt x="8262" y="9443"/>
                  </a:cubicBezTo>
                  <a:cubicBezTo>
                    <a:pt x="8262" y="9646"/>
                    <a:pt x="8424" y="9850"/>
                    <a:pt x="8628" y="9850"/>
                  </a:cubicBezTo>
                  <a:lnTo>
                    <a:pt x="12779" y="9850"/>
                  </a:lnTo>
                  <a:cubicBezTo>
                    <a:pt x="12982" y="9850"/>
                    <a:pt x="13145" y="9646"/>
                    <a:pt x="13145" y="9443"/>
                  </a:cubicBezTo>
                  <a:cubicBezTo>
                    <a:pt x="13145" y="9239"/>
                    <a:pt x="12982" y="9076"/>
                    <a:pt x="12779" y="9076"/>
                  </a:cubicBezTo>
                  <a:close/>
                  <a:moveTo>
                    <a:pt x="366" y="10867"/>
                  </a:moveTo>
                  <a:cubicBezTo>
                    <a:pt x="163" y="10867"/>
                    <a:pt x="0" y="11030"/>
                    <a:pt x="0" y="11233"/>
                  </a:cubicBezTo>
                  <a:cubicBezTo>
                    <a:pt x="0" y="11478"/>
                    <a:pt x="163" y="11640"/>
                    <a:pt x="366" y="11640"/>
                  </a:cubicBezTo>
                  <a:lnTo>
                    <a:pt x="1953" y="11640"/>
                  </a:lnTo>
                  <a:cubicBezTo>
                    <a:pt x="2157" y="11640"/>
                    <a:pt x="2320" y="11478"/>
                    <a:pt x="2320" y="11233"/>
                  </a:cubicBezTo>
                  <a:cubicBezTo>
                    <a:pt x="2320" y="11030"/>
                    <a:pt x="2157" y="10867"/>
                    <a:pt x="1953" y="10867"/>
                  </a:cubicBezTo>
                  <a:close/>
                  <a:moveTo>
                    <a:pt x="8628" y="10867"/>
                  </a:moveTo>
                  <a:cubicBezTo>
                    <a:pt x="8424" y="10867"/>
                    <a:pt x="8262" y="11030"/>
                    <a:pt x="8262" y="11233"/>
                  </a:cubicBezTo>
                  <a:cubicBezTo>
                    <a:pt x="8262" y="11478"/>
                    <a:pt x="8424" y="11640"/>
                    <a:pt x="8628" y="11640"/>
                  </a:cubicBezTo>
                  <a:lnTo>
                    <a:pt x="12779" y="11640"/>
                  </a:lnTo>
                  <a:cubicBezTo>
                    <a:pt x="12982" y="11640"/>
                    <a:pt x="13145" y="11478"/>
                    <a:pt x="13145" y="11233"/>
                  </a:cubicBezTo>
                  <a:cubicBezTo>
                    <a:pt x="13145" y="11030"/>
                    <a:pt x="12982" y="10867"/>
                    <a:pt x="12779" y="10867"/>
                  </a:cubicBezTo>
                  <a:close/>
                  <a:moveTo>
                    <a:pt x="14203" y="12495"/>
                  </a:moveTo>
                  <a:cubicBezTo>
                    <a:pt x="13959" y="12495"/>
                    <a:pt x="13756" y="12698"/>
                    <a:pt x="13756" y="12943"/>
                  </a:cubicBezTo>
                  <a:cubicBezTo>
                    <a:pt x="13756" y="13187"/>
                    <a:pt x="13959" y="13390"/>
                    <a:pt x="14203" y="13390"/>
                  </a:cubicBezTo>
                  <a:cubicBezTo>
                    <a:pt x="14447" y="13390"/>
                    <a:pt x="14651" y="13187"/>
                    <a:pt x="14651" y="12943"/>
                  </a:cubicBezTo>
                  <a:cubicBezTo>
                    <a:pt x="14651" y="12698"/>
                    <a:pt x="14447" y="12495"/>
                    <a:pt x="14203" y="12495"/>
                  </a:cubicBezTo>
                  <a:close/>
                  <a:moveTo>
                    <a:pt x="15546" y="12495"/>
                  </a:moveTo>
                  <a:cubicBezTo>
                    <a:pt x="15302" y="12495"/>
                    <a:pt x="15099" y="12698"/>
                    <a:pt x="15099" y="12943"/>
                  </a:cubicBezTo>
                  <a:cubicBezTo>
                    <a:pt x="15099" y="13187"/>
                    <a:pt x="15302" y="13390"/>
                    <a:pt x="15546" y="13390"/>
                  </a:cubicBezTo>
                  <a:cubicBezTo>
                    <a:pt x="15790" y="13390"/>
                    <a:pt x="15994" y="13187"/>
                    <a:pt x="15994" y="12943"/>
                  </a:cubicBezTo>
                  <a:cubicBezTo>
                    <a:pt x="15994" y="12698"/>
                    <a:pt x="15790" y="12495"/>
                    <a:pt x="15546" y="12495"/>
                  </a:cubicBezTo>
                  <a:close/>
                  <a:moveTo>
                    <a:pt x="16889" y="12495"/>
                  </a:moveTo>
                  <a:cubicBezTo>
                    <a:pt x="16645" y="12495"/>
                    <a:pt x="16442" y="12698"/>
                    <a:pt x="16442" y="12943"/>
                  </a:cubicBezTo>
                  <a:cubicBezTo>
                    <a:pt x="16442" y="13187"/>
                    <a:pt x="16645" y="13390"/>
                    <a:pt x="16889" y="13390"/>
                  </a:cubicBezTo>
                  <a:cubicBezTo>
                    <a:pt x="17133" y="13390"/>
                    <a:pt x="17337" y="13187"/>
                    <a:pt x="17337" y="12943"/>
                  </a:cubicBezTo>
                  <a:cubicBezTo>
                    <a:pt x="17337" y="12698"/>
                    <a:pt x="17133" y="12495"/>
                    <a:pt x="16889" y="12495"/>
                  </a:cubicBezTo>
                  <a:close/>
                  <a:moveTo>
                    <a:pt x="18232" y="12495"/>
                  </a:moveTo>
                  <a:cubicBezTo>
                    <a:pt x="17988" y="12495"/>
                    <a:pt x="17785" y="12698"/>
                    <a:pt x="17785" y="12943"/>
                  </a:cubicBezTo>
                  <a:cubicBezTo>
                    <a:pt x="17785" y="13187"/>
                    <a:pt x="17988" y="13390"/>
                    <a:pt x="18232" y="13390"/>
                  </a:cubicBezTo>
                  <a:cubicBezTo>
                    <a:pt x="18476" y="13390"/>
                    <a:pt x="18680" y="13187"/>
                    <a:pt x="18680" y="12943"/>
                  </a:cubicBezTo>
                  <a:cubicBezTo>
                    <a:pt x="18680" y="12698"/>
                    <a:pt x="18476" y="12495"/>
                    <a:pt x="18232" y="12495"/>
                  </a:cubicBezTo>
                  <a:close/>
                  <a:moveTo>
                    <a:pt x="19575" y="12495"/>
                  </a:moveTo>
                  <a:cubicBezTo>
                    <a:pt x="19331" y="12495"/>
                    <a:pt x="19128" y="12698"/>
                    <a:pt x="19128" y="12943"/>
                  </a:cubicBezTo>
                  <a:cubicBezTo>
                    <a:pt x="19128" y="13187"/>
                    <a:pt x="19331" y="13390"/>
                    <a:pt x="19575" y="13390"/>
                  </a:cubicBezTo>
                  <a:cubicBezTo>
                    <a:pt x="19819" y="13390"/>
                    <a:pt x="20023" y="13187"/>
                    <a:pt x="20023" y="12943"/>
                  </a:cubicBezTo>
                  <a:cubicBezTo>
                    <a:pt x="20023" y="12698"/>
                    <a:pt x="19819" y="12495"/>
                    <a:pt x="19575" y="12495"/>
                  </a:cubicBezTo>
                  <a:close/>
                  <a:moveTo>
                    <a:pt x="20918" y="12495"/>
                  </a:moveTo>
                  <a:cubicBezTo>
                    <a:pt x="20674" y="12495"/>
                    <a:pt x="20471" y="12698"/>
                    <a:pt x="20471" y="12943"/>
                  </a:cubicBezTo>
                  <a:cubicBezTo>
                    <a:pt x="20471" y="13187"/>
                    <a:pt x="20674" y="13390"/>
                    <a:pt x="20918" y="13390"/>
                  </a:cubicBezTo>
                  <a:cubicBezTo>
                    <a:pt x="21162" y="13390"/>
                    <a:pt x="21366" y="13187"/>
                    <a:pt x="21366" y="12943"/>
                  </a:cubicBezTo>
                  <a:cubicBezTo>
                    <a:pt x="21366" y="12698"/>
                    <a:pt x="21162" y="12495"/>
                    <a:pt x="20918" y="12495"/>
                  </a:cubicBezTo>
                  <a:close/>
                  <a:moveTo>
                    <a:pt x="366" y="12658"/>
                  </a:moveTo>
                  <a:cubicBezTo>
                    <a:pt x="163" y="12658"/>
                    <a:pt x="0" y="12821"/>
                    <a:pt x="0" y="13065"/>
                  </a:cubicBezTo>
                  <a:cubicBezTo>
                    <a:pt x="0" y="13268"/>
                    <a:pt x="163" y="13431"/>
                    <a:pt x="366" y="13431"/>
                  </a:cubicBezTo>
                  <a:lnTo>
                    <a:pt x="1953" y="13431"/>
                  </a:lnTo>
                  <a:cubicBezTo>
                    <a:pt x="2157" y="13431"/>
                    <a:pt x="2320" y="13268"/>
                    <a:pt x="2320" y="13065"/>
                  </a:cubicBezTo>
                  <a:cubicBezTo>
                    <a:pt x="2320" y="12821"/>
                    <a:pt x="2157" y="12658"/>
                    <a:pt x="1953" y="12658"/>
                  </a:cubicBezTo>
                  <a:close/>
                  <a:moveTo>
                    <a:pt x="8628" y="12658"/>
                  </a:moveTo>
                  <a:cubicBezTo>
                    <a:pt x="8424" y="12658"/>
                    <a:pt x="8262" y="12821"/>
                    <a:pt x="8262" y="13065"/>
                  </a:cubicBezTo>
                  <a:cubicBezTo>
                    <a:pt x="8262" y="13268"/>
                    <a:pt x="8424" y="13431"/>
                    <a:pt x="8628" y="13431"/>
                  </a:cubicBezTo>
                  <a:lnTo>
                    <a:pt x="12779" y="13431"/>
                  </a:lnTo>
                  <a:cubicBezTo>
                    <a:pt x="12982" y="13431"/>
                    <a:pt x="13145" y="13268"/>
                    <a:pt x="13145" y="13065"/>
                  </a:cubicBezTo>
                  <a:cubicBezTo>
                    <a:pt x="13145" y="12821"/>
                    <a:pt x="12982"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35"/>
            <p:cNvSpPr/>
            <p:nvPr/>
          </p:nvSpPr>
          <p:spPr>
            <a:xfrm>
              <a:off x="4506925" y="3313800"/>
              <a:ext cx="534150" cy="334775"/>
            </a:xfrm>
            <a:custGeom>
              <a:avLst/>
              <a:gdLst/>
              <a:ahLst/>
              <a:cxnLst/>
              <a:rect l="l" t="t" r="r" b="b"/>
              <a:pathLst>
                <a:path w="21366" h="13391" extrusionOk="0">
                  <a:moveTo>
                    <a:pt x="366" y="41"/>
                  </a:moveTo>
                  <a:cubicBezTo>
                    <a:pt x="163" y="41"/>
                    <a:pt x="0" y="204"/>
                    <a:pt x="0" y="448"/>
                  </a:cubicBezTo>
                  <a:cubicBezTo>
                    <a:pt x="0" y="652"/>
                    <a:pt x="163" y="815"/>
                    <a:pt x="366" y="815"/>
                  </a:cubicBezTo>
                  <a:lnTo>
                    <a:pt x="1953" y="815"/>
                  </a:lnTo>
                  <a:cubicBezTo>
                    <a:pt x="2157" y="815"/>
                    <a:pt x="2320" y="652"/>
                    <a:pt x="2320" y="448"/>
                  </a:cubicBezTo>
                  <a:cubicBezTo>
                    <a:pt x="2320" y="204"/>
                    <a:pt x="2157" y="41"/>
                    <a:pt x="1953" y="41"/>
                  </a:cubicBezTo>
                  <a:close/>
                  <a:moveTo>
                    <a:pt x="3703" y="41"/>
                  </a:moveTo>
                  <a:cubicBezTo>
                    <a:pt x="3500" y="41"/>
                    <a:pt x="3337" y="204"/>
                    <a:pt x="3337" y="448"/>
                  </a:cubicBezTo>
                  <a:cubicBezTo>
                    <a:pt x="3337" y="652"/>
                    <a:pt x="3500" y="815"/>
                    <a:pt x="3703" y="815"/>
                  </a:cubicBezTo>
                  <a:lnTo>
                    <a:pt x="7814" y="815"/>
                  </a:lnTo>
                  <a:cubicBezTo>
                    <a:pt x="8058" y="815"/>
                    <a:pt x="8221" y="652"/>
                    <a:pt x="8221" y="448"/>
                  </a:cubicBezTo>
                  <a:cubicBezTo>
                    <a:pt x="8221" y="204"/>
                    <a:pt x="8058" y="41"/>
                    <a:pt x="7814" y="41"/>
                  </a:cubicBezTo>
                  <a:close/>
                  <a:moveTo>
                    <a:pt x="9605" y="1"/>
                  </a:moveTo>
                  <a:cubicBezTo>
                    <a:pt x="9320" y="1"/>
                    <a:pt x="9157" y="204"/>
                    <a:pt x="9157" y="448"/>
                  </a:cubicBezTo>
                  <a:cubicBezTo>
                    <a:pt x="9157" y="693"/>
                    <a:pt x="9320" y="896"/>
                    <a:pt x="9605" y="896"/>
                  </a:cubicBezTo>
                  <a:cubicBezTo>
                    <a:pt x="9849" y="896"/>
                    <a:pt x="10052" y="693"/>
                    <a:pt x="10052" y="448"/>
                  </a:cubicBezTo>
                  <a:cubicBezTo>
                    <a:pt x="10052" y="204"/>
                    <a:pt x="9849" y="1"/>
                    <a:pt x="9605" y="1"/>
                  </a:cubicBezTo>
                  <a:close/>
                  <a:moveTo>
                    <a:pt x="10948" y="1"/>
                  </a:moveTo>
                  <a:cubicBezTo>
                    <a:pt x="10703" y="1"/>
                    <a:pt x="10500" y="204"/>
                    <a:pt x="10500" y="448"/>
                  </a:cubicBezTo>
                  <a:cubicBezTo>
                    <a:pt x="10500" y="693"/>
                    <a:pt x="10703" y="896"/>
                    <a:pt x="10948" y="896"/>
                  </a:cubicBezTo>
                  <a:cubicBezTo>
                    <a:pt x="11192" y="896"/>
                    <a:pt x="11395" y="693"/>
                    <a:pt x="11395" y="448"/>
                  </a:cubicBezTo>
                  <a:cubicBezTo>
                    <a:pt x="11395" y="204"/>
                    <a:pt x="11192" y="1"/>
                    <a:pt x="10948" y="1"/>
                  </a:cubicBezTo>
                  <a:close/>
                  <a:moveTo>
                    <a:pt x="12291" y="1"/>
                  </a:moveTo>
                  <a:cubicBezTo>
                    <a:pt x="12046" y="1"/>
                    <a:pt x="11843" y="204"/>
                    <a:pt x="11843" y="448"/>
                  </a:cubicBezTo>
                  <a:cubicBezTo>
                    <a:pt x="11843" y="693"/>
                    <a:pt x="12046" y="896"/>
                    <a:pt x="12291" y="896"/>
                  </a:cubicBezTo>
                  <a:cubicBezTo>
                    <a:pt x="12535" y="896"/>
                    <a:pt x="12738" y="693"/>
                    <a:pt x="12738" y="448"/>
                  </a:cubicBezTo>
                  <a:cubicBezTo>
                    <a:pt x="12738" y="204"/>
                    <a:pt x="12535" y="1"/>
                    <a:pt x="12291" y="1"/>
                  </a:cubicBezTo>
                  <a:close/>
                  <a:moveTo>
                    <a:pt x="13634" y="1"/>
                  </a:moveTo>
                  <a:cubicBezTo>
                    <a:pt x="13389" y="1"/>
                    <a:pt x="13186" y="204"/>
                    <a:pt x="13186" y="448"/>
                  </a:cubicBezTo>
                  <a:cubicBezTo>
                    <a:pt x="13186" y="693"/>
                    <a:pt x="13389" y="896"/>
                    <a:pt x="13634" y="896"/>
                  </a:cubicBezTo>
                  <a:cubicBezTo>
                    <a:pt x="13878" y="896"/>
                    <a:pt x="14081" y="693"/>
                    <a:pt x="14081" y="448"/>
                  </a:cubicBezTo>
                  <a:cubicBezTo>
                    <a:pt x="14081" y="204"/>
                    <a:pt x="13878" y="1"/>
                    <a:pt x="13634" y="1"/>
                  </a:cubicBezTo>
                  <a:close/>
                  <a:moveTo>
                    <a:pt x="14977" y="1"/>
                  </a:moveTo>
                  <a:cubicBezTo>
                    <a:pt x="14732" y="1"/>
                    <a:pt x="14529" y="204"/>
                    <a:pt x="14529" y="448"/>
                  </a:cubicBezTo>
                  <a:cubicBezTo>
                    <a:pt x="14529" y="693"/>
                    <a:pt x="14732" y="896"/>
                    <a:pt x="14977" y="896"/>
                  </a:cubicBezTo>
                  <a:cubicBezTo>
                    <a:pt x="15221" y="896"/>
                    <a:pt x="15424" y="693"/>
                    <a:pt x="15424" y="448"/>
                  </a:cubicBezTo>
                  <a:cubicBezTo>
                    <a:pt x="15424" y="204"/>
                    <a:pt x="15221" y="1"/>
                    <a:pt x="14977" y="1"/>
                  </a:cubicBezTo>
                  <a:close/>
                  <a:moveTo>
                    <a:pt x="16320" y="1"/>
                  </a:moveTo>
                  <a:cubicBezTo>
                    <a:pt x="16075" y="1"/>
                    <a:pt x="15872" y="204"/>
                    <a:pt x="15872" y="448"/>
                  </a:cubicBezTo>
                  <a:cubicBezTo>
                    <a:pt x="15872" y="693"/>
                    <a:pt x="16075" y="896"/>
                    <a:pt x="16320" y="896"/>
                  </a:cubicBezTo>
                  <a:cubicBezTo>
                    <a:pt x="16564" y="896"/>
                    <a:pt x="16767" y="693"/>
                    <a:pt x="16767" y="448"/>
                  </a:cubicBezTo>
                  <a:cubicBezTo>
                    <a:pt x="16767" y="204"/>
                    <a:pt x="16564" y="1"/>
                    <a:pt x="16320" y="1"/>
                  </a:cubicBezTo>
                  <a:close/>
                  <a:moveTo>
                    <a:pt x="366" y="1832"/>
                  </a:moveTo>
                  <a:cubicBezTo>
                    <a:pt x="163" y="1832"/>
                    <a:pt x="0" y="2036"/>
                    <a:pt x="0" y="2239"/>
                  </a:cubicBezTo>
                  <a:cubicBezTo>
                    <a:pt x="0" y="2443"/>
                    <a:pt x="163" y="2605"/>
                    <a:pt x="366" y="2605"/>
                  </a:cubicBezTo>
                  <a:lnTo>
                    <a:pt x="1953" y="2605"/>
                  </a:lnTo>
                  <a:cubicBezTo>
                    <a:pt x="2157" y="2605"/>
                    <a:pt x="2320" y="2443"/>
                    <a:pt x="2320" y="2239"/>
                  </a:cubicBezTo>
                  <a:cubicBezTo>
                    <a:pt x="2320" y="2036"/>
                    <a:pt x="2157" y="1832"/>
                    <a:pt x="1953" y="1832"/>
                  </a:cubicBezTo>
                  <a:close/>
                  <a:moveTo>
                    <a:pt x="3703" y="1832"/>
                  </a:moveTo>
                  <a:cubicBezTo>
                    <a:pt x="3500" y="1832"/>
                    <a:pt x="3337" y="2036"/>
                    <a:pt x="3337" y="2239"/>
                  </a:cubicBezTo>
                  <a:cubicBezTo>
                    <a:pt x="3337" y="2443"/>
                    <a:pt x="3500" y="2605"/>
                    <a:pt x="3703" y="2605"/>
                  </a:cubicBezTo>
                  <a:lnTo>
                    <a:pt x="7814" y="2605"/>
                  </a:lnTo>
                  <a:cubicBezTo>
                    <a:pt x="8058" y="2605"/>
                    <a:pt x="8221" y="2443"/>
                    <a:pt x="8221" y="2239"/>
                  </a:cubicBezTo>
                  <a:cubicBezTo>
                    <a:pt x="8221" y="2036"/>
                    <a:pt x="8058" y="1832"/>
                    <a:pt x="7814" y="1832"/>
                  </a:cubicBezTo>
                  <a:close/>
                  <a:moveTo>
                    <a:pt x="366" y="3663"/>
                  </a:moveTo>
                  <a:cubicBezTo>
                    <a:pt x="163" y="3663"/>
                    <a:pt x="0" y="3826"/>
                    <a:pt x="0" y="4030"/>
                  </a:cubicBezTo>
                  <a:cubicBezTo>
                    <a:pt x="0" y="4233"/>
                    <a:pt x="163" y="4437"/>
                    <a:pt x="366" y="4437"/>
                  </a:cubicBezTo>
                  <a:lnTo>
                    <a:pt x="1953" y="4437"/>
                  </a:lnTo>
                  <a:cubicBezTo>
                    <a:pt x="2157" y="4437"/>
                    <a:pt x="2320" y="4233"/>
                    <a:pt x="2320" y="4030"/>
                  </a:cubicBezTo>
                  <a:cubicBezTo>
                    <a:pt x="2320" y="3826"/>
                    <a:pt x="2157" y="3663"/>
                    <a:pt x="1953" y="3663"/>
                  </a:cubicBezTo>
                  <a:close/>
                  <a:moveTo>
                    <a:pt x="3703" y="3663"/>
                  </a:moveTo>
                  <a:cubicBezTo>
                    <a:pt x="3500" y="3663"/>
                    <a:pt x="3337" y="3826"/>
                    <a:pt x="3337" y="4030"/>
                  </a:cubicBezTo>
                  <a:cubicBezTo>
                    <a:pt x="3337" y="4233"/>
                    <a:pt x="3500" y="4437"/>
                    <a:pt x="3703" y="4437"/>
                  </a:cubicBezTo>
                  <a:lnTo>
                    <a:pt x="7814" y="4437"/>
                  </a:lnTo>
                  <a:cubicBezTo>
                    <a:pt x="8058" y="4437"/>
                    <a:pt x="8221" y="4233"/>
                    <a:pt x="8221" y="4030"/>
                  </a:cubicBezTo>
                  <a:cubicBezTo>
                    <a:pt x="8221" y="3826"/>
                    <a:pt x="8058" y="3663"/>
                    <a:pt x="7814" y="3663"/>
                  </a:cubicBezTo>
                  <a:close/>
                  <a:moveTo>
                    <a:pt x="9605" y="3582"/>
                  </a:moveTo>
                  <a:cubicBezTo>
                    <a:pt x="9320" y="3582"/>
                    <a:pt x="9157" y="3786"/>
                    <a:pt x="9157" y="4030"/>
                  </a:cubicBezTo>
                  <a:cubicBezTo>
                    <a:pt x="9157" y="4274"/>
                    <a:pt x="9320" y="4477"/>
                    <a:pt x="9605" y="4477"/>
                  </a:cubicBezTo>
                  <a:cubicBezTo>
                    <a:pt x="9849" y="4477"/>
                    <a:pt x="10052" y="4274"/>
                    <a:pt x="10052" y="4030"/>
                  </a:cubicBezTo>
                  <a:cubicBezTo>
                    <a:pt x="10052" y="3786"/>
                    <a:pt x="9849" y="3582"/>
                    <a:pt x="9605" y="3582"/>
                  </a:cubicBezTo>
                  <a:close/>
                  <a:moveTo>
                    <a:pt x="10948" y="3582"/>
                  </a:moveTo>
                  <a:cubicBezTo>
                    <a:pt x="10703" y="3582"/>
                    <a:pt x="10500" y="3786"/>
                    <a:pt x="10500" y="4030"/>
                  </a:cubicBezTo>
                  <a:cubicBezTo>
                    <a:pt x="10500" y="4274"/>
                    <a:pt x="10703" y="4477"/>
                    <a:pt x="10948" y="4477"/>
                  </a:cubicBezTo>
                  <a:cubicBezTo>
                    <a:pt x="11192" y="4477"/>
                    <a:pt x="11395" y="4274"/>
                    <a:pt x="11395" y="4030"/>
                  </a:cubicBezTo>
                  <a:cubicBezTo>
                    <a:pt x="11395" y="3786"/>
                    <a:pt x="11192" y="3582"/>
                    <a:pt x="10948" y="3582"/>
                  </a:cubicBezTo>
                  <a:close/>
                  <a:moveTo>
                    <a:pt x="12291" y="3582"/>
                  </a:moveTo>
                  <a:cubicBezTo>
                    <a:pt x="12046" y="3582"/>
                    <a:pt x="11843" y="3786"/>
                    <a:pt x="11843" y="4030"/>
                  </a:cubicBezTo>
                  <a:cubicBezTo>
                    <a:pt x="11843" y="4274"/>
                    <a:pt x="12046" y="4477"/>
                    <a:pt x="12291" y="4477"/>
                  </a:cubicBezTo>
                  <a:cubicBezTo>
                    <a:pt x="12535" y="4477"/>
                    <a:pt x="12738" y="4274"/>
                    <a:pt x="12738" y="4030"/>
                  </a:cubicBezTo>
                  <a:cubicBezTo>
                    <a:pt x="12738" y="3786"/>
                    <a:pt x="12535" y="3582"/>
                    <a:pt x="12291" y="3582"/>
                  </a:cubicBezTo>
                  <a:close/>
                  <a:moveTo>
                    <a:pt x="13634" y="3582"/>
                  </a:moveTo>
                  <a:cubicBezTo>
                    <a:pt x="13389" y="3582"/>
                    <a:pt x="13186" y="3786"/>
                    <a:pt x="13186" y="4030"/>
                  </a:cubicBezTo>
                  <a:cubicBezTo>
                    <a:pt x="13186" y="4274"/>
                    <a:pt x="13389" y="4477"/>
                    <a:pt x="13634" y="4477"/>
                  </a:cubicBezTo>
                  <a:cubicBezTo>
                    <a:pt x="13878" y="4477"/>
                    <a:pt x="14081" y="4274"/>
                    <a:pt x="14081" y="4030"/>
                  </a:cubicBezTo>
                  <a:cubicBezTo>
                    <a:pt x="14081" y="3786"/>
                    <a:pt x="13878" y="3582"/>
                    <a:pt x="13634" y="3582"/>
                  </a:cubicBezTo>
                  <a:close/>
                  <a:moveTo>
                    <a:pt x="14977" y="3582"/>
                  </a:moveTo>
                  <a:cubicBezTo>
                    <a:pt x="14732" y="3582"/>
                    <a:pt x="14529" y="3786"/>
                    <a:pt x="14529" y="4030"/>
                  </a:cubicBezTo>
                  <a:cubicBezTo>
                    <a:pt x="14529" y="4274"/>
                    <a:pt x="14732" y="4477"/>
                    <a:pt x="14977" y="4477"/>
                  </a:cubicBezTo>
                  <a:cubicBezTo>
                    <a:pt x="15221" y="4477"/>
                    <a:pt x="15424" y="4274"/>
                    <a:pt x="15424" y="4030"/>
                  </a:cubicBezTo>
                  <a:cubicBezTo>
                    <a:pt x="15424" y="3786"/>
                    <a:pt x="15221" y="3582"/>
                    <a:pt x="14977" y="3582"/>
                  </a:cubicBezTo>
                  <a:close/>
                  <a:moveTo>
                    <a:pt x="16320" y="3582"/>
                  </a:moveTo>
                  <a:cubicBezTo>
                    <a:pt x="16075" y="3582"/>
                    <a:pt x="15872" y="3786"/>
                    <a:pt x="15872" y="4030"/>
                  </a:cubicBezTo>
                  <a:cubicBezTo>
                    <a:pt x="15872" y="4274"/>
                    <a:pt x="16075" y="4477"/>
                    <a:pt x="16320" y="4477"/>
                  </a:cubicBezTo>
                  <a:cubicBezTo>
                    <a:pt x="16564" y="4477"/>
                    <a:pt x="16767" y="4274"/>
                    <a:pt x="16767" y="4030"/>
                  </a:cubicBezTo>
                  <a:cubicBezTo>
                    <a:pt x="16767" y="3786"/>
                    <a:pt x="16564" y="3582"/>
                    <a:pt x="16320" y="3582"/>
                  </a:cubicBezTo>
                  <a:close/>
                  <a:moveTo>
                    <a:pt x="366" y="5454"/>
                  </a:moveTo>
                  <a:cubicBezTo>
                    <a:pt x="163" y="5454"/>
                    <a:pt x="0" y="5617"/>
                    <a:pt x="0" y="5820"/>
                  </a:cubicBezTo>
                  <a:cubicBezTo>
                    <a:pt x="0" y="6024"/>
                    <a:pt x="163" y="6227"/>
                    <a:pt x="366" y="6227"/>
                  </a:cubicBezTo>
                  <a:lnTo>
                    <a:pt x="1953" y="6227"/>
                  </a:lnTo>
                  <a:cubicBezTo>
                    <a:pt x="2157" y="6227"/>
                    <a:pt x="2320" y="6024"/>
                    <a:pt x="2320" y="5820"/>
                  </a:cubicBezTo>
                  <a:cubicBezTo>
                    <a:pt x="2320" y="5617"/>
                    <a:pt x="2157" y="5454"/>
                    <a:pt x="1953" y="5454"/>
                  </a:cubicBezTo>
                  <a:close/>
                  <a:moveTo>
                    <a:pt x="3703" y="5454"/>
                  </a:moveTo>
                  <a:cubicBezTo>
                    <a:pt x="3500" y="5454"/>
                    <a:pt x="3337" y="5617"/>
                    <a:pt x="3337" y="5820"/>
                  </a:cubicBezTo>
                  <a:cubicBezTo>
                    <a:pt x="3337" y="6024"/>
                    <a:pt x="3500" y="6227"/>
                    <a:pt x="3703" y="6227"/>
                  </a:cubicBezTo>
                  <a:lnTo>
                    <a:pt x="7814" y="6227"/>
                  </a:lnTo>
                  <a:cubicBezTo>
                    <a:pt x="8058" y="6227"/>
                    <a:pt x="8221" y="6024"/>
                    <a:pt x="8221" y="5820"/>
                  </a:cubicBezTo>
                  <a:cubicBezTo>
                    <a:pt x="8221" y="5617"/>
                    <a:pt x="8058" y="5454"/>
                    <a:pt x="7814" y="5454"/>
                  </a:cubicBezTo>
                  <a:close/>
                  <a:moveTo>
                    <a:pt x="366" y="7245"/>
                  </a:moveTo>
                  <a:cubicBezTo>
                    <a:pt x="163" y="7245"/>
                    <a:pt x="0" y="7408"/>
                    <a:pt x="0" y="7611"/>
                  </a:cubicBezTo>
                  <a:cubicBezTo>
                    <a:pt x="0" y="7855"/>
                    <a:pt x="163" y="8018"/>
                    <a:pt x="366" y="8018"/>
                  </a:cubicBezTo>
                  <a:lnTo>
                    <a:pt x="1953" y="8018"/>
                  </a:lnTo>
                  <a:cubicBezTo>
                    <a:pt x="2157" y="8018"/>
                    <a:pt x="2320" y="7855"/>
                    <a:pt x="2320" y="7611"/>
                  </a:cubicBezTo>
                  <a:cubicBezTo>
                    <a:pt x="2320" y="7408"/>
                    <a:pt x="2157" y="7245"/>
                    <a:pt x="1953" y="7245"/>
                  </a:cubicBezTo>
                  <a:close/>
                  <a:moveTo>
                    <a:pt x="3703" y="7245"/>
                  </a:moveTo>
                  <a:cubicBezTo>
                    <a:pt x="3500" y="7245"/>
                    <a:pt x="3337" y="7408"/>
                    <a:pt x="3337" y="7611"/>
                  </a:cubicBezTo>
                  <a:cubicBezTo>
                    <a:pt x="3337" y="7855"/>
                    <a:pt x="3500" y="8018"/>
                    <a:pt x="3703" y="8018"/>
                  </a:cubicBezTo>
                  <a:lnTo>
                    <a:pt x="7814" y="8018"/>
                  </a:lnTo>
                  <a:cubicBezTo>
                    <a:pt x="8058" y="8018"/>
                    <a:pt x="8221" y="7855"/>
                    <a:pt x="8221" y="7611"/>
                  </a:cubicBezTo>
                  <a:cubicBezTo>
                    <a:pt x="8221" y="7408"/>
                    <a:pt x="8058" y="7245"/>
                    <a:pt x="7814" y="7245"/>
                  </a:cubicBezTo>
                  <a:close/>
                  <a:moveTo>
                    <a:pt x="14203" y="8751"/>
                  </a:moveTo>
                  <a:cubicBezTo>
                    <a:pt x="13959" y="8751"/>
                    <a:pt x="13756" y="8954"/>
                    <a:pt x="13756" y="9198"/>
                  </a:cubicBezTo>
                  <a:cubicBezTo>
                    <a:pt x="13756" y="9442"/>
                    <a:pt x="13959" y="9646"/>
                    <a:pt x="14203" y="9646"/>
                  </a:cubicBezTo>
                  <a:cubicBezTo>
                    <a:pt x="14447" y="9646"/>
                    <a:pt x="14651" y="9442"/>
                    <a:pt x="14651" y="9198"/>
                  </a:cubicBezTo>
                  <a:cubicBezTo>
                    <a:pt x="14651" y="8954"/>
                    <a:pt x="14447" y="8751"/>
                    <a:pt x="14203" y="8751"/>
                  </a:cubicBezTo>
                  <a:close/>
                  <a:moveTo>
                    <a:pt x="15546" y="8751"/>
                  </a:moveTo>
                  <a:cubicBezTo>
                    <a:pt x="15302" y="8751"/>
                    <a:pt x="15099" y="8954"/>
                    <a:pt x="15099" y="9198"/>
                  </a:cubicBezTo>
                  <a:cubicBezTo>
                    <a:pt x="15099" y="9442"/>
                    <a:pt x="15302" y="9646"/>
                    <a:pt x="15546" y="9646"/>
                  </a:cubicBezTo>
                  <a:cubicBezTo>
                    <a:pt x="15790" y="9646"/>
                    <a:pt x="15994" y="9442"/>
                    <a:pt x="15994" y="9198"/>
                  </a:cubicBezTo>
                  <a:cubicBezTo>
                    <a:pt x="15994" y="8954"/>
                    <a:pt x="15790" y="8751"/>
                    <a:pt x="15546" y="8751"/>
                  </a:cubicBezTo>
                  <a:close/>
                  <a:moveTo>
                    <a:pt x="16889" y="8751"/>
                  </a:moveTo>
                  <a:cubicBezTo>
                    <a:pt x="16645" y="8751"/>
                    <a:pt x="16442" y="8954"/>
                    <a:pt x="16442" y="9198"/>
                  </a:cubicBezTo>
                  <a:cubicBezTo>
                    <a:pt x="16442" y="9442"/>
                    <a:pt x="16645" y="9646"/>
                    <a:pt x="16889" y="9646"/>
                  </a:cubicBezTo>
                  <a:cubicBezTo>
                    <a:pt x="17133" y="9646"/>
                    <a:pt x="17337" y="9442"/>
                    <a:pt x="17337" y="9198"/>
                  </a:cubicBezTo>
                  <a:cubicBezTo>
                    <a:pt x="17337" y="8954"/>
                    <a:pt x="17133" y="8751"/>
                    <a:pt x="16889" y="8751"/>
                  </a:cubicBezTo>
                  <a:close/>
                  <a:moveTo>
                    <a:pt x="18232" y="8751"/>
                  </a:moveTo>
                  <a:cubicBezTo>
                    <a:pt x="17988" y="8751"/>
                    <a:pt x="17785" y="8954"/>
                    <a:pt x="17785" y="9198"/>
                  </a:cubicBezTo>
                  <a:cubicBezTo>
                    <a:pt x="17785" y="9442"/>
                    <a:pt x="17988" y="9646"/>
                    <a:pt x="18232" y="9646"/>
                  </a:cubicBezTo>
                  <a:cubicBezTo>
                    <a:pt x="18476" y="9646"/>
                    <a:pt x="18680" y="9442"/>
                    <a:pt x="18680" y="9198"/>
                  </a:cubicBezTo>
                  <a:cubicBezTo>
                    <a:pt x="18680" y="8954"/>
                    <a:pt x="18476" y="8751"/>
                    <a:pt x="18232" y="8751"/>
                  </a:cubicBezTo>
                  <a:close/>
                  <a:moveTo>
                    <a:pt x="19575" y="8751"/>
                  </a:moveTo>
                  <a:cubicBezTo>
                    <a:pt x="19331" y="8751"/>
                    <a:pt x="19128" y="8954"/>
                    <a:pt x="19128" y="9198"/>
                  </a:cubicBezTo>
                  <a:cubicBezTo>
                    <a:pt x="19128" y="9442"/>
                    <a:pt x="19331" y="9646"/>
                    <a:pt x="19575" y="9646"/>
                  </a:cubicBezTo>
                  <a:cubicBezTo>
                    <a:pt x="19819" y="9646"/>
                    <a:pt x="20023" y="9442"/>
                    <a:pt x="20023" y="9198"/>
                  </a:cubicBezTo>
                  <a:cubicBezTo>
                    <a:pt x="20023" y="8954"/>
                    <a:pt x="19819" y="8751"/>
                    <a:pt x="19575" y="8751"/>
                  </a:cubicBezTo>
                  <a:close/>
                  <a:moveTo>
                    <a:pt x="20918" y="8751"/>
                  </a:moveTo>
                  <a:cubicBezTo>
                    <a:pt x="20674" y="8751"/>
                    <a:pt x="20471" y="8954"/>
                    <a:pt x="20471" y="9198"/>
                  </a:cubicBezTo>
                  <a:cubicBezTo>
                    <a:pt x="20471" y="9442"/>
                    <a:pt x="20674" y="9646"/>
                    <a:pt x="20918" y="9646"/>
                  </a:cubicBezTo>
                  <a:cubicBezTo>
                    <a:pt x="21162" y="9646"/>
                    <a:pt x="21366" y="9442"/>
                    <a:pt x="21366" y="9198"/>
                  </a:cubicBezTo>
                  <a:cubicBezTo>
                    <a:pt x="21366" y="8954"/>
                    <a:pt x="21162" y="8751"/>
                    <a:pt x="20918" y="8751"/>
                  </a:cubicBezTo>
                  <a:close/>
                  <a:moveTo>
                    <a:pt x="366" y="9035"/>
                  </a:moveTo>
                  <a:cubicBezTo>
                    <a:pt x="163" y="9035"/>
                    <a:pt x="0" y="9198"/>
                    <a:pt x="0" y="9402"/>
                  </a:cubicBezTo>
                  <a:cubicBezTo>
                    <a:pt x="0" y="9646"/>
                    <a:pt x="163" y="9809"/>
                    <a:pt x="366" y="9809"/>
                  </a:cubicBezTo>
                  <a:lnTo>
                    <a:pt x="1953" y="9809"/>
                  </a:lnTo>
                  <a:cubicBezTo>
                    <a:pt x="2157" y="9809"/>
                    <a:pt x="2320" y="9646"/>
                    <a:pt x="2320" y="9402"/>
                  </a:cubicBezTo>
                  <a:cubicBezTo>
                    <a:pt x="2320" y="9198"/>
                    <a:pt x="2157" y="9035"/>
                    <a:pt x="1953" y="9035"/>
                  </a:cubicBezTo>
                  <a:close/>
                  <a:moveTo>
                    <a:pt x="8628" y="9035"/>
                  </a:moveTo>
                  <a:cubicBezTo>
                    <a:pt x="8424" y="9035"/>
                    <a:pt x="8262" y="9198"/>
                    <a:pt x="8262" y="9402"/>
                  </a:cubicBezTo>
                  <a:cubicBezTo>
                    <a:pt x="8262" y="9646"/>
                    <a:pt x="8424" y="9809"/>
                    <a:pt x="8628" y="9809"/>
                  </a:cubicBezTo>
                  <a:lnTo>
                    <a:pt x="12779" y="9809"/>
                  </a:lnTo>
                  <a:cubicBezTo>
                    <a:pt x="12982" y="9809"/>
                    <a:pt x="13145" y="9646"/>
                    <a:pt x="13145" y="9402"/>
                  </a:cubicBezTo>
                  <a:cubicBezTo>
                    <a:pt x="13145" y="9198"/>
                    <a:pt x="12982" y="9035"/>
                    <a:pt x="12779" y="9035"/>
                  </a:cubicBezTo>
                  <a:close/>
                  <a:moveTo>
                    <a:pt x="366" y="10826"/>
                  </a:moveTo>
                  <a:cubicBezTo>
                    <a:pt x="163" y="10826"/>
                    <a:pt x="0" y="10989"/>
                    <a:pt x="0" y="11233"/>
                  </a:cubicBezTo>
                  <a:cubicBezTo>
                    <a:pt x="0" y="11437"/>
                    <a:pt x="163" y="11599"/>
                    <a:pt x="366" y="11599"/>
                  </a:cubicBezTo>
                  <a:lnTo>
                    <a:pt x="1953" y="11599"/>
                  </a:lnTo>
                  <a:cubicBezTo>
                    <a:pt x="2157" y="11599"/>
                    <a:pt x="2320" y="11437"/>
                    <a:pt x="2320" y="11233"/>
                  </a:cubicBezTo>
                  <a:cubicBezTo>
                    <a:pt x="2320" y="10989"/>
                    <a:pt x="2157" y="10826"/>
                    <a:pt x="1953" y="10826"/>
                  </a:cubicBezTo>
                  <a:close/>
                  <a:moveTo>
                    <a:pt x="8628" y="10826"/>
                  </a:moveTo>
                  <a:cubicBezTo>
                    <a:pt x="8424" y="10826"/>
                    <a:pt x="8262" y="10989"/>
                    <a:pt x="8262" y="11233"/>
                  </a:cubicBezTo>
                  <a:cubicBezTo>
                    <a:pt x="8262" y="11437"/>
                    <a:pt x="8424" y="11599"/>
                    <a:pt x="8628" y="11599"/>
                  </a:cubicBezTo>
                  <a:lnTo>
                    <a:pt x="12779" y="11599"/>
                  </a:lnTo>
                  <a:cubicBezTo>
                    <a:pt x="12982" y="11599"/>
                    <a:pt x="13145" y="11437"/>
                    <a:pt x="13145" y="11233"/>
                  </a:cubicBezTo>
                  <a:cubicBezTo>
                    <a:pt x="13145" y="10989"/>
                    <a:pt x="12982" y="10826"/>
                    <a:pt x="12779" y="10826"/>
                  </a:cubicBezTo>
                  <a:close/>
                  <a:moveTo>
                    <a:pt x="14203" y="12454"/>
                  </a:moveTo>
                  <a:cubicBezTo>
                    <a:pt x="13959" y="12454"/>
                    <a:pt x="13756" y="12658"/>
                    <a:pt x="13756" y="12902"/>
                  </a:cubicBezTo>
                  <a:cubicBezTo>
                    <a:pt x="13756" y="13146"/>
                    <a:pt x="13959" y="13349"/>
                    <a:pt x="14203" y="13349"/>
                  </a:cubicBezTo>
                  <a:cubicBezTo>
                    <a:pt x="14447" y="13349"/>
                    <a:pt x="14651" y="13146"/>
                    <a:pt x="14651" y="12902"/>
                  </a:cubicBezTo>
                  <a:cubicBezTo>
                    <a:pt x="14651" y="12658"/>
                    <a:pt x="14447" y="12454"/>
                    <a:pt x="14203" y="12454"/>
                  </a:cubicBezTo>
                  <a:close/>
                  <a:moveTo>
                    <a:pt x="15546" y="12454"/>
                  </a:moveTo>
                  <a:cubicBezTo>
                    <a:pt x="15302" y="12454"/>
                    <a:pt x="15099" y="12658"/>
                    <a:pt x="15099" y="12902"/>
                  </a:cubicBezTo>
                  <a:cubicBezTo>
                    <a:pt x="15099" y="13146"/>
                    <a:pt x="15302" y="13349"/>
                    <a:pt x="15546" y="13349"/>
                  </a:cubicBezTo>
                  <a:cubicBezTo>
                    <a:pt x="15790" y="13349"/>
                    <a:pt x="15994" y="13146"/>
                    <a:pt x="15994" y="12902"/>
                  </a:cubicBezTo>
                  <a:cubicBezTo>
                    <a:pt x="15994" y="12658"/>
                    <a:pt x="15790" y="12454"/>
                    <a:pt x="15546" y="12454"/>
                  </a:cubicBezTo>
                  <a:close/>
                  <a:moveTo>
                    <a:pt x="16889" y="12454"/>
                  </a:moveTo>
                  <a:cubicBezTo>
                    <a:pt x="16645" y="12454"/>
                    <a:pt x="16442" y="12658"/>
                    <a:pt x="16442" y="12902"/>
                  </a:cubicBezTo>
                  <a:cubicBezTo>
                    <a:pt x="16442" y="13146"/>
                    <a:pt x="16645" y="13349"/>
                    <a:pt x="16889" y="13349"/>
                  </a:cubicBezTo>
                  <a:cubicBezTo>
                    <a:pt x="17133" y="13349"/>
                    <a:pt x="17337" y="13146"/>
                    <a:pt x="17337" y="12902"/>
                  </a:cubicBezTo>
                  <a:cubicBezTo>
                    <a:pt x="17337" y="12658"/>
                    <a:pt x="17133" y="12454"/>
                    <a:pt x="16889" y="12454"/>
                  </a:cubicBezTo>
                  <a:close/>
                  <a:moveTo>
                    <a:pt x="18232" y="12454"/>
                  </a:moveTo>
                  <a:cubicBezTo>
                    <a:pt x="17988" y="12454"/>
                    <a:pt x="17785" y="12658"/>
                    <a:pt x="17785" y="12902"/>
                  </a:cubicBezTo>
                  <a:cubicBezTo>
                    <a:pt x="17785" y="13146"/>
                    <a:pt x="17988" y="13349"/>
                    <a:pt x="18232" y="13349"/>
                  </a:cubicBezTo>
                  <a:cubicBezTo>
                    <a:pt x="18476" y="13349"/>
                    <a:pt x="18680" y="13146"/>
                    <a:pt x="18680" y="12902"/>
                  </a:cubicBezTo>
                  <a:cubicBezTo>
                    <a:pt x="18680" y="12658"/>
                    <a:pt x="18476" y="12454"/>
                    <a:pt x="18232" y="12454"/>
                  </a:cubicBezTo>
                  <a:close/>
                  <a:moveTo>
                    <a:pt x="19575" y="12454"/>
                  </a:moveTo>
                  <a:cubicBezTo>
                    <a:pt x="19331" y="12454"/>
                    <a:pt x="19128" y="12658"/>
                    <a:pt x="19128" y="12902"/>
                  </a:cubicBezTo>
                  <a:cubicBezTo>
                    <a:pt x="19128" y="13146"/>
                    <a:pt x="19331" y="13349"/>
                    <a:pt x="19575" y="13349"/>
                  </a:cubicBezTo>
                  <a:cubicBezTo>
                    <a:pt x="19819" y="13349"/>
                    <a:pt x="20023" y="13146"/>
                    <a:pt x="20023" y="12902"/>
                  </a:cubicBezTo>
                  <a:cubicBezTo>
                    <a:pt x="20023" y="12658"/>
                    <a:pt x="19819" y="12454"/>
                    <a:pt x="19575" y="12454"/>
                  </a:cubicBezTo>
                  <a:close/>
                  <a:moveTo>
                    <a:pt x="20918" y="12454"/>
                  </a:moveTo>
                  <a:cubicBezTo>
                    <a:pt x="20674" y="12454"/>
                    <a:pt x="20471" y="12658"/>
                    <a:pt x="20471" y="12902"/>
                  </a:cubicBezTo>
                  <a:cubicBezTo>
                    <a:pt x="20471" y="13146"/>
                    <a:pt x="20674" y="13349"/>
                    <a:pt x="20918" y="13349"/>
                  </a:cubicBezTo>
                  <a:cubicBezTo>
                    <a:pt x="21162" y="13349"/>
                    <a:pt x="21366" y="13146"/>
                    <a:pt x="21366" y="12902"/>
                  </a:cubicBezTo>
                  <a:cubicBezTo>
                    <a:pt x="21366" y="12658"/>
                    <a:pt x="21162" y="12454"/>
                    <a:pt x="20918" y="12454"/>
                  </a:cubicBezTo>
                  <a:close/>
                  <a:moveTo>
                    <a:pt x="366" y="12617"/>
                  </a:moveTo>
                  <a:cubicBezTo>
                    <a:pt x="163" y="12617"/>
                    <a:pt x="0" y="12780"/>
                    <a:pt x="0" y="13024"/>
                  </a:cubicBezTo>
                  <a:cubicBezTo>
                    <a:pt x="0" y="13227"/>
                    <a:pt x="163" y="13390"/>
                    <a:pt x="366" y="13390"/>
                  </a:cubicBezTo>
                  <a:lnTo>
                    <a:pt x="1953" y="13390"/>
                  </a:lnTo>
                  <a:cubicBezTo>
                    <a:pt x="2157" y="13390"/>
                    <a:pt x="2320" y="13227"/>
                    <a:pt x="2320" y="13024"/>
                  </a:cubicBezTo>
                  <a:cubicBezTo>
                    <a:pt x="2320" y="12780"/>
                    <a:pt x="2157" y="12617"/>
                    <a:pt x="1953" y="12617"/>
                  </a:cubicBezTo>
                  <a:close/>
                  <a:moveTo>
                    <a:pt x="8628" y="12617"/>
                  </a:moveTo>
                  <a:cubicBezTo>
                    <a:pt x="8424" y="12617"/>
                    <a:pt x="8262" y="12780"/>
                    <a:pt x="8262" y="13024"/>
                  </a:cubicBezTo>
                  <a:cubicBezTo>
                    <a:pt x="8262" y="13227"/>
                    <a:pt x="8424" y="13390"/>
                    <a:pt x="8628" y="13390"/>
                  </a:cubicBezTo>
                  <a:lnTo>
                    <a:pt x="12779" y="13390"/>
                  </a:lnTo>
                  <a:cubicBezTo>
                    <a:pt x="12982" y="13390"/>
                    <a:pt x="13145" y="13227"/>
                    <a:pt x="13145" y="13024"/>
                  </a:cubicBezTo>
                  <a:cubicBezTo>
                    <a:pt x="13145" y="12780"/>
                    <a:pt x="12982" y="12617"/>
                    <a:pt x="12779" y="1261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5"/>
            <p:cNvSpPr/>
            <p:nvPr/>
          </p:nvSpPr>
          <p:spPr>
            <a:xfrm>
              <a:off x="4506925" y="3681100"/>
              <a:ext cx="534150" cy="335775"/>
            </a:xfrm>
            <a:custGeom>
              <a:avLst/>
              <a:gdLst/>
              <a:ahLst/>
              <a:cxnLst/>
              <a:rect l="l" t="t" r="r" b="b"/>
              <a:pathLst>
                <a:path w="21366" h="13431" extrusionOk="0">
                  <a:moveTo>
                    <a:pt x="366" y="82"/>
                  </a:moveTo>
                  <a:cubicBezTo>
                    <a:pt x="163" y="82"/>
                    <a:pt x="0" y="245"/>
                    <a:pt x="0" y="489"/>
                  </a:cubicBezTo>
                  <a:cubicBezTo>
                    <a:pt x="0" y="692"/>
                    <a:pt x="163" y="855"/>
                    <a:pt x="366" y="855"/>
                  </a:cubicBezTo>
                  <a:lnTo>
                    <a:pt x="1953" y="855"/>
                  </a:lnTo>
                  <a:cubicBezTo>
                    <a:pt x="2157" y="855"/>
                    <a:pt x="2320" y="692"/>
                    <a:pt x="2320" y="489"/>
                  </a:cubicBezTo>
                  <a:cubicBezTo>
                    <a:pt x="2320" y="245"/>
                    <a:pt x="2157" y="82"/>
                    <a:pt x="1953" y="82"/>
                  </a:cubicBezTo>
                  <a:close/>
                  <a:moveTo>
                    <a:pt x="3703" y="82"/>
                  </a:moveTo>
                  <a:cubicBezTo>
                    <a:pt x="3500" y="82"/>
                    <a:pt x="3337" y="245"/>
                    <a:pt x="3337" y="489"/>
                  </a:cubicBezTo>
                  <a:cubicBezTo>
                    <a:pt x="3337" y="692"/>
                    <a:pt x="3500" y="855"/>
                    <a:pt x="3703" y="855"/>
                  </a:cubicBezTo>
                  <a:lnTo>
                    <a:pt x="7814" y="855"/>
                  </a:lnTo>
                  <a:cubicBezTo>
                    <a:pt x="8058" y="855"/>
                    <a:pt x="8221" y="692"/>
                    <a:pt x="8221" y="489"/>
                  </a:cubicBezTo>
                  <a:cubicBezTo>
                    <a:pt x="8221" y="245"/>
                    <a:pt x="8058" y="82"/>
                    <a:pt x="7814" y="82"/>
                  </a:cubicBezTo>
                  <a:close/>
                  <a:moveTo>
                    <a:pt x="9605" y="0"/>
                  </a:moveTo>
                  <a:cubicBezTo>
                    <a:pt x="9320" y="0"/>
                    <a:pt x="9157" y="204"/>
                    <a:pt x="9157" y="489"/>
                  </a:cubicBezTo>
                  <a:cubicBezTo>
                    <a:pt x="9157" y="733"/>
                    <a:pt x="9320" y="936"/>
                    <a:pt x="9605" y="936"/>
                  </a:cubicBezTo>
                  <a:cubicBezTo>
                    <a:pt x="9849" y="936"/>
                    <a:pt x="10052" y="733"/>
                    <a:pt x="10052" y="489"/>
                  </a:cubicBezTo>
                  <a:cubicBezTo>
                    <a:pt x="10052" y="204"/>
                    <a:pt x="9849" y="0"/>
                    <a:pt x="9605" y="0"/>
                  </a:cubicBezTo>
                  <a:close/>
                  <a:moveTo>
                    <a:pt x="10948" y="0"/>
                  </a:moveTo>
                  <a:cubicBezTo>
                    <a:pt x="10703" y="0"/>
                    <a:pt x="10500" y="204"/>
                    <a:pt x="10500" y="489"/>
                  </a:cubicBezTo>
                  <a:cubicBezTo>
                    <a:pt x="10500" y="733"/>
                    <a:pt x="10703" y="936"/>
                    <a:pt x="10948" y="936"/>
                  </a:cubicBezTo>
                  <a:cubicBezTo>
                    <a:pt x="11192" y="936"/>
                    <a:pt x="11395" y="733"/>
                    <a:pt x="11395" y="489"/>
                  </a:cubicBezTo>
                  <a:cubicBezTo>
                    <a:pt x="11395" y="204"/>
                    <a:pt x="11192" y="0"/>
                    <a:pt x="10948" y="0"/>
                  </a:cubicBezTo>
                  <a:close/>
                  <a:moveTo>
                    <a:pt x="12291" y="0"/>
                  </a:moveTo>
                  <a:cubicBezTo>
                    <a:pt x="12046" y="0"/>
                    <a:pt x="11843" y="204"/>
                    <a:pt x="11843" y="489"/>
                  </a:cubicBezTo>
                  <a:cubicBezTo>
                    <a:pt x="11843" y="733"/>
                    <a:pt x="12046" y="936"/>
                    <a:pt x="12291" y="936"/>
                  </a:cubicBezTo>
                  <a:cubicBezTo>
                    <a:pt x="12535" y="936"/>
                    <a:pt x="12738" y="733"/>
                    <a:pt x="12738" y="489"/>
                  </a:cubicBezTo>
                  <a:cubicBezTo>
                    <a:pt x="12738" y="204"/>
                    <a:pt x="12535" y="0"/>
                    <a:pt x="12291" y="0"/>
                  </a:cubicBezTo>
                  <a:close/>
                  <a:moveTo>
                    <a:pt x="13634" y="0"/>
                  </a:moveTo>
                  <a:cubicBezTo>
                    <a:pt x="13389" y="0"/>
                    <a:pt x="13186" y="204"/>
                    <a:pt x="13186" y="489"/>
                  </a:cubicBezTo>
                  <a:cubicBezTo>
                    <a:pt x="13186" y="733"/>
                    <a:pt x="13389" y="936"/>
                    <a:pt x="13634" y="936"/>
                  </a:cubicBezTo>
                  <a:cubicBezTo>
                    <a:pt x="13878" y="936"/>
                    <a:pt x="14081" y="733"/>
                    <a:pt x="14081" y="489"/>
                  </a:cubicBezTo>
                  <a:cubicBezTo>
                    <a:pt x="14081" y="204"/>
                    <a:pt x="13878" y="0"/>
                    <a:pt x="13634" y="0"/>
                  </a:cubicBezTo>
                  <a:close/>
                  <a:moveTo>
                    <a:pt x="14977" y="0"/>
                  </a:moveTo>
                  <a:cubicBezTo>
                    <a:pt x="14732" y="0"/>
                    <a:pt x="14529" y="204"/>
                    <a:pt x="14529" y="489"/>
                  </a:cubicBezTo>
                  <a:cubicBezTo>
                    <a:pt x="14529" y="733"/>
                    <a:pt x="14732" y="936"/>
                    <a:pt x="14977" y="936"/>
                  </a:cubicBezTo>
                  <a:cubicBezTo>
                    <a:pt x="15221" y="936"/>
                    <a:pt x="15424" y="733"/>
                    <a:pt x="15424" y="489"/>
                  </a:cubicBezTo>
                  <a:cubicBezTo>
                    <a:pt x="15424" y="204"/>
                    <a:pt x="15221" y="0"/>
                    <a:pt x="14977" y="0"/>
                  </a:cubicBezTo>
                  <a:close/>
                  <a:moveTo>
                    <a:pt x="16320" y="0"/>
                  </a:moveTo>
                  <a:cubicBezTo>
                    <a:pt x="16075" y="0"/>
                    <a:pt x="15872" y="204"/>
                    <a:pt x="15872" y="489"/>
                  </a:cubicBezTo>
                  <a:cubicBezTo>
                    <a:pt x="15872" y="733"/>
                    <a:pt x="16075" y="936"/>
                    <a:pt x="16320" y="936"/>
                  </a:cubicBezTo>
                  <a:cubicBezTo>
                    <a:pt x="16564" y="936"/>
                    <a:pt x="16767" y="733"/>
                    <a:pt x="16767" y="489"/>
                  </a:cubicBezTo>
                  <a:cubicBezTo>
                    <a:pt x="16767" y="204"/>
                    <a:pt x="16564" y="0"/>
                    <a:pt x="16320" y="0"/>
                  </a:cubicBezTo>
                  <a:close/>
                  <a:moveTo>
                    <a:pt x="366" y="1872"/>
                  </a:moveTo>
                  <a:cubicBezTo>
                    <a:pt x="163" y="1872"/>
                    <a:pt x="0" y="2035"/>
                    <a:pt x="0" y="2279"/>
                  </a:cubicBezTo>
                  <a:cubicBezTo>
                    <a:pt x="0" y="2483"/>
                    <a:pt x="163" y="2646"/>
                    <a:pt x="366" y="2646"/>
                  </a:cubicBezTo>
                  <a:lnTo>
                    <a:pt x="1953" y="2646"/>
                  </a:lnTo>
                  <a:cubicBezTo>
                    <a:pt x="2157" y="2646"/>
                    <a:pt x="2320" y="2483"/>
                    <a:pt x="2320" y="2279"/>
                  </a:cubicBezTo>
                  <a:cubicBezTo>
                    <a:pt x="2320" y="2035"/>
                    <a:pt x="2157" y="1872"/>
                    <a:pt x="1953" y="1872"/>
                  </a:cubicBezTo>
                  <a:close/>
                  <a:moveTo>
                    <a:pt x="3703" y="1872"/>
                  </a:moveTo>
                  <a:cubicBezTo>
                    <a:pt x="3500" y="1872"/>
                    <a:pt x="3337" y="2035"/>
                    <a:pt x="3337" y="2279"/>
                  </a:cubicBezTo>
                  <a:cubicBezTo>
                    <a:pt x="3337" y="2483"/>
                    <a:pt x="3500" y="2646"/>
                    <a:pt x="3703" y="2646"/>
                  </a:cubicBezTo>
                  <a:lnTo>
                    <a:pt x="7814" y="2646"/>
                  </a:lnTo>
                  <a:cubicBezTo>
                    <a:pt x="8058" y="2646"/>
                    <a:pt x="8221" y="2483"/>
                    <a:pt x="8221" y="2279"/>
                  </a:cubicBezTo>
                  <a:cubicBezTo>
                    <a:pt x="8221" y="2035"/>
                    <a:pt x="8058" y="1872"/>
                    <a:pt x="7814" y="1872"/>
                  </a:cubicBezTo>
                  <a:close/>
                  <a:moveTo>
                    <a:pt x="366" y="3663"/>
                  </a:moveTo>
                  <a:cubicBezTo>
                    <a:pt x="163" y="3663"/>
                    <a:pt x="0" y="3867"/>
                    <a:pt x="0" y="4070"/>
                  </a:cubicBezTo>
                  <a:cubicBezTo>
                    <a:pt x="0" y="4274"/>
                    <a:pt x="163" y="4436"/>
                    <a:pt x="366" y="4436"/>
                  </a:cubicBezTo>
                  <a:lnTo>
                    <a:pt x="1953" y="4436"/>
                  </a:lnTo>
                  <a:cubicBezTo>
                    <a:pt x="2157" y="4436"/>
                    <a:pt x="2320" y="4274"/>
                    <a:pt x="2320" y="4070"/>
                  </a:cubicBezTo>
                  <a:cubicBezTo>
                    <a:pt x="2320" y="3867"/>
                    <a:pt x="2157" y="3663"/>
                    <a:pt x="1953" y="3663"/>
                  </a:cubicBezTo>
                  <a:close/>
                  <a:moveTo>
                    <a:pt x="3703" y="3663"/>
                  </a:moveTo>
                  <a:cubicBezTo>
                    <a:pt x="3500" y="3663"/>
                    <a:pt x="3337" y="3867"/>
                    <a:pt x="3337" y="4070"/>
                  </a:cubicBezTo>
                  <a:cubicBezTo>
                    <a:pt x="3337" y="4274"/>
                    <a:pt x="3500" y="4436"/>
                    <a:pt x="3703" y="4436"/>
                  </a:cubicBezTo>
                  <a:lnTo>
                    <a:pt x="7814" y="4436"/>
                  </a:lnTo>
                  <a:cubicBezTo>
                    <a:pt x="8058" y="4436"/>
                    <a:pt x="8221" y="4274"/>
                    <a:pt x="8221" y="4070"/>
                  </a:cubicBezTo>
                  <a:cubicBezTo>
                    <a:pt x="8221" y="3867"/>
                    <a:pt x="8058" y="3663"/>
                    <a:pt x="7814" y="3663"/>
                  </a:cubicBezTo>
                  <a:close/>
                  <a:moveTo>
                    <a:pt x="9605" y="3622"/>
                  </a:moveTo>
                  <a:cubicBezTo>
                    <a:pt x="9320" y="3622"/>
                    <a:pt x="9157" y="3826"/>
                    <a:pt x="9157" y="4070"/>
                  </a:cubicBezTo>
                  <a:cubicBezTo>
                    <a:pt x="9157" y="4314"/>
                    <a:pt x="9320" y="4518"/>
                    <a:pt x="9605" y="4518"/>
                  </a:cubicBezTo>
                  <a:cubicBezTo>
                    <a:pt x="9849" y="4518"/>
                    <a:pt x="10052" y="4314"/>
                    <a:pt x="10052" y="4070"/>
                  </a:cubicBezTo>
                  <a:cubicBezTo>
                    <a:pt x="10052" y="3826"/>
                    <a:pt x="9849" y="3622"/>
                    <a:pt x="9605" y="3622"/>
                  </a:cubicBezTo>
                  <a:close/>
                  <a:moveTo>
                    <a:pt x="10948" y="3622"/>
                  </a:moveTo>
                  <a:cubicBezTo>
                    <a:pt x="10703" y="3622"/>
                    <a:pt x="10500" y="3826"/>
                    <a:pt x="10500" y="4070"/>
                  </a:cubicBezTo>
                  <a:cubicBezTo>
                    <a:pt x="10500" y="4314"/>
                    <a:pt x="10703" y="4518"/>
                    <a:pt x="10948" y="4518"/>
                  </a:cubicBezTo>
                  <a:cubicBezTo>
                    <a:pt x="11192" y="4518"/>
                    <a:pt x="11395" y="4314"/>
                    <a:pt x="11395" y="4070"/>
                  </a:cubicBezTo>
                  <a:cubicBezTo>
                    <a:pt x="11395" y="3826"/>
                    <a:pt x="11192" y="3622"/>
                    <a:pt x="10948" y="3622"/>
                  </a:cubicBezTo>
                  <a:close/>
                  <a:moveTo>
                    <a:pt x="12291" y="3622"/>
                  </a:moveTo>
                  <a:cubicBezTo>
                    <a:pt x="12046" y="3622"/>
                    <a:pt x="11843" y="3826"/>
                    <a:pt x="11843" y="4070"/>
                  </a:cubicBezTo>
                  <a:cubicBezTo>
                    <a:pt x="11843" y="4314"/>
                    <a:pt x="12046" y="4518"/>
                    <a:pt x="12291" y="4518"/>
                  </a:cubicBezTo>
                  <a:cubicBezTo>
                    <a:pt x="12535" y="4518"/>
                    <a:pt x="12738" y="4314"/>
                    <a:pt x="12738" y="4070"/>
                  </a:cubicBezTo>
                  <a:cubicBezTo>
                    <a:pt x="12738" y="3826"/>
                    <a:pt x="12535" y="3622"/>
                    <a:pt x="12291" y="3622"/>
                  </a:cubicBezTo>
                  <a:close/>
                  <a:moveTo>
                    <a:pt x="13634" y="3622"/>
                  </a:moveTo>
                  <a:cubicBezTo>
                    <a:pt x="13389" y="3622"/>
                    <a:pt x="13186" y="3826"/>
                    <a:pt x="13186" y="4070"/>
                  </a:cubicBezTo>
                  <a:cubicBezTo>
                    <a:pt x="13186" y="4314"/>
                    <a:pt x="13389" y="4518"/>
                    <a:pt x="13634" y="4518"/>
                  </a:cubicBezTo>
                  <a:cubicBezTo>
                    <a:pt x="13878" y="4518"/>
                    <a:pt x="14081" y="4314"/>
                    <a:pt x="14081" y="4070"/>
                  </a:cubicBezTo>
                  <a:cubicBezTo>
                    <a:pt x="14081" y="3826"/>
                    <a:pt x="13878" y="3622"/>
                    <a:pt x="13634" y="3622"/>
                  </a:cubicBezTo>
                  <a:close/>
                  <a:moveTo>
                    <a:pt x="14977" y="3622"/>
                  </a:moveTo>
                  <a:cubicBezTo>
                    <a:pt x="14732" y="3622"/>
                    <a:pt x="14529" y="3826"/>
                    <a:pt x="14529" y="4070"/>
                  </a:cubicBezTo>
                  <a:cubicBezTo>
                    <a:pt x="14529" y="4314"/>
                    <a:pt x="14732" y="4518"/>
                    <a:pt x="14977" y="4518"/>
                  </a:cubicBezTo>
                  <a:cubicBezTo>
                    <a:pt x="15221" y="4518"/>
                    <a:pt x="15424" y="4314"/>
                    <a:pt x="15424" y="4070"/>
                  </a:cubicBezTo>
                  <a:cubicBezTo>
                    <a:pt x="15424" y="3826"/>
                    <a:pt x="15221" y="3622"/>
                    <a:pt x="14977" y="3622"/>
                  </a:cubicBezTo>
                  <a:close/>
                  <a:moveTo>
                    <a:pt x="16320" y="3622"/>
                  </a:moveTo>
                  <a:cubicBezTo>
                    <a:pt x="16075" y="3622"/>
                    <a:pt x="15872" y="3826"/>
                    <a:pt x="15872" y="4070"/>
                  </a:cubicBezTo>
                  <a:cubicBezTo>
                    <a:pt x="15872" y="4314"/>
                    <a:pt x="16075" y="4518"/>
                    <a:pt x="16320" y="4518"/>
                  </a:cubicBezTo>
                  <a:cubicBezTo>
                    <a:pt x="16564" y="4518"/>
                    <a:pt x="16767" y="4314"/>
                    <a:pt x="16767" y="4070"/>
                  </a:cubicBezTo>
                  <a:cubicBezTo>
                    <a:pt x="16767" y="3826"/>
                    <a:pt x="16564" y="3622"/>
                    <a:pt x="16320" y="3622"/>
                  </a:cubicBezTo>
                  <a:close/>
                  <a:moveTo>
                    <a:pt x="366" y="5454"/>
                  </a:moveTo>
                  <a:cubicBezTo>
                    <a:pt x="163" y="5454"/>
                    <a:pt x="0" y="5657"/>
                    <a:pt x="0" y="5861"/>
                  </a:cubicBezTo>
                  <a:cubicBezTo>
                    <a:pt x="0" y="6064"/>
                    <a:pt x="163" y="6227"/>
                    <a:pt x="366" y="6227"/>
                  </a:cubicBezTo>
                  <a:lnTo>
                    <a:pt x="1953" y="6227"/>
                  </a:lnTo>
                  <a:cubicBezTo>
                    <a:pt x="2157" y="6227"/>
                    <a:pt x="2320" y="6064"/>
                    <a:pt x="2320" y="5861"/>
                  </a:cubicBezTo>
                  <a:cubicBezTo>
                    <a:pt x="2320" y="5657"/>
                    <a:pt x="2157" y="5454"/>
                    <a:pt x="1953" y="5454"/>
                  </a:cubicBezTo>
                  <a:close/>
                  <a:moveTo>
                    <a:pt x="3703" y="5454"/>
                  </a:moveTo>
                  <a:cubicBezTo>
                    <a:pt x="3500" y="5454"/>
                    <a:pt x="3337" y="5657"/>
                    <a:pt x="3337" y="5861"/>
                  </a:cubicBezTo>
                  <a:cubicBezTo>
                    <a:pt x="3337" y="6064"/>
                    <a:pt x="3500" y="6227"/>
                    <a:pt x="3703" y="6227"/>
                  </a:cubicBezTo>
                  <a:lnTo>
                    <a:pt x="7814" y="6227"/>
                  </a:lnTo>
                  <a:cubicBezTo>
                    <a:pt x="8058" y="6227"/>
                    <a:pt x="8221" y="6064"/>
                    <a:pt x="8221" y="5861"/>
                  </a:cubicBezTo>
                  <a:cubicBezTo>
                    <a:pt x="8221" y="5657"/>
                    <a:pt x="8058" y="5454"/>
                    <a:pt x="7814" y="5454"/>
                  </a:cubicBezTo>
                  <a:close/>
                  <a:moveTo>
                    <a:pt x="366" y="7285"/>
                  </a:moveTo>
                  <a:cubicBezTo>
                    <a:pt x="163" y="7285"/>
                    <a:pt x="0" y="7448"/>
                    <a:pt x="0" y="7651"/>
                  </a:cubicBezTo>
                  <a:cubicBezTo>
                    <a:pt x="0" y="7855"/>
                    <a:pt x="163" y="8058"/>
                    <a:pt x="366" y="8058"/>
                  </a:cubicBezTo>
                  <a:lnTo>
                    <a:pt x="1953" y="8058"/>
                  </a:lnTo>
                  <a:cubicBezTo>
                    <a:pt x="2157" y="8058"/>
                    <a:pt x="2320" y="7855"/>
                    <a:pt x="2320" y="7651"/>
                  </a:cubicBezTo>
                  <a:cubicBezTo>
                    <a:pt x="2320" y="7448"/>
                    <a:pt x="2157" y="7285"/>
                    <a:pt x="1953" y="7285"/>
                  </a:cubicBezTo>
                  <a:close/>
                  <a:moveTo>
                    <a:pt x="3703" y="7285"/>
                  </a:moveTo>
                  <a:cubicBezTo>
                    <a:pt x="3500" y="7285"/>
                    <a:pt x="3337" y="7448"/>
                    <a:pt x="3337" y="7651"/>
                  </a:cubicBezTo>
                  <a:cubicBezTo>
                    <a:pt x="3337" y="7855"/>
                    <a:pt x="3500" y="8058"/>
                    <a:pt x="3703" y="8058"/>
                  </a:cubicBezTo>
                  <a:lnTo>
                    <a:pt x="7814" y="8058"/>
                  </a:lnTo>
                  <a:cubicBezTo>
                    <a:pt x="8058" y="8058"/>
                    <a:pt x="8221" y="7855"/>
                    <a:pt x="8221" y="7651"/>
                  </a:cubicBezTo>
                  <a:cubicBezTo>
                    <a:pt x="8221" y="7448"/>
                    <a:pt x="8058" y="7285"/>
                    <a:pt x="7814" y="7285"/>
                  </a:cubicBezTo>
                  <a:close/>
                  <a:moveTo>
                    <a:pt x="14203" y="8791"/>
                  </a:moveTo>
                  <a:cubicBezTo>
                    <a:pt x="13959" y="8791"/>
                    <a:pt x="13756" y="8994"/>
                    <a:pt x="13756" y="9239"/>
                  </a:cubicBezTo>
                  <a:cubicBezTo>
                    <a:pt x="13756" y="9483"/>
                    <a:pt x="13959" y="9686"/>
                    <a:pt x="14203" y="9686"/>
                  </a:cubicBezTo>
                  <a:cubicBezTo>
                    <a:pt x="14447" y="9686"/>
                    <a:pt x="14651" y="9483"/>
                    <a:pt x="14651" y="9239"/>
                  </a:cubicBezTo>
                  <a:cubicBezTo>
                    <a:pt x="14651" y="8994"/>
                    <a:pt x="14447" y="8791"/>
                    <a:pt x="14203" y="8791"/>
                  </a:cubicBezTo>
                  <a:close/>
                  <a:moveTo>
                    <a:pt x="15546" y="8791"/>
                  </a:moveTo>
                  <a:cubicBezTo>
                    <a:pt x="15302" y="8791"/>
                    <a:pt x="15099" y="8994"/>
                    <a:pt x="15099" y="9239"/>
                  </a:cubicBezTo>
                  <a:cubicBezTo>
                    <a:pt x="15099" y="9483"/>
                    <a:pt x="15302" y="9686"/>
                    <a:pt x="15546" y="9686"/>
                  </a:cubicBezTo>
                  <a:cubicBezTo>
                    <a:pt x="15790" y="9686"/>
                    <a:pt x="15994" y="9483"/>
                    <a:pt x="15994" y="9239"/>
                  </a:cubicBezTo>
                  <a:cubicBezTo>
                    <a:pt x="15994" y="8994"/>
                    <a:pt x="15790" y="8791"/>
                    <a:pt x="15546" y="8791"/>
                  </a:cubicBezTo>
                  <a:close/>
                  <a:moveTo>
                    <a:pt x="16889" y="8791"/>
                  </a:moveTo>
                  <a:cubicBezTo>
                    <a:pt x="16645" y="8791"/>
                    <a:pt x="16442" y="8994"/>
                    <a:pt x="16442" y="9239"/>
                  </a:cubicBezTo>
                  <a:cubicBezTo>
                    <a:pt x="16442" y="9483"/>
                    <a:pt x="16645" y="9686"/>
                    <a:pt x="16889" y="9686"/>
                  </a:cubicBezTo>
                  <a:cubicBezTo>
                    <a:pt x="17133" y="9686"/>
                    <a:pt x="17337" y="9483"/>
                    <a:pt x="17337" y="9239"/>
                  </a:cubicBezTo>
                  <a:cubicBezTo>
                    <a:pt x="17337" y="8994"/>
                    <a:pt x="17133" y="8791"/>
                    <a:pt x="16889" y="8791"/>
                  </a:cubicBezTo>
                  <a:close/>
                  <a:moveTo>
                    <a:pt x="18232" y="8791"/>
                  </a:moveTo>
                  <a:cubicBezTo>
                    <a:pt x="17988" y="8791"/>
                    <a:pt x="17785" y="8994"/>
                    <a:pt x="17785" y="9239"/>
                  </a:cubicBezTo>
                  <a:cubicBezTo>
                    <a:pt x="17785" y="9483"/>
                    <a:pt x="17988" y="9686"/>
                    <a:pt x="18232" y="9686"/>
                  </a:cubicBezTo>
                  <a:cubicBezTo>
                    <a:pt x="18476" y="9686"/>
                    <a:pt x="18680" y="9483"/>
                    <a:pt x="18680" y="9239"/>
                  </a:cubicBezTo>
                  <a:cubicBezTo>
                    <a:pt x="18680" y="8994"/>
                    <a:pt x="18476" y="8791"/>
                    <a:pt x="18232" y="8791"/>
                  </a:cubicBezTo>
                  <a:close/>
                  <a:moveTo>
                    <a:pt x="19575" y="8791"/>
                  </a:moveTo>
                  <a:cubicBezTo>
                    <a:pt x="19331" y="8791"/>
                    <a:pt x="19128" y="8994"/>
                    <a:pt x="19128" y="9239"/>
                  </a:cubicBezTo>
                  <a:cubicBezTo>
                    <a:pt x="19128" y="9483"/>
                    <a:pt x="19331" y="9686"/>
                    <a:pt x="19575" y="9686"/>
                  </a:cubicBezTo>
                  <a:cubicBezTo>
                    <a:pt x="19819" y="9686"/>
                    <a:pt x="20023" y="9483"/>
                    <a:pt x="20023" y="9239"/>
                  </a:cubicBezTo>
                  <a:cubicBezTo>
                    <a:pt x="20023" y="8994"/>
                    <a:pt x="19819" y="8791"/>
                    <a:pt x="19575" y="8791"/>
                  </a:cubicBezTo>
                  <a:close/>
                  <a:moveTo>
                    <a:pt x="20918" y="8791"/>
                  </a:moveTo>
                  <a:cubicBezTo>
                    <a:pt x="20674" y="8791"/>
                    <a:pt x="20471" y="8994"/>
                    <a:pt x="20471" y="9239"/>
                  </a:cubicBezTo>
                  <a:cubicBezTo>
                    <a:pt x="20471" y="9483"/>
                    <a:pt x="20674" y="9686"/>
                    <a:pt x="20918" y="9686"/>
                  </a:cubicBezTo>
                  <a:cubicBezTo>
                    <a:pt x="21162" y="9686"/>
                    <a:pt x="21366" y="9483"/>
                    <a:pt x="21366" y="9239"/>
                  </a:cubicBezTo>
                  <a:cubicBezTo>
                    <a:pt x="21366" y="8994"/>
                    <a:pt x="21162" y="8791"/>
                    <a:pt x="20918" y="8791"/>
                  </a:cubicBezTo>
                  <a:close/>
                  <a:moveTo>
                    <a:pt x="366" y="9076"/>
                  </a:moveTo>
                  <a:cubicBezTo>
                    <a:pt x="163" y="9076"/>
                    <a:pt x="0" y="9239"/>
                    <a:pt x="0" y="9442"/>
                  </a:cubicBezTo>
                  <a:cubicBezTo>
                    <a:pt x="0" y="9646"/>
                    <a:pt x="163" y="9849"/>
                    <a:pt x="366" y="9849"/>
                  </a:cubicBezTo>
                  <a:lnTo>
                    <a:pt x="1953" y="9849"/>
                  </a:lnTo>
                  <a:cubicBezTo>
                    <a:pt x="2157" y="9849"/>
                    <a:pt x="2320" y="9646"/>
                    <a:pt x="2320" y="9442"/>
                  </a:cubicBezTo>
                  <a:cubicBezTo>
                    <a:pt x="2320" y="9239"/>
                    <a:pt x="2157" y="9076"/>
                    <a:pt x="1953" y="9076"/>
                  </a:cubicBezTo>
                  <a:close/>
                  <a:moveTo>
                    <a:pt x="8628" y="9076"/>
                  </a:moveTo>
                  <a:cubicBezTo>
                    <a:pt x="8424" y="9076"/>
                    <a:pt x="8262" y="9239"/>
                    <a:pt x="8262" y="9442"/>
                  </a:cubicBezTo>
                  <a:cubicBezTo>
                    <a:pt x="8262" y="9646"/>
                    <a:pt x="8424" y="9849"/>
                    <a:pt x="8628" y="9849"/>
                  </a:cubicBezTo>
                  <a:lnTo>
                    <a:pt x="12779" y="9849"/>
                  </a:lnTo>
                  <a:cubicBezTo>
                    <a:pt x="12982" y="9849"/>
                    <a:pt x="13145" y="9646"/>
                    <a:pt x="13145" y="9442"/>
                  </a:cubicBezTo>
                  <a:cubicBezTo>
                    <a:pt x="13145" y="9239"/>
                    <a:pt x="12982" y="9076"/>
                    <a:pt x="12779" y="9076"/>
                  </a:cubicBezTo>
                  <a:close/>
                  <a:moveTo>
                    <a:pt x="366" y="10867"/>
                  </a:moveTo>
                  <a:cubicBezTo>
                    <a:pt x="163" y="10867"/>
                    <a:pt x="0" y="11029"/>
                    <a:pt x="0" y="11233"/>
                  </a:cubicBezTo>
                  <a:cubicBezTo>
                    <a:pt x="0" y="11477"/>
                    <a:pt x="163" y="11640"/>
                    <a:pt x="366" y="11640"/>
                  </a:cubicBezTo>
                  <a:lnTo>
                    <a:pt x="1953" y="11640"/>
                  </a:lnTo>
                  <a:cubicBezTo>
                    <a:pt x="2157" y="11640"/>
                    <a:pt x="2320" y="11477"/>
                    <a:pt x="2320" y="11233"/>
                  </a:cubicBezTo>
                  <a:cubicBezTo>
                    <a:pt x="2320" y="11029"/>
                    <a:pt x="2157" y="10867"/>
                    <a:pt x="1953" y="10867"/>
                  </a:cubicBezTo>
                  <a:close/>
                  <a:moveTo>
                    <a:pt x="8628" y="10867"/>
                  </a:moveTo>
                  <a:cubicBezTo>
                    <a:pt x="8424" y="10867"/>
                    <a:pt x="8262" y="11029"/>
                    <a:pt x="8262" y="11233"/>
                  </a:cubicBezTo>
                  <a:cubicBezTo>
                    <a:pt x="8262" y="11477"/>
                    <a:pt x="8424" y="11640"/>
                    <a:pt x="8628" y="11640"/>
                  </a:cubicBezTo>
                  <a:lnTo>
                    <a:pt x="12779" y="11640"/>
                  </a:lnTo>
                  <a:cubicBezTo>
                    <a:pt x="12982" y="11640"/>
                    <a:pt x="13145" y="11477"/>
                    <a:pt x="13145" y="11233"/>
                  </a:cubicBezTo>
                  <a:cubicBezTo>
                    <a:pt x="13145" y="11029"/>
                    <a:pt x="12982" y="10867"/>
                    <a:pt x="12779" y="10867"/>
                  </a:cubicBezTo>
                  <a:close/>
                  <a:moveTo>
                    <a:pt x="14203" y="12494"/>
                  </a:moveTo>
                  <a:cubicBezTo>
                    <a:pt x="13959" y="12494"/>
                    <a:pt x="13756" y="12698"/>
                    <a:pt x="13756" y="12942"/>
                  </a:cubicBezTo>
                  <a:cubicBezTo>
                    <a:pt x="13756" y="13186"/>
                    <a:pt x="13959" y="13390"/>
                    <a:pt x="14203" y="13390"/>
                  </a:cubicBezTo>
                  <a:cubicBezTo>
                    <a:pt x="14447" y="13390"/>
                    <a:pt x="14651" y="13186"/>
                    <a:pt x="14651" y="12942"/>
                  </a:cubicBezTo>
                  <a:cubicBezTo>
                    <a:pt x="14651" y="12698"/>
                    <a:pt x="14447" y="12494"/>
                    <a:pt x="14203" y="12494"/>
                  </a:cubicBezTo>
                  <a:close/>
                  <a:moveTo>
                    <a:pt x="15546" y="12494"/>
                  </a:moveTo>
                  <a:cubicBezTo>
                    <a:pt x="15302" y="12494"/>
                    <a:pt x="15099" y="12698"/>
                    <a:pt x="15099" y="12942"/>
                  </a:cubicBezTo>
                  <a:cubicBezTo>
                    <a:pt x="15099" y="13186"/>
                    <a:pt x="15302" y="13390"/>
                    <a:pt x="15546" y="13390"/>
                  </a:cubicBezTo>
                  <a:cubicBezTo>
                    <a:pt x="15790" y="13390"/>
                    <a:pt x="15994" y="13186"/>
                    <a:pt x="15994" y="12942"/>
                  </a:cubicBezTo>
                  <a:cubicBezTo>
                    <a:pt x="15994" y="12698"/>
                    <a:pt x="15790" y="12494"/>
                    <a:pt x="15546" y="12494"/>
                  </a:cubicBezTo>
                  <a:close/>
                  <a:moveTo>
                    <a:pt x="16889" y="12494"/>
                  </a:moveTo>
                  <a:cubicBezTo>
                    <a:pt x="16645" y="12494"/>
                    <a:pt x="16442" y="12698"/>
                    <a:pt x="16442" y="12942"/>
                  </a:cubicBezTo>
                  <a:cubicBezTo>
                    <a:pt x="16442" y="13186"/>
                    <a:pt x="16645" y="13390"/>
                    <a:pt x="16889" y="13390"/>
                  </a:cubicBezTo>
                  <a:cubicBezTo>
                    <a:pt x="17133" y="13390"/>
                    <a:pt x="17337" y="13186"/>
                    <a:pt x="17337" y="12942"/>
                  </a:cubicBezTo>
                  <a:cubicBezTo>
                    <a:pt x="17337" y="12698"/>
                    <a:pt x="17133" y="12494"/>
                    <a:pt x="16889" y="12494"/>
                  </a:cubicBezTo>
                  <a:close/>
                  <a:moveTo>
                    <a:pt x="18232" y="12494"/>
                  </a:moveTo>
                  <a:cubicBezTo>
                    <a:pt x="17988" y="12494"/>
                    <a:pt x="17785" y="12698"/>
                    <a:pt x="17785" y="12942"/>
                  </a:cubicBezTo>
                  <a:cubicBezTo>
                    <a:pt x="17785" y="13186"/>
                    <a:pt x="17988" y="13390"/>
                    <a:pt x="18232" y="13390"/>
                  </a:cubicBezTo>
                  <a:cubicBezTo>
                    <a:pt x="18476" y="13390"/>
                    <a:pt x="18680" y="13186"/>
                    <a:pt x="18680" y="12942"/>
                  </a:cubicBezTo>
                  <a:cubicBezTo>
                    <a:pt x="18680" y="12698"/>
                    <a:pt x="18476" y="12494"/>
                    <a:pt x="18232" y="12494"/>
                  </a:cubicBezTo>
                  <a:close/>
                  <a:moveTo>
                    <a:pt x="19575" y="12494"/>
                  </a:moveTo>
                  <a:cubicBezTo>
                    <a:pt x="19331" y="12494"/>
                    <a:pt x="19128" y="12698"/>
                    <a:pt x="19128" y="12942"/>
                  </a:cubicBezTo>
                  <a:cubicBezTo>
                    <a:pt x="19128" y="13186"/>
                    <a:pt x="19331" y="13390"/>
                    <a:pt x="19575" y="13390"/>
                  </a:cubicBezTo>
                  <a:cubicBezTo>
                    <a:pt x="19819" y="13390"/>
                    <a:pt x="20023" y="13186"/>
                    <a:pt x="20023" y="12942"/>
                  </a:cubicBezTo>
                  <a:cubicBezTo>
                    <a:pt x="20023" y="12698"/>
                    <a:pt x="19819" y="12494"/>
                    <a:pt x="19575" y="12494"/>
                  </a:cubicBezTo>
                  <a:close/>
                  <a:moveTo>
                    <a:pt x="20918" y="12494"/>
                  </a:moveTo>
                  <a:cubicBezTo>
                    <a:pt x="20674" y="12494"/>
                    <a:pt x="20471" y="12698"/>
                    <a:pt x="20471" y="12942"/>
                  </a:cubicBezTo>
                  <a:cubicBezTo>
                    <a:pt x="20471" y="13186"/>
                    <a:pt x="20674" y="13390"/>
                    <a:pt x="20918" y="13390"/>
                  </a:cubicBezTo>
                  <a:cubicBezTo>
                    <a:pt x="21162" y="13390"/>
                    <a:pt x="21366" y="13186"/>
                    <a:pt x="21366" y="12942"/>
                  </a:cubicBezTo>
                  <a:cubicBezTo>
                    <a:pt x="21366" y="12698"/>
                    <a:pt x="21162" y="12494"/>
                    <a:pt x="20918" y="12494"/>
                  </a:cubicBezTo>
                  <a:close/>
                  <a:moveTo>
                    <a:pt x="366" y="12657"/>
                  </a:moveTo>
                  <a:cubicBezTo>
                    <a:pt x="163" y="12657"/>
                    <a:pt x="0" y="12820"/>
                    <a:pt x="0" y="13064"/>
                  </a:cubicBezTo>
                  <a:cubicBezTo>
                    <a:pt x="0" y="13268"/>
                    <a:pt x="163" y="13430"/>
                    <a:pt x="366" y="13430"/>
                  </a:cubicBezTo>
                  <a:lnTo>
                    <a:pt x="1953" y="13430"/>
                  </a:lnTo>
                  <a:cubicBezTo>
                    <a:pt x="2157" y="13430"/>
                    <a:pt x="2320" y="13268"/>
                    <a:pt x="2320" y="13064"/>
                  </a:cubicBezTo>
                  <a:cubicBezTo>
                    <a:pt x="2320" y="12820"/>
                    <a:pt x="2157" y="12657"/>
                    <a:pt x="1953" y="12657"/>
                  </a:cubicBezTo>
                  <a:close/>
                  <a:moveTo>
                    <a:pt x="8628" y="12657"/>
                  </a:moveTo>
                  <a:cubicBezTo>
                    <a:pt x="8424" y="12657"/>
                    <a:pt x="8262" y="12820"/>
                    <a:pt x="8262" y="13064"/>
                  </a:cubicBezTo>
                  <a:cubicBezTo>
                    <a:pt x="8262" y="13268"/>
                    <a:pt x="8424" y="13430"/>
                    <a:pt x="8628" y="13430"/>
                  </a:cubicBezTo>
                  <a:lnTo>
                    <a:pt x="12779" y="13430"/>
                  </a:lnTo>
                  <a:cubicBezTo>
                    <a:pt x="12982" y="13430"/>
                    <a:pt x="13145" y="13268"/>
                    <a:pt x="13145" y="13064"/>
                  </a:cubicBezTo>
                  <a:cubicBezTo>
                    <a:pt x="13145" y="12820"/>
                    <a:pt x="12982"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5"/>
            <p:cNvSpPr/>
            <p:nvPr/>
          </p:nvSpPr>
          <p:spPr>
            <a:xfrm>
              <a:off x="5110250" y="2953625"/>
              <a:ext cx="534175" cy="335775"/>
            </a:xfrm>
            <a:custGeom>
              <a:avLst/>
              <a:gdLst/>
              <a:ahLst/>
              <a:cxnLst/>
              <a:rect l="l" t="t" r="r" b="b"/>
              <a:pathLst>
                <a:path w="21367" h="13431" extrusionOk="0">
                  <a:moveTo>
                    <a:pt x="367" y="82"/>
                  </a:moveTo>
                  <a:cubicBezTo>
                    <a:pt x="163" y="82"/>
                    <a:pt x="0" y="245"/>
                    <a:pt x="0" y="489"/>
                  </a:cubicBezTo>
                  <a:cubicBezTo>
                    <a:pt x="0" y="693"/>
                    <a:pt x="163" y="856"/>
                    <a:pt x="367" y="856"/>
                  </a:cubicBezTo>
                  <a:lnTo>
                    <a:pt x="1954" y="856"/>
                  </a:lnTo>
                  <a:cubicBezTo>
                    <a:pt x="2157" y="856"/>
                    <a:pt x="2361" y="693"/>
                    <a:pt x="2361" y="489"/>
                  </a:cubicBezTo>
                  <a:cubicBezTo>
                    <a:pt x="2361" y="245"/>
                    <a:pt x="2157" y="82"/>
                    <a:pt x="1954" y="82"/>
                  </a:cubicBezTo>
                  <a:close/>
                  <a:moveTo>
                    <a:pt x="3704" y="82"/>
                  </a:moveTo>
                  <a:cubicBezTo>
                    <a:pt x="3500" y="82"/>
                    <a:pt x="3338" y="245"/>
                    <a:pt x="3338" y="489"/>
                  </a:cubicBezTo>
                  <a:cubicBezTo>
                    <a:pt x="3338" y="693"/>
                    <a:pt x="3500" y="856"/>
                    <a:pt x="3704" y="856"/>
                  </a:cubicBezTo>
                  <a:lnTo>
                    <a:pt x="7814" y="856"/>
                  </a:lnTo>
                  <a:cubicBezTo>
                    <a:pt x="8058" y="856"/>
                    <a:pt x="8221" y="693"/>
                    <a:pt x="8221" y="489"/>
                  </a:cubicBezTo>
                  <a:cubicBezTo>
                    <a:pt x="8221" y="245"/>
                    <a:pt x="8058" y="82"/>
                    <a:pt x="7814" y="82"/>
                  </a:cubicBezTo>
                  <a:close/>
                  <a:moveTo>
                    <a:pt x="9605" y="1"/>
                  </a:moveTo>
                  <a:cubicBezTo>
                    <a:pt x="9361" y="1"/>
                    <a:pt x="9157" y="204"/>
                    <a:pt x="9157" y="489"/>
                  </a:cubicBezTo>
                  <a:cubicBezTo>
                    <a:pt x="9157" y="733"/>
                    <a:pt x="9361" y="937"/>
                    <a:pt x="9605" y="937"/>
                  </a:cubicBezTo>
                  <a:cubicBezTo>
                    <a:pt x="9849" y="937"/>
                    <a:pt x="10053" y="733"/>
                    <a:pt x="10053" y="489"/>
                  </a:cubicBezTo>
                  <a:cubicBezTo>
                    <a:pt x="10053" y="204"/>
                    <a:pt x="9849" y="1"/>
                    <a:pt x="9605" y="1"/>
                  </a:cubicBezTo>
                  <a:close/>
                  <a:moveTo>
                    <a:pt x="10948" y="1"/>
                  </a:moveTo>
                  <a:cubicBezTo>
                    <a:pt x="10704" y="1"/>
                    <a:pt x="10500" y="204"/>
                    <a:pt x="10500" y="489"/>
                  </a:cubicBezTo>
                  <a:cubicBezTo>
                    <a:pt x="10500" y="733"/>
                    <a:pt x="10704" y="937"/>
                    <a:pt x="10948" y="937"/>
                  </a:cubicBezTo>
                  <a:cubicBezTo>
                    <a:pt x="11192" y="937"/>
                    <a:pt x="11396" y="733"/>
                    <a:pt x="11396" y="489"/>
                  </a:cubicBezTo>
                  <a:cubicBezTo>
                    <a:pt x="11396" y="204"/>
                    <a:pt x="11192" y="1"/>
                    <a:pt x="10948" y="1"/>
                  </a:cubicBezTo>
                  <a:close/>
                  <a:moveTo>
                    <a:pt x="12291" y="1"/>
                  </a:moveTo>
                  <a:cubicBezTo>
                    <a:pt x="12047" y="1"/>
                    <a:pt x="11843" y="204"/>
                    <a:pt x="11843" y="489"/>
                  </a:cubicBezTo>
                  <a:cubicBezTo>
                    <a:pt x="11843" y="733"/>
                    <a:pt x="12047" y="937"/>
                    <a:pt x="12291" y="937"/>
                  </a:cubicBezTo>
                  <a:cubicBezTo>
                    <a:pt x="12535" y="937"/>
                    <a:pt x="12739" y="733"/>
                    <a:pt x="12739" y="489"/>
                  </a:cubicBezTo>
                  <a:cubicBezTo>
                    <a:pt x="12739" y="204"/>
                    <a:pt x="12535" y="1"/>
                    <a:pt x="12291" y="1"/>
                  </a:cubicBezTo>
                  <a:close/>
                  <a:moveTo>
                    <a:pt x="13634" y="1"/>
                  </a:moveTo>
                  <a:cubicBezTo>
                    <a:pt x="13390" y="1"/>
                    <a:pt x="13186" y="204"/>
                    <a:pt x="13186" y="489"/>
                  </a:cubicBezTo>
                  <a:cubicBezTo>
                    <a:pt x="13186" y="733"/>
                    <a:pt x="13390" y="937"/>
                    <a:pt x="13634" y="937"/>
                  </a:cubicBezTo>
                  <a:cubicBezTo>
                    <a:pt x="13878" y="937"/>
                    <a:pt x="14082" y="733"/>
                    <a:pt x="14082" y="489"/>
                  </a:cubicBezTo>
                  <a:cubicBezTo>
                    <a:pt x="14082" y="204"/>
                    <a:pt x="13878" y="1"/>
                    <a:pt x="13634" y="1"/>
                  </a:cubicBezTo>
                  <a:close/>
                  <a:moveTo>
                    <a:pt x="14977" y="1"/>
                  </a:moveTo>
                  <a:cubicBezTo>
                    <a:pt x="14733" y="1"/>
                    <a:pt x="14529" y="204"/>
                    <a:pt x="14529" y="489"/>
                  </a:cubicBezTo>
                  <a:cubicBezTo>
                    <a:pt x="14529" y="733"/>
                    <a:pt x="14733" y="937"/>
                    <a:pt x="14977" y="937"/>
                  </a:cubicBezTo>
                  <a:cubicBezTo>
                    <a:pt x="15221" y="937"/>
                    <a:pt x="15425" y="733"/>
                    <a:pt x="15425" y="489"/>
                  </a:cubicBezTo>
                  <a:cubicBezTo>
                    <a:pt x="15425" y="204"/>
                    <a:pt x="15221" y="1"/>
                    <a:pt x="14977" y="1"/>
                  </a:cubicBezTo>
                  <a:close/>
                  <a:moveTo>
                    <a:pt x="16320" y="1"/>
                  </a:moveTo>
                  <a:cubicBezTo>
                    <a:pt x="16076" y="1"/>
                    <a:pt x="15872" y="204"/>
                    <a:pt x="15872" y="489"/>
                  </a:cubicBezTo>
                  <a:cubicBezTo>
                    <a:pt x="15872" y="733"/>
                    <a:pt x="16076" y="937"/>
                    <a:pt x="16320" y="937"/>
                  </a:cubicBezTo>
                  <a:cubicBezTo>
                    <a:pt x="16564" y="937"/>
                    <a:pt x="16768" y="733"/>
                    <a:pt x="16768" y="489"/>
                  </a:cubicBezTo>
                  <a:cubicBezTo>
                    <a:pt x="16768" y="204"/>
                    <a:pt x="16564" y="1"/>
                    <a:pt x="16320" y="1"/>
                  </a:cubicBezTo>
                  <a:close/>
                  <a:moveTo>
                    <a:pt x="367" y="1873"/>
                  </a:moveTo>
                  <a:cubicBezTo>
                    <a:pt x="163" y="1873"/>
                    <a:pt x="0" y="2036"/>
                    <a:pt x="0" y="2280"/>
                  </a:cubicBezTo>
                  <a:cubicBezTo>
                    <a:pt x="0" y="2483"/>
                    <a:pt x="163" y="2646"/>
                    <a:pt x="367" y="2646"/>
                  </a:cubicBezTo>
                  <a:lnTo>
                    <a:pt x="1954" y="2646"/>
                  </a:lnTo>
                  <a:cubicBezTo>
                    <a:pt x="2157" y="2646"/>
                    <a:pt x="2361" y="2483"/>
                    <a:pt x="2361" y="2280"/>
                  </a:cubicBezTo>
                  <a:cubicBezTo>
                    <a:pt x="2361" y="2036"/>
                    <a:pt x="2157" y="1873"/>
                    <a:pt x="1954" y="1873"/>
                  </a:cubicBezTo>
                  <a:close/>
                  <a:moveTo>
                    <a:pt x="3704" y="1873"/>
                  </a:moveTo>
                  <a:cubicBezTo>
                    <a:pt x="3500" y="1873"/>
                    <a:pt x="3338" y="2036"/>
                    <a:pt x="3338" y="2280"/>
                  </a:cubicBezTo>
                  <a:cubicBezTo>
                    <a:pt x="3338" y="2483"/>
                    <a:pt x="3500" y="2646"/>
                    <a:pt x="3704" y="2646"/>
                  </a:cubicBezTo>
                  <a:lnTo>
                    <a:pt x="7814" y="2646"/>
                  </a:lnTo>
                  <a:cubicBezTo>
                    <a:pt x="8058" y="2646"/>
                    <a:pt x="8221" y="2483"/>
                    <a:pt x="8221" y="2280"/>
                  </a:cubicBezTo>
                  <a:cubicBezTo>
                    <a:pt x="8221" y="2036"/>
                    <a:pt x="8058" y="1873"/>
                    <a:pt x="7814" y="1873"/>
                  </a:cubicBezTo>
                  <a:close/>
                  <a:moveTo>
                    <a:pt x="367" y="3664"/>
                  </a:moveTo>
                  <a:cubicBezTo>
                    <a:pt x="163" y="3664"/>
                    <a:pt x="0" y="3867"/>
                    <a:pt x="0" y="4071"/>
                  </a:cubicBezTo>
                  <a:cubicBezTo>
                    <a:pt x="0" y="4274"/>
                    <a:pt x="163" y="4437"/>
                    <a:pt x="367" y="4437"/>
                  </a:cubicBezTo>
                  <a:lnTo>
                    <a:pt x="1954" y="4437"/>
                  </a:lnTo>
                  <a:cubicBezTo>
                    <a:pt x="2157" y="4437"/>
                    <a:pt x="2361" y="4274"/>
                    <a:pt x="2361" y="4071"/>
                  </a:cubicBezTo>
                  <a:cubicBezTo>
                    <a:pt x="2361" y="3867"/>
                    <a:pt x="2157" y="3664"/>
                    <a:pt x="1954" y="3664"/>
                  </a:cubicBezTo>
                  <a:close/>
                  <a:moveTo>
                    <a:pt x="3704" y="3664"/>
                  </a:moveTo>
                  <a:cubicBezTo>
                    <a:pt x="3500" y="3664"/>
                    <a:pt x="3338" y="3867"/>
                    <a:pt x="3338" y="4071"/>
                  </a:cubicBezTo>
                  <a:cubicBezTo>
                    <a:pt x="3338" y="4274"/>
                    <a:pt x="3500" y="4437"/>
                    <a:pt x="3704" y="4437"/>
                  </a:cubicBezTo>
                  <a:lnTo>
                    <a:pt x="7814" y="4437"/>
                  </a:lnTo>
                  <a:cubicBezTo>
                    <a:pt x="8058" y="4437"/>
                    <a:pt x="8221" y="4274"/>
                    <a:pt x="8221" y="4071"/>
                  </a:cubicBezTo>
                  <a:cubicBezTo>
                    <a:pt x="8221" y="3867"/>
                    <a:pt x="8058" y="3664"/>
                    <a:pt x="7814" y="3664"/>
                  </a:cubicBezTo>
                  <a:close/>
                  <a:moveTo>
                    <a:pt x="9605" y="3623"/>
                  </a:moveTo>
                  <a:cubicBezTo>
                    <a:pt x="9361" y="3623"/>
                    <a:pt x="9157" y="3826"/>
                    <a:pt x="9157" y="4071"/>
                  </a:cubicBezTo>
                  <a:cubicBezTo>
                    <a:pt x="9157" y="4315"/>
                    <a:pt x="9361" y="4518"/>
                    <a:pt x="9605" y="4518"/>
                  </a:cubicBezTo>
                  <a:cubicBezTo>
                    <a:pt x="9849" y="4518"/>
                    <a:pt x="10053" y="4315"/>
                    <a:pt x="10053" y="4071"/>
                  </a:cubicBezTo>
                  <a:cubicBezTo>
                    <a:pt x="10053" y="3826"/>
                    <a:pt x="9849" y="3623"/>
                    <a:pt x="9605" y="3623"/>
                  </a:cubicBezTo>
                  <a:close/>
                  <a:moveTo>
                    <a:pt x="10948" y="3623"/>
                  </a:moveTo>
                  <a:cubicBezTo>
                    <a:pt x="10704" y="3623"/>
                    <a:pt x="10500" y="3826"/>
                    <a:pt x="10500" y="4071"/>
                  </a:cubicBezTo>
                  <a:cubicBezTo>
                    <a:pt x="10500" y="4315"/>
                    <a:pt x="10704" y="4518"/>
                    <a:pt x="10948" y="4518"/>
                  </a:cubicBezTo>
                  <a:cubicBezTo>
                    <a:pt x="11192" y="4518"/>
                    <a:pt x="11396" y="4315"/>
                    <a:pt x="11396" y="4071"/>
                  </a:cubicBezTo>
                  <a:cubicBezTo>
                    <a:pt x="11396" y="3826"/>
                    <a:pt x="11192" y="3623"/>
                    <a:pt x="10948" y="3623"/>
                  </a:cubicBezTo>
                  <a:close/>
                  <a:moveTo>
                    <a:pt x="12291" y="3623"/>
                  </a:moveTo>
                  <a:cubicBezTo>
                    <a:pt x="12047" y="3623"/>
                    <a:pt x="11843" y="3826"/>
                    <a:pt x="11843" y="4071"/>
                  </a:cubicBezTo>
                  <a:cubicBezTo>
                    <a:pt x="11843" y="4315"/>
                    <a:pt x="12047" y="4518"/>
                    <a:pt x="12291" y="4518"/>
                  </a:cubicBezTo>
                  <a:cubicBezTo>
                    <a:pt x="12535" y="4518"/>
                    <a:pt x="12739" y="4315"/>
                    <a:pt x="12739" y="4071"/>
                  </a:cubicBezTo>
                  <a:cubicBezTo>
                    <a:pt x="12739" y="3826"/>
                    <a:pt x="12535" y="3623"/>
                    <a:pt x="12291" y="3623"/>
                  </a:cubicBezTo>
                  <a:close/>
                  <a:moveTo>
                    <a:pt x="13634" y="3623"/>
                  </a:moveTo>
                  <a:cubicBezTo>
                    <a:pt x="13390" y="3623"/>
                    <a:pt x="13186" y="3826"/>
                    <a:pt x="13186" y="4071"/>
                  </a:cubicBezTo>
                  <a:cubicBezTo>
                    <a:pt x="13186" y="4315"/>
                    <a:pt x="13390" y="4518"/>
                    <a:pt x="13634" y="4518"/>
                  </a:cubicBezTo>
                  <a:cubicBezTo>
                    <a:pt x="13878" y="4518"/>
                    <a:pt x="14082" y="4315"/>
                    <a:pt x="14082" y="4071"/>
                  </a:cubicBezTo>
                  <a:cubicBezTo>
                    <a:pt x="14082" y="3826"/>
                    <a:pt x="13878" y="3623"/>
                    <a:pt x="13634" y="3623"/>
                  </a:cubicBezTo>
                  <a:close/>
                  <a:moveTo>
                    <a:pt x="14977" y="3623"/>
                  </a:moveTo>
                  <a:cubicBezTo>
                    <a:pt x="14733" y="3623"/>
                    <a:pt x="14529" y="3826"/>
                    <a:pt x="14529" y="4071"/>
                  </a:cubicBezTo>
                  <a:cubicBezTo>
                    <a:pt x="14529" y="4315"/>
                    <a:pt x="14733" y="4518"/>
                    <a:pt x="14977" y="4518"/>
                  </a:cubicBezTo>
                  <a:cubicBezTo>
                    <a:pt x="15221" y="4518"/>
                    <a:pt x="15425" y="4315"/>
                    <a:pt x="15425" y="4071"/>
                  </a:cubicBezTo>
                  <a:cubicBezTo>
                    <a:pt x="15425" y="3826"/>
                    <a:pt x="15221" y="3623"/>
                    <a:pt x="14977" y="3623"/>
                  </a:cubicBezTo>
                  <a:close/>
                  <a:moveTo>
                    <a:pt x="16320" y="3623"/>
                  </a:moveTo>
                  <a:cubicBezTo>
                    <a:pt x="16076" y="3623"/>
                    <a:pt x="15872" y="3826"/>
                    <a:pt x="15872" y="4071"/>
                  </a:cubicBezTo>
                  <a:cubicBezTo>
                    <a:pt x="15872" y="4315"/>
                    <a:pt x="16076" y="4518"/>
                    <a:pt x="16320" y="4518"/>
                  </a:cubicBezTo>
                  <a:cubicBezTo>
                    <a:pt x="16564" y="4518"/>
                    <a:pt x="16768" y="4315"/>
                    <a:pt x="16768" y="4071"/>
                  </a:cubicBezTo>
                  <a:cubicBezTo>
                    <a:pt x="16768" y="3826"/>
                    <a:pt x="16564" y="3623"/>
                    <a:pt x="16320" y="3623"/>
                  </a:cubicBezTo>
                  <a:close/>
                  <a:moveTo>
                    <a:pt x="367" y="5454"/>
                  </a:moveTo>
                  <a:cubicBezTo>
                    <a:pt x="163" y="5454"/>
                    <a:pt x="0" y="5658"/>
                    <a:pt x="0" y="5861"/>
                  </a:cubicBezTo>
                  <a:cubicBezTo>
                    <a:pt x="0" y="6065"/>
                    <a:pt x="163" y="6228"/>
                    <a:pt x="367" y="6228"/>
                  </a:cubicBezTo>
                  <a:lnTo>
                    <a:pt x="1954" y="6228"/>
                  </a:lnTo>
                  <a:cubicBezTo>
                    <a:pt x="2157" y="6228"/>
                    <a:pt x="2361" y="6065"/>
                    <a:pt x="2361" y="5861"/>
                  </a:cubicBezTo>
                  <a:cubicBezTo>
                    <a:pt x="2361" y="5658"/>
                    <a:pt x="2157" y="5454"/>
                    <a:pt x="1954" y="5454"/>
                  </a:cubicBezTo>
                  <a:close/>
                  <a:moveTo>
                    <a:pt x="3704" y="5454"/>
                  </a:moveTo>
                  <a:cubicBezTo>
                    <a:pt x="3500" y="5454"/>
                    <a:pt x="3338" y="5658"/>
                    <a:pt x="3338" y="5861"/>
                  </a:cubicBezTo>
                  <a:cubicBezTo>
                    <a:pt x="3338" y="6065"/>
                    <a:pt x="3500" y="6228"/>
                    <a:pt x="3704" y="6228"/>
                  </a:cubicBezTo>
                  <a:lnTo>
                    <a:pt x="7814" y="6228"/>
                  </a:lnTo>
                  <a:cubicBezTo>
                    <a:pt x="8058" y="6228"/>
                    <a:pt x="8221" y="6065"/>
                    <a:pt x="8221" y="5861"/>
                  </a:cubicBezTo>
                  <a:cubicBezTo>
                    <a:pt x="8221" y="5658"/>
                    <a:pt x="8058" y="5454"/>
                    <a:pt x="7814" y="5454"/>
                  </a:cubicBezTo>
                  <a:close/>
                  <a:moveTo>
                    <a:pt x="367" y="7286"/>
                  </a:moveTo>
                  <a:cubicBezTo>
                    <a:pt x="163" y="7286"/>
                    <a:pt x="0" y="7448"/>
                    <a:pt x="0" y="7652"/>
                  </a:cubicBezTo>
                  <a:cubicBezTo>
                    <a:pt x="0" y="7855"/>
                    <a:pt x="163" y="8059"/>
                    <a:pt x="367" y="8059"/>
                  </a:cubicBezTo>
                  <a:lnTo>
                    <a:pt x="1954" y="8059"/>
                  </a:lnTo>
                  <a:cubicBezTo>
                    <a:pt x="2157" y="8059"/>
                    <a:pt x="2361" y="7855"/>
                    <a:pt x="2361" y="7652"/>
                  </a:cubicBezTo>
                  <a:cubicBezTo>
                    <a:pt x="2361" y="7448"/>
                    <a:pt x="2157" y="7286"/>
                    <a:pt x="1954" y="7286"/>
                  </a:cubicBezTo>
                  <a:close/>
                  <a:moveTo>
                    <a:pt x="3704" y="7286"/>
                  </a:moveTo>
                  <a:cubicBezTo>
                    <a:pt x="3500" y="7286"/>
                    <a:pt x="3338" y="7448"/>
                    <a:pt x="3338" y="7652"/>
                  </a:cubicBezTo>
                  <a:cubicBezTo>
                    <a:pt x="3338" y="7855"/>
                    <a:pt x="3500" y="8059"/>
                    <a:pt x="3704" y="8059"/>
                  </a:cubicBezTo>
                  <a:lnTo>
                    <a:pt x="7814" y="8059"/>
                  </a:lnTo>
                  <a:cubicBezTo>
                    <a:pt x="8058" y="8059"/>
                    <a:pt x="8221" y="7855"/>
                    <a:pt x="8221" y="7652"/>
                  </a:cubicBezTo>
                  <a:cubicBezTo>
                    <a:pt x="8221" y="7448"/>
                    <a:pt x="8058" y="7286"/>
                    <a:pt x="7814" y="7286"/>
                  </a:cubicBezTo>
                  <a:close/>
                  <a:moveTo>
                    <a:pt x="14204" y="8791"/>
                  </a:moveTo>
                  <a:cubicBezTo>
                    <a:pt x="13959" y="8791"/>
                    <a:pt x="13756" y="8995"/>
                    <a:pt x="13756" y="9239"/>
                  </a:cubicBezTo>
                  <a:cubicBezTo>
                    <a:pt x="13756" y="9483"/>
                    <a:pt x="13959" y="9687"/>
                    <a:pt x="14204" y="9687"/>
                  </a:cubicBezTo>
                  <a:cubicBezTo>
                    <a:pt x="14448" y="9687"/>
                    <a:pt x="14651" y="9483"/>
                    <a:pt x="14651" y="9239"/>
                  </a:cubicBezTo>
                  <a:cubicBezTo>
                    <a:pt x="14651" y="8995"/>
                    <a:pt x="14448" y="8791"/>
                    <a:pt x="14204" y="8791"/>
                  </a:cubicBezTo>
                  <a:close/>
                  <a:moveTo>
                    <a:pt x="15547" y="8791"/>
                  </a:moveTo>
                  <a:cubicBezTo>
                    <a:pt x="15302" y="8791"/>
                    <a:pt x="15099" y="8995"/>
                    <a:pt x="15099" y="9239"/>
                  </a:cubicBezTo>
                  <a:cubicBezTo>
                    <a:pt x="15099" y="9483"/>
                    <a:pt x="15302" y="9687"/>
                    <a:pt x="15547" y="9687"/>
                  </a:cubicBezTo>
                  <a:cubicBezTo>
                    <a:pt x="15791" y="9687"/>
                    <a:pt x="15994" y="9483"/>
                    <a:pt x="15994" y="9239"/>
                  </a:cubicBezTo>
                  <a:cubicBezTo>
                    <a:pt x="15994" y="8995"/>
                    <a:pt x="15791" y="8791"/>
                    <a:pt x="15547" y="8791"/>
                  </a:cubicBezTo>
                  <a:close/>
                  <a:moveTo>
                    <a:pt x="16890" y="8791"/>
                  </a:moveTo>
                  <a:cubicBezTo>
                    <a:pt x="16645" y="8791"/>
                    <a:pt x="16442" y="8995"/>
                    <a:pt x="16442" y="9239"/>
                  </a:cubicBezTo>
                  <a:cubicBezTo>
                    <a:pt x="16442" y="9483"/>
                    <a:pt x="16645" y="9687"/>
                    <a:pt x="16890" y="9687"/>
                  </a:cubicBezTo>
                  <a:cubicBezTo>
                    <a:pt x="17134" y="9687"/>
                    <a:pt x="17337" y="9483"/>
                    <a:pt x="17337" y="9239"/>
                  </a:cubicBezTo>
                  <a:cubicBezTo>
                    <a:pt x="17337" y="8995"/>
                    <a:pt x="17134" y="8791"/>
                    <a:pt x="16890" y="8791"/>
                  </a:cubicBezTo>
                  <a:close/>
                  <a:moveTo>
                    <a:pt x="18233" y="8791"/>
                  </a:moveTo>
                  <a:cubicBezTo>
                    <a:pt x="17988" y="8791"/>
                    <a:pt x="17785" y="8995"/>
                    <a:pt x="17785" y="9239"/>
                  </a:cubicBezTo>
                  <a:cubicBezTo>
                    <a:pt x="17785" y="9483"/>
                    <a:pt x="17988" y="9687"/>
                    <a:pt x="18233" y="9687"/>
                  </a:cubicBezTo>
                  <a:cubicBezTo>
                    <a:pt x="18477" y="9687"/>
                    <a:pt x="18680" y="9483"/>
                    <a:pt x="18680" y="9239"/>
                  </a:cubicBezTo>
                  <a:cubicBezTo>
                    <a:pt x="18680" y="8995"/>
                    <a:pt x="18477" y="8791"/>
                    <a:pt x="18233" y="8791"/>
                  </a:cubicBezTo>
                  <a:close/>
                  <a:moveTo>
                    <a:pt x="19576" y="8791"/>
                  </a:moveTo>
                  <a:cubicBezTo>
                    <a:pt x="19331" y="8791"/>
                    <a:pt x="19128" y="8995"/>
                    <a:pt x="19128" y="9239"/>
                  </a:cubicBezTo>
                  <a:cubicBezTo>
                    <a:pt x="19128" y="9483"/>
                    <a:pt x="19331" y="9687"/>
                    <a:pt x="19576" y="9687"/>
                  </a:cubicBezTo>
                  <a:cubicBezTo>
                    <a:pt x="19820" y="9687"/>
                    <a:pt x="20023" y="9483"/>
                    <a:pt x="20023" y="9239"/>
                  </a:cubicBezTo>
                  <a:cubicBezTo>
                    <a:pt x="20023" y="8995"/>
                    <a:pt x="19820" y="8791"/>
                    <a:pt x="19576" y="8791"/>
                  </a:cubicBezTo>
                  <a:close/>
                  <a:moveTo>
                    <a:pt x="20919" y="8791"/>
                  </a:moveTo>
                  <a:cubicBezTo>
                    <a:pt x="20674" y="8791"/>
                    <a:pt x="20471" y="8995"/>
                    <a:pt x="20471" y="9239"/>
                  </a:cubicBezTo>
                  <a:cubicBezTo>
                    <a:pt x="20471" y="9483"/>
                    <a:pt x="20674" y="9687"/>
                    <a:pt x="20919" y="9687"/>
                  </a:cubicBezTo>
                  <a:cubicBezTo>
                    <a:pt x="21163" y="9687"/>
                    <a:pt x="21366" y="9483"/>
                    <a:pt x="21366" y="9239"/>
                  </a:cubicBezTo>
                  <a:cubicBezTo>
                    <a:pt x="21366" y="8995"/>
                    <a:pt x="21163" y="8791"/>
                    <a:pt x="20919" y="8791"/>
                  </a:cubicBezTo>
                  <a:close/>
                  <a:moveTo>
                    <a:pt x="367" y="9076"/>
                  </a:moveTo>
                  <a:cubicBezTo>
                    <a:pt x="163" y="9076"/>
                    <a:pt x="0" y="9239"/>
                    <a:pt x="0" y="9443"/>
                  </a:cubicBezTo>
                  <a:cubicBezTo>
                    <a:pt x="0" y="9646"/>
                    <a:pt x="163" y="9850"/>
                    <a:pt x="367" y="9850"/>
                  </a:cubicBezTo>
                  <a:lnTo>
                    <a:pt x="1954" y="9850"/>
                  </a:lnTo>
                  <a:cubicBezTo>
                    <a:pt x="2157" y="9850"/>
                    <a:pt x="2361" y="9646"/>
                    <a:pt x="2361" y="9443"/>
                  </a:cubicBezTo>
                  <a:cubicBezTo>
                    <a:pt x="2361" y="9239"/>
                    <a:pt x="2157" y="9076"/>
                    <a:pt x="1954" y="9076"/>
                  </a:cubicBezTo>
                  <a:close/>
                  <a:moveTo>
                    <a:pt x="8628" y="9076"/>
                  </a:moveTo>
                  <a:cubicBezTo>
                    <a:pt x="8425" y="9076"/>
                    <a:pt x="8262" y="9239"/>
                    <a:pt x="8262" y="9443"/>
                  </a:cubicBezTo>
                  <a:cubicBezTo>
                    <a:pt x="8262" y="9646"/>
                    <a:pt x="8425" y="9850"/>
                    <a:pt x="8628" y="9850"/>
                  </a:cubicBezTo>
                  <a:lnTo>
                    <a:pt x="12779" y="9850"/>
                  </a:lnTo>
                  <a:cubicBezTo>
                    <a:pt x="12983" y="9850"/>
                    <a:pt x="13146" y="9646"/>
                    <a:pt x="13146" y="9443"/>
                  </a:cubicBezTo>
                  <a:cubicBezTo>
                    <a:pt x="13146" y="9239"/>
                    <a:pt x="12983" y="9076"/>
                    <a:pt x="12779" y="9076"/>
                  </a:cubicBezTo>
                  <a:close/>
                  <a:moveTo>
                    <a:pt x="367" y="10867"/>
                  </a:moveTo>
                  <a:cubicBezTo>
                    <a:pt x="163" y="10867"/>
                    <a:pt x="0" y="11030"/>
                    <a:pt x="0" y="11233"/>
                  </a:cubicBezTo>
                  <a:cubicBezTo>
                    <a:pt x="0" y="11478"/>
                    <a:pt x="163" y="11640"/>
                    <a:pt x="367" y="11640"/>
                  </a:cubicBezTo>
                  <a:lnTo>
                    <a:pt x="1954" y="11640"/>
                  </a:lnTo>
                  <a:cubicBezTo>
                    <a:pt x="2157" y="11640"/>
                    <a:pt x="2361" y="11478"/>
                    <a:pt x="2361" y="11233"/>
                  </a:cubicBezTo>
                  <a:cubicBezTo>
                    <a:pt x="2361" y="11030"/>
                    <a:pt x="2157" y="10867"/>
                    <a:pt x="1954" y="10867"/>
                  </a:cubicBezTo>
                  <a:close/>
                  <a:moveTo>
                    <a:pt x="8628" y="10867"/>
                  </a:moveTo>
                  <a:cubicBezTo>
                    <a:pt x="8425" y="10867"/>
                    <a:pt x="8262" y="11030"/>
                    <a:pt x="8262" y="11233"/>
                  </a:cubicBezTo>
                  <a:cubicBezTo>
                    <a:pt x="8262" y="11478"/>
                    <a:pt x="8425" y="11640"/>
                    <a:pt x="8628" y="11640"/>
                  </a:cubicBezTo>
                  <a:lnTo>
                    <a:pt x="12779" y="11640"/>
                  </a:lnTo>
                  <a:cubicBezTo>
                    <a:pt x="12983" y="11640"/>
                    <a:pt x="13146" y="11478"/>
                    <a:pt x="13146" y="11233"/>
                  </a:cubicBezTo>
                  <a:cubicBezTo>
                    <a:pt x="13146" y="11030"/>
                    <a:pt x="12983" y="10867"/>
                    <a:pt x="12779" y="10867"/>
                  </a:cubicBezTo>
                  <a:close/>
                  <a:moveTo>
                    <a:pt x="14204" y="12495"/>
                  </a:moveTo>
                  <a:cubicBezTo>
                    <a:pt x="13959" y="12495"/>
                    <a:pt x="13756" y="12698"/>
                    <a:pt x="13756" y="12943"/>
                  </a:cubicBezTo>
                  <a:cubicBezTo>
                    <a:pt x="13756" y="13187"/>
                    <a:pt x="13959" y="13390"/>
                    <a:pt x="14204" y="13390"/>
                  </a:cubicBezTo>
                  <a:cubicBezTo>
                    <a:pt x="14448" y="13390"/>
                    <a:pt x="14651" y="13187"/>
                    <a:pt x="14651" y="12943"/>
                  </a:cubicBezTo>
                  <a:cubicBezTo>
                    <a:pt x="14651" y="12698"/>
                    <a:pt x="14448" y="12495"/>
                    <a:pt x="14204" y="12495"/>
                  </a:cubicBezTo>
                  <a:close/>
                  <a:moveTo>
                    <a:pt x="15547" y="12495"/>
                  </a:moveTo>
                  <a:cubicBezTo>
                    <a:pt x="15302" y="12495"/>
                    <a:pt x="15099" y="12698"/>
                    <a:pt x="15099" y="12943"/>
                  </a:cubicBezTo>
                  <a:cubicBezTo>
                    <a:pt x="15099" y="13187"/>
                    <a:pt x="15302" y="13390"/>
                    <a:pt x="15547" y="13390"/>
                  </a:cubicBezTo>
                  <a:cubicBezTo>
                    <a:pt x="15791" y="13390"/>
                    <a:pt x="15994" y="13187"/>
                    <a:pt x="15994" y="12943"/>
                  </a:cubicBezTo>
                  <a:cubicBezTo>
                    <a:pt x="15994" y="12698"/>
                    <a:pt x="15791" y="12495"/>
                    <a:pt x="15547" y="12495"/>
                  </a:cubicBezTo>
                  <a:close/>
                  <a:moveTo>
                    <a:pt x="16890" y="12495"/>
                  </a:moveTo>
                  <a:cubicBezTo>
                    <a:pt x="16645" y="12495"/>
                    <a:pt x="16442" y="12698"/>
                    <a:pt x="16442" y="12943"/>
                  </a:cubicBezTo>
                  <a:cubicBezTo>
                    <a:pt x="16442" y="13187"/>
                    <a:pt x="16645" y="13390"/>
                    <a:pt x="16890" y="13390"/>
                  </a:cubicBezTo>
                  <a:cubicBezTo>
                    <a:pt x="17134" y="13390"/>
                    <a:pt x="17337" y="13187"/>
                    <a:pt x="17337" y="12943"/>
                  </a:cubicBezTo>
                  <a:cubicBezTo>
                    <a:pt x="17337" y="12698"/>
                    <a:pt x="17134" y="12495"/>
                    <a:pt x="16890" y="12495"/>
                  </a:cubicBezTo>
                  <a:close/>
                  <a:moveTo>
                    <a:pt x="18233" y="12495"/>
                  </a:moveTo>
                  <a:cubicBezTo>
                    <a:pt x="17988" y="12495"/>
                    <a:pt x="17785" y="12698"/>
                    <a:pt x="17785" y="12943"/>
                  </a:cubicBezTo>
                  <a:cubicBezTo>
                    <a:pt x="17785" y="13187"/>
                    <a:pt x="17988" y="13390"/>
                    <a:pt x="18233" y="13390"/>
                  </a:cubicBezTo>
                  <a:cubicBezTo>
                    <a:pt x="18477" y="13390"/>
                    <a:pt x="18680" y="13187"/>
                    <a:pt x="18680" y="12943"/>
                  </a:cubicBezTo>
                  <a:cubicBezTo>
                    <a:pt x="18680" y="12698"/>
                    <a:pt x="18477" y="12495"/>
                    <a:pt x="18233" y="12495"/>
                  </a:cubicBezTo>
                  <a:close/>
                  <a:moveTo>
                    <a:pt x="19576" y="12495"/>
                  </a:moveTo>
                  <a:cubicBezTo>
                    <a:pt x="19331" y="12495"/>
                    <a:pt x="19128" y="12698"/>
                    <a:pt x="19128" y="12943"/>
                  </a:cubicBezTo>
                  <a:cubicBezTo>
                    <a:pt x="19128" y="13187"/>
                    <a:pt x="19331" y="13390"/>
                    <a:pt x="19576" y="13390"/>
                  </a:cubicBezTo>
                  <a:cubicBezTo>
                    <a:pt x="19820" y="13390"/>
                    <a:pt x="20023" y="13187"/>
                    <a:pt x="20023" y="12943"/>
                  </a:cubicBezTo>
                  <a:cubicBezTo>
                    <a:pt x="20023" y="12698"/>
                    <a:pt x="19820" y="12495"/>
                    <a:pt x="19576" y="12495"/>
                  </a:cubicBezTo>
                  <a:close/>
                  <a:moveTo>
                    <a:pt x="20919" y="12495"/>
                  </a:moveTo>
                  <a:cubicBezTo>
                    <a:pt x="20674" y="12495"/>
                    <a:pt x="20471" y="12698"/>
                    <a:pt x="20471" y="12943"/>
                  </a:cubicBezTo>
                  <a:cubicBezTo>
                    <a:pt x="20471" y="13187"/>
                    <a:pt x="20674" y="13390"/>
                    <a:pt x="20919" y="13390"/>
                  </a:cubicBezTo>
                  <a:cubicBezTo>
                    <a:pt x="21163" y="13390"/>
                    <a:pt x="21366" y="13187"/>
                    <a:pt x="21366" y="12943"/>
                  </a:cubicBezTo>
                  <a:cubicBezTo>
                    <a:pt x="21366" y="12698"/>
                    <a:pt x="21163" y="12495"/>
                    <a:pt x="20919" y="12495"/>
                  </a:cubicBezTo>
                  <a:close/>
                  <a:moveTo>
                    <a:pt x="367" y="12658"/>
                  </a:moveTo>
                  <a:cubicBezTo>
                    <a:pt x="163" y="12658"/>
                    <a:pt x="0" y="12821"/>
                    <a:pt x="0" y="13065"/>
                  </a:cubicBezTo>
                  <a:cubicBezTo>
                    <a:pt x="0" y="13268"/>
                    <a:pt x="163" y="13431"/>
                    <a:pt x="367" y="13431"/>
                  </a:cubicBezTo>
                  <a:lnTo>
                    <a:pt x="1954" y="13431"/>
                  </a:lnTo>
                  <a:cubicBezTo>
                    <a:pt x="2157" y="13431"/>
                    <a:pt x="2361" y="13268"/>
                    <a:pt x="2361" y="13065"/>
                  </a:cubicBezTo>
                  <a:cubicBezTo>
                    <a:pt x="2361" y="12821"/>
                    <a:pt x="2157" y="12658"/>
                    <a:pt x="1954" y="12658"/>
                  </a:cubicBezTo>
                  <a:close/>
                  <a:moveTo>
                    <a:pt x="8628" y="12658"/>
                  </a:moveTo>
                  <a:cubicBezTo>
                    <a:pt x="8425" y="12658"/>
                    <a:pt x="8262" y="12821"/>
                    <a:pt x="8262" y="13065"/>
                  </a:cubicBezTo>
                  <a:cubicBezTo>
                    <a:pt x="8262" y="13268"/>
                    <a:pt x="8425" y="13431"/>
                    <a:pt x="8628" y="13431"/>
                  </a:cubicBezTo>
                  <a:lnTo>
                    <a:pt x="12779" y="13431"/>
                  </a:lnTo>
                  <a:cubicBezTo>
                    <a:pt x="12983" y="13431"/>
                    <a:pt x="13146" y="13268"/>
                    <a:pt x="13146" y="13065"/>
                  </a:cubicBezTo>
                  <a:cubicBezTo>
                    <a:pt x="13146" y="12821"/>
                    <a:pt x="12983"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5"/>
            <p:cNvSpPr/>
            <p:nvPr/>
          </p:nvSpPr>
          <p:spPr>
            <a:xfrm>
              <a:off x="5110250" y="3321950"/>
              <a:ext cx="534175" cy="335775"/>
            </a:xfrm>
            <a:custGeom>
              <a:avLst/>
              <a:gdLst/>
              <a:ahLst/>
              <a:cxnLst/>
              <a:rect l="l" t="t" r="r" b="b"/>
              <a:pathLst>
                <a:path w="21367" h="13431" extrusionOk="0">
                  <a:moveTo>
                    <a:pt x="367" y="82"/>
                  </a:moveTo>
                  <a:cubicBezTo>
                    <a:pt x="163" y="82"/>
                    <a:pt x="0" y="244"/>
                    <a:pt x="0" y="448"/>
                  </a:cubicBezTo>
                  <a:cubicBezTo>
                    <a:pt x="0" y="692"/>
                    <a:pt x="163" y="855"/>
                    <a:pt x="367" y="855"/>
                  </a:cubicBezTo>
                  <a:lnTo>
                    <a:pt x="1954" y="855"/>
                  </a:lnTo>
                  <a:cubicBezTo>
                    <a:pt x="2157" y="855"/>
                    <a:pt x="2361" y="692"/>
                    <a:pt x="2361" y="448"/>
                  </a:cubicBezTo>
                  <a:cubicBezTo>
                    <a:pt x="2361" y="244"/>
                    <a:pt x="2157" y="82"/>
                    <a:pt x="1954" y="82"/>
                  </a:cubicBezTo>
                  <a:close/>
                  <a:moveTo>
                    <a:pt x="3704" y="82"/>
                  </a:moveTo>
                  <a:cubicBezTo>
                    <a:pt x="3500" y="82"/>
                    <a:pt x="3338" y="244"/>
                    <a:pt x="3338" y="448"/>
                  </a:cubicBezTo>
                  <a:cubicBezTo>
                    <a:pt x="3338" y="692"/>
                    <a:pt x="3500" y="855"/>
                    <a:pt x="3704" y="855"/>
                  </a:cubicBezTo>
                  <a:lnTo>
                    <a:pt x="7814" y="855"/>
                  </a:lnTo>
                  <a:cubicBezTo>
                    <a:pt x="8058" y="855"/>
                    <a:pt x="8221" y="692"/>
                    <a:pt x="8221" y="448"/>
                  </a:cubicBezTo>
                  <a:cubicBezTo>
                    <a:pt x="8221" y="244"/>
                    <a:pt x="8058" y="82"/>
                    <a:pt x="7814" y="82"/>
                  </a:cubicBezTo>
                  <a:close/>
                  <a:moveTo>
                    <a:pt x="9605" y="0"/>
                  </a:moveTo>
                  <a:cubicBezTo>
                    <a:pt x="9361" y="0"/>
                    <a:pt x="9157" y="204"/>
                    <a:pt x="9157" y="448"/>
                  </a:cubicBezTo>
                  <a:cubicBezTo>
                    <a:pt x="9157" y="692"/>
                    <a:pt x="9361" y="896"/>
                    <a:pt x="9605" y="896"/>
                  </a:cubicBezTo>
                  <a:cubicBezTo>
                    <a:pt x="9849" y="896"/>
                    <a:pt x="10053" y="692"/>
                    <a:pt x="10053" y="448"/>
                  </a:cubicBezTo>
                  <a:cubicBezTo>
                    <a:pt x="10053" y="204"/>
                    <a:pt x="9849" y="0"/>
                    <a:pt x="9605" y="0"/>
                  </a:cubicBezTo>
                  <a:close/>
                  <a:moveTo>
                    <a:pt x="10948" y="0"/>
                  </a:moveTo>
                  <a:cubicBezTo>
                    <a:pt x="10704" y="0"/>
                    <a:pt x="10500" y="204"/>
                    <a:pt x="10500" y="448"/>
                  </a:cubicBezTo>
                  <a:cubicBezTo>
                    <a:pt x="10500" y="692"/>
                    <a:pt x="10704" y="896"/>
                    <a:pt x="10948" y="896"/>
                  </a:cubicBezTo>
                  <a:cubicBezTo>
                    <a:pt x="11192" y="896"/>
                    <a:pt x="11396" y="692"/>
                    <a:pt x="11396" y="448"/>
                  </a:cubicBezTo>
                  <a:cubicBezTo>
                    <a:pt x="11396" y="204"/>
                    <a:pt x="11192" y="0"/>
                    <a:pt x="10948" y="0"/>
                  </a:cubicBezTo>
                  <a:close/>
                  <a:moveTo>
                    <a:pt x="12291" y="0"/>
                  </a:moveTo>
                  <a:cubicBezTo>
                    <a:pt x="12047" y="0"/>
                    <a:pt x="11843" y="204"/>
                    <a:pt x="11843" y="448"/>
                  </a:cubicBezTo>
                  <a:cubicBezTo>
                    <a:pt x="11843" y="692"/>
                    <a:pt x="12047" y="896"/>
                    <a:pt x="12291" y="896"/>
                  </a:cubicBezTo>
                  <a:cubicBezTo>
                    <a:pt x="12535" y="896"/>
                    <a:pt x="12739" y="692"/>
                    <a:pt x="12739" y="448"/>
                  </a:cubicBezTo>
                  <a:cubicBezTo>
                    <a:pt x="12739" y="204"/>
                    <a:pt x="12535" y="0"/>
                    <a:pt x="12291" y="0"/>
                  </a:cubicBezTo>
                  <a:close/>
                  <a:moveTo>
                    <a:pt x="13634" y="0"/>
                  </a:moveTo>
                  <a:cubicBezTo>
                    <a:pt x="13390" y="0"/>
                    <a:pt x="13186" y="204"/>
                    <a:pt x="13186" y="448"/>
                  </a:cubicBezTo>
                  <a:cubicBezTo>
                    <a:pt x="13186" y="692"/>
                    <a:pt x="13390" y="896"/>
                    <a:pt x="13634" y="896"/>
                  </a:cubicBezTo>
                  <a:cubicBezTo>
                    <a:pt x="13878" y="896"/>
                    <a:pt x="14082" y="692"/>
                    <a:pt x="14082" y="448"/>
                  </a:cubicBezTo>
                  <a:cubicBezTo>
                    <a:pt x="14082" y="204"/>
                    <a:pt x="13878" y="0"/>
                    <a:pt x="13634" y="0"/>
                  </a:cubicBezTo>
                  <a:close/>
                  <a:moveTo>
                    <a:pt x="14977" y="0"/>
                  </a:moveTo>
                  <a:cubicBezTo>
                    <a:pt x="14733" y="0"/>
                    <a:pt x="14529" y="204"/>
                    <a:pt x="14529" y="448"/>
                  </a:cubicBezTo>
                  <a:cubicBezTo>
                    <a:pt x="14529" y="692"/>
                    <a:pt x="14733" y="896"/>
                    <a:pt x="14977" y="896"/>
                  </a:cubicBezTo>
                  <a:cubicBezTo>
                    <a:pt x="15221" y="896"/>
                    <a:pt x="15425" y="692"/>
                    <a:pt x="15425" y="448"/>
                  </a:cubicBezTo>
                  <a:cubicBezTo>
                    <a:pt x="15425" y="204"/>
                    <a:pt x="15221" y="0"/>
                    <a:pt x="14977" y="0"/>
                  </a:cubicBezTo>
                  <a:close/>
                  <a:moveTo>
                    <a:pt x="16320" y="0"/>
                  </a:moveTo>
                  <a:cubicBezTo>
                    <a:pt x="16076" y="0"/>
                    <a:pt x="15872" y="204"/>
                    <a:pt x="15872" y="448"/>
                  </a:cubicBezTo>
                  <a:cubicBezTo>
                    <a:pt x="15872" y="692"/>
                    <a:pt x="16076" y="896"/>
                    <a:pt x="16320" y="896"/>
                  </a:cubicBezTo>
                  <a:cubicBezTo>
                    <a:pt x="16564" y="896"/>
                    <a:pt x="16768" y="692"/>
                    <a:pt x="16768" y="448"/>
                  </a:cubicBezTo>
                  <a:cubicBezTo>
                    <a:pt x="16768" y="204"/>
                    <a:pt x="16564" y="0"/>
                    <a:pt x="16320" y="0"/>
                  </a:cubicBezTo>
                  <a:close/>
                  <a:moveTo>
                    <a:pt x="367" y="1872"/>
                  </a:moveTo>
                  <a:cubicBezTo>
                    <a:pt x="163" y="1872"/>
                    <a:pt x="0" y="2035"/>
                    <a:pt x="0" y="2239"/>
                  </a:cubicBezTo>
                  <a:cubicBezTo>
                    <a:pt x="0" y="2483"/>
                    <a:pt x="163" y="2646"/>
                    <a:pt x="367" y="2646"/>
                  </a:cubicBezTo>
                  <a:lnTo>
                    <a:pt x="1954" y="2646"/>
                  </a:lnTo>
                  <a:cubicBezTo>
                    <a:pt x="2157" y="2646"/>
                    <a:pt x="2361" y="2483"/>
                    <a:pt x="2361" y="2239"/>
                  </a:cubicBezTo>
                  <a:cubicBezTo>
                    <a:pt x="2361" y="2035"/>
                    <a:pt x="2157" y="1872"/>
                    <a:pt x="1954" y="1872"/>
                  </a:cubicBezTo>
                  <a:close/>
                  <a:moveTo>
                    <a:pt x="3704" y="1872"/>
                  </a:moveTo>
                  <a:cubicBezTo>
                    <a:pt x="3500" y="1872"/>
                    <a:pt x="3338" y="2035"/>
                    <a:pt x="3338" y="2239"/>
                  </a:cubicBezTo>
                  <a:cubicBezTo>
                    <a:pt x="3338" y="2483"/>
                    <a:pt x="3500" y="2646"/>
                    <a:pt x="3704" y="2646"/>
                  </a:cubicBezTo>
                  <a:lnTo>
                    <a:pt x="7814" y="2646"/>
                  </a:lnTo>
                  <a:cubicBezTo>
                    <a:pt x="8058" y="2646"/>
                    <a:pt x="8221" y="2483"/>
                    <a:pt x="8221" y="2239"/>
                  </a:cubicBezTo>
                  <a:cubicBezTo>
                    <a:pt x="8221" y="2035"/>
                    <a:pt x="8058" y="1872"/>
                    <a:pt x="7814" y="1872"/>
                  </a:cubicBezTo>
                  <a:close/>
                  <a:moveTo>
                    <a:pt x="367" y="3663"/>
                  </a:moveTo>
                  <a:cubicBezTo>
                    <a:pt x="163" y="3663"/>
                    <a:pt x="0" y="3826"/>
                    <a:pt x="0" y="4070"/>
                  </a:cubicBezTo>
                  <a:cubicBezTo>
                    <a:pt x="0" y="4273"/>
                    <a:pt x="163" y="4436"/>
                    <a:pt x="367" y="4436"/>
                  </a:cubicBezTo>
                  <a:lnTo>
                    <a:pt x="1954" y="4436"/>
                  </a:lnTo>
                  <a:cubicBezTo>
                    <a:pt x="2157" y="4436"/>
                    <a:pt x="2361" y="4273"/>
                    <a:pt x="2361" y="4070"/>
                  </a:cubicBezTo>
                  <a:cubicBezTo>
                    <a:pt x="2361" y="3826"/>
                    <a:pt x="2157" y="3663"/>
                    <a:pt x="1954" y="3663"/>
                  </a:cubicBezTo>
                  <a:close/>
                  <a:moveTo>
                    <a:pt x="3704" y="3663"/>
                  </a:moveTo>
                  <a:cubicBezTo>
                    <a:pt x="3500" y="3663"/>
                    <a:pt x="3338" y="3826"/>
                    <a:pt x="3338" y="4070"/>
                  </a:cubicBezTo>
                  <a:cubicBezTo>
                    <a:pt x="3338" y="4273"/>
                    <a:pt x="3500" y="4436"/>
                    <a:pt x="3704" y="4436"/>
                  </a:cubicBezTo>
                  <a:lnTo>
                    <a:pt x="7814" y="4436"/>
                  </a:lnTo>
                  <a:cubicBezTo>
                    <a:pt x="8058" y="4436"/>
                    <a:pt x="8221" y="4273"/>
                    <a:pt x="8221" y="4070"/>
                  </a:cubicBezTo>
                  <a:cubicBezTo>
                    <a:pt x="8221" y="3826"/>
                    <a:pt x="8058" y="3663"/>
                    <a:pt x="7814" y="3663"/>
                  </a:cubicBezTo>
                  <a:close/>
                  <a:moveTo>
                    <a:pt x="9605" y="3622"/>
                  </a:moveTo>
                  <a:cubicBezTo>
                    <a:pt x="9361" y="3622"/>
                    <a:pt x="9157" y="3785"/>
                    <a:pt x="9157" y="4070"/>
                  </a:cubicBezTo>
                  <a:cubicBezTo>
                    <a:pt x="9157" y="4314"/>
                    <a:pt x="9361" y="4518"/>
                    <a:pt x="9605" y="4518"/>
                  </a:cubicBezTo>
                  <a:cubicBezTo>
                    <a:pt x="9849" y="4518"/>
                    <a:pt x="10053" y="4314"/>
                    <a:pt x="10053" y="4070"/>
                  </a:cubicBezTo>
                  <a:cubicBezTo>
                    <a:pt x="10053" y="3785"/>
                    <a:pt x="9849" y="3622"/>
                    <a:pt x="9605" y="3622"/>
                  </a:cubicBezTo>
                  <a:close/>
                  <a:moveTo>
                    <a:pt x="10948" y="3622"/>
                  </a:moveTo>
                  <a:cubicBezTo>
                    <a:pt x="10704" y="3622"/>
                    <a:pt x="10500" y="3785"/>
                    <a:pt x="10500" y="4070"/>
                  </a:cubicBezTo>
                  <a:cubicBezTo>
                    <a:pt x="10500" y="4314"/>
                    <a:pt x="10704" y="4518"/>
                    <a:pt x="10948" y="4518"/>
                  </a:cubicBezTo>
                  <a:cubicBezTo>
                    <a:pt x="11192" y="4518"/>
                    <a:pt x="11396" y="4314"/>
                    <a:pt x="11396" y="4070"/>
                  </a:cubicBezTo>
                  <a:cubicBezTo>
                    <a:pt x="11396" y="3785"/>
                    <a:pt x="11192" y="3622"/>
                    <a:pt x="10948" y="3622"/>
                  </a:cubicBezTo>
                  <a:close/>
                  <a:moveTo>
                    <a:pt x="12291" y="3622"/>
                  </a:moveTo>
                  <a:cubicBezTo>
                    <a:pt x="12047" y="3622"/>
                    <a:pt x="11843" y="3785"/>
                    <a:pt x="11843" y="4070"/>
                  </a:cubicBezTo>
                  <a:cubicBezTo>
                    <a:pt x="11843" y="4314"/>
                    <a:pt x="12047" y="4518"/>
                    <a:pt x="12291" y="4518"/>
                  </a:cubicBezTo>
                  <a:cubicBezTo>
                    <a:pt x="12535" y="4518"/>
                    <a:pt x="12739" y="4314"/>
                    <a:pt x="12739" y="4070"/>
                  </a:cubicBezTo>
                  <a:cubicBezTo>
                    <a:pt x="12739" y="3785"/>
                    <a:pt x="12535" y="3622"/>
                    <a:pt x="12291" y="3622"/>
                  </a:cubicBezTo>
                  <a:close/>
                  <a:moveTo>
                    <a:pt x="13634" y="3622"/>
                  </a:moveTo>
                  <a:cubicBezTo>
                    <a:pt x="13390" y="3622"/>
                    <a:pt x="13186" y="3785"/>
                    <a:pt x="13186" y="4070"/>
                  </a:cubicBezTo>
                  <a:cubicBezTo>
                    <a:pt x="13186" y="4314"/>
                    <a:pt x="13390" y="4518"/>
                    <a:pt x="13634" y="4518"/>
                  </a:cubicBezTo>
                  <a:cubicBezTo>
                    <a:pt x="13878" y="4518"/>
                    <a:pt x="14082" y="4314"/>
                    <a:pt x="14082" y="4070"/>
                  </a:cubicBezTo>
                  <a:cubicBezTo>
                    <a:pt x="14082" y="3785"/>
                    <a:pt x="13878" y="3622"/>
                    <a:pt x="13634" y="3622"/>
                  </a:cubicBezTo>
                  <a:close/>
                  <a:moveTo>
                    <a:pt x="14977" y="3622"/>
                  </a:moveTo>
                  <a:cubicBezTo>
                    <a:pt x="14733" y="3622"/>
                    <a:pt x="14529" y="3785"/>
                    <a:pt x="14529" y="4070"/>
                  </a:cubicBezTo>
                  <a:cubicBezTo>
                    <a:pt x="14529" y="4314"/>
                    <a:pt x="14733" y="4518"/>
                    <a:pt x="14977" y="4518"/>
                  </a:cubicBezTo>
                  <a:cubicBezTo>
                    <a:pt x="15221" y="4518"/>
                    <a:pt x="15425" y="4314"/>
                    <a:pt x="15425" y="4070"/>
                  </a:cubicBezTo>
                  <a:cubicBezTo>
                    <a:pt x="15425" y="3785"/>
                    <a:pt x="15221" y="3622"/>
                    <a:pt x="14977" y="3622"/>
                  </a:cubicBezTo>
                  <a:close/>
                  <a:moveTo>
                    <a:pt x="16320" y="3622"/>
                  </a:moveTo>
                  <a:cubicBezTo>
                    <a:pt x="16076" y="3622"/>
                    <a:pt x="15872" y="3785"/>
                    <a:pt x="15872" y="4070"/>
                  </a:cubicBezTo>
                  <a:cubicBezTo>
                    <a:pt x="15872" y="4314"/>
                    <a:pt x="16076" y="4518"/>
                    <a:pt x="16320" y="4518"/>
                  </a:cubicBezTo>
                  <a:cubicBezTo>
                    <a:pt x="16564" y="4518"/>
                    <a:pt x="16768" y="4314"/>
                    <a:pt x="16768" y="4070"/>
                  </a:cubicBezTo>
                  <a:cubicBezTo>
                    <a:pt x="16768" y="3785"/>
                    <a:pt x="16564" y="3622"/>
                    <a:pt x="16320" y="3622"/>
                  </a:cubicBezTo>
                  <a:close/>
                  <a:moveTo>
                    <a:pt x="367" y="5454"/>
                  </a:moveTo>
                  <a:cubicBezTo>
                    <a:pt x="163" y="5454"/>
                    <a:pt x="0" y="5617"/>
                    <a:pt x="0" y="5861"/>
                  </a:cubicBezTo>
                  <a:cubicBezTo>
                    <a:pt x="0" y="6064"/>
                    <a:pt x="163" y="6227"/>
                    <a:pt x="367" y="6227"/>
                  </a:cubicBezTo>
                  <a:lnTo>
                    <a:pt x="1954" y="6227"/>
                  </a:lnTo>
                  <a:cubicBezTo>
                    <a:pt x="2157" y="6227"/>
                    <a:pt x="2361" y="6064"/>
                    <a:pt x="2361" y="5861"/>
                  </a:cubicBezTo>
                  <a:cubicBezTo>
                    <a:pt x="2361" y="5617"/>
                    <a:pt x="2157" y="5454"/>
                    <a:pt x="1954" y="5454"/>
                  </a:cubicBezTo>
                  <a:close/>
                  <a:moveTo>
                    <a:pt x="3704" y="5454"/>
                  </a:moveTo>
                  <a:cubicBezTo>
                    <a:pt x="3500" y="5454"/>
                    <a:pt x="3338" y="5617"/>
                    <a:pt x="3338" y="5861"/>
                  </a:cubicBezTo>
                  <a:cubicBezTo>
                    <a:pt x="3338" y="6064"/>
                    <a:pt x="3500" y="6227"/>
                    <a:pt x="3704" y="6227"/>
                  </a:cubicBezTo>
                  <a:lnTo>
                    <a:pt x="7814" y="6227"/>
                  </a:lnTo>
                  <a:cubicBezTo>
                    <a:pt x="8058" y="6227"/>
                    <a:pt x="8221" y="6064"/>
                    <a:pt x="8221" y="5861"/>
                  </a:cubicBezTo>
                  <a:cubicBezTo>
                    <a:pt x="8221" y="5617"/>
                    <a:pt x="8058" y="5454"/>
                    <a:pt x="7814" y="5454"/>
                  </a:cubicBezTo>
                  <a:close/>
                  <a:moveTo>
                    <a:pt x="367" y="7244"/>
                  </a:moveTo>
                  <a:cubicBezTo>
                    <a:pt x="163" y="7244"/>
                    <a:pt x="0" y="7448"/>
                    <a:pt x="0" y="7651"/>
                  </a:cubicBezTo>
                  <a:cubicBezTo>
                    <a:pt x="0" y="7855"/>
                    <a:pt x="163" y="8018"/>
                    <a:pt x="367" y="8018"/>
                  </a:cubicBezTo>
                  <a:lnTo>
                    <a:pt x="1954" y="8018"/>
                  </a:lnTo>
                  <a:cubicBezTo>
                    <a:pt x="2157" y="8018"/>
                    <a:pt x="2361" y="7855"/>
                    <a:pt x="2361" y="7651"/>
                  </a:cubicBezTo>
                  <a:cubicBezTo>
                    <a:pt x="2361" y="7448"/>
                    <a:pt x="2157" y="7244"/>
                    <a:pt x="1954" y="7244"/>
                  </a:cubicBezTo>
                  <a:close/>
                  <a:moveTo>
                    <a:pt x="3704" y="7244"/>
                  </a:moveTo>
                  <a:cubicBezTo>
                    <a:pt x="3500" y="7244"/>
                    <a:pt x="3338" y="7448"/>
                    <a:pt x="3338" y="7651"/>
                  </a:cubicBezTo>
                  <a:cubicBezTo>
                    <a:pt x="3338" y="7855"/>
                    <a:pt x="3500" y="8018"/>
                    <a:pt x="3704" y="8018"/>
                  </a:cubicBezTo>
                  <a:lnTo>
                    <a:pt x="7814" y="8018"/>
                  </a:lnTo>
                  <a:cubicBezTo>
                    <a:pt x="8058" y="8018"/>
                    <a:pt x="8221" y="7855"/>
                    <a:pt x="8221" y="7651"/>
                  </a:cubicBezTo>
                  <a:cubicBezTo>
                    <a:pt x="8221" y="7448"/>
                    <a:pt x="8058" y="7244"/>
                    <a:pt x="7814" y="7244"/>
                  </a:cubicBezTo>
                  <a:close/>
                  <a:moveTo>
                    <a:pt x="14204" y="8750"/>
                  </a:moveTo>
                  <a:cubicBezTo>
                    <a:pt x="13959" y="8750"/>
                    <a:pt x="13756" y="8954"/>
                    <a:pt x="13756" y="9198"/>
                  </a:cubicBezTo>
                  <a:cubicBezTo>
                    <a:pt x="13756" y="9483"/>
                    <a:pt x="13959" y="9686"/>
                    <a:pt x="14204" y="9686"/>
                  </a:cubicBezTo>
                  <a:cubicBezTo>
                    <a:pt x="14448" y="9686"/>
                    <a:pt x="14651" y="9483"/>
                    <a:pt x="14651" y="9198"/>
                  </a:cubicBezTo>
                  <a:cubicBezTo>
                    <a:pt x="14651" y="8954"/>
                    <a:pt x="14448" y="8750"/>
                    <a:pt x="14204" y="8750"/>
                  </a:cubicBezTo>
                  <a:close/>
                  <a:moveTo>
                    <a:pt x="15547" y="8750"/>
                  </a:moveTo>
                  <a:cubicBezTo>
                    <a:pt x="15302" y="8750"/>
                    <a:pt x="15099" y="8954"/>
                    <a:pt x="15099" y="9198"/>
                  </a:cubicBezTo>
                  <a:cubicBezTo>
                    <a:pt x="15099" y="9483"/>
                    <a:pt x="15302" y="9686"/>
                    <a:pt x="15547" y="9686"/>
                  </a:cubicBezTo>
                  <a:cubicBezTo>
                    <a:pt x="15791" y="9686"/>
                    <a:pt x="15994" y="9483"/>
                    <a:pt x="15994" y="9198"/>
                  </a:cubicBezTo>
                  <a:cubicBezTo>
                    <a:pt x="15994" y="8954"/>
                    <a:pt x="15791" y="8750"/>
                    <a:pt x="15547" y="8750"/>
                  </a:cubicBezTo>
                  <a:close/>
                  <a:moveTo>
                    <a:pt x="16890" y="8750"/>
                  </a:moveTo>
                  <a:cubicBezTo>
                    <a:pt x="16645" y="8750"/>
                    <a:pt x="16442" y="8954"/>
                    <a:pt x="16442" y="9198"/>
                  </a:cubicBezTo>
                  <a:cubicBezTo>
                    <a:pt x="16442" y="9483"/>
                    <a:pt x="16645" y="9686"/>
                    <a:pt x="16890" y="9686"/>
                  </a:cubicBezTo>
                  <a:cubicBezTo>
                    <a:pt x="17134" y="9686"/>
                    <a:pt x="17337" y="9483"/>
                    <a:pt x="17337" y="9198"/>
                  </a:cubicBezTo>
                  <a:cubicBezTo>
                    <a:pt x="17337" y="8954"/>
                    <a:pt x="17134" y="8750"/>
                    <a:pt x="16890" y="8750"/>
                  </a:cubicBezTo>
                  <a:close/>
                  <a:moveTo>
                    <a:pt x="18233" y="8750"/>
                  </a:moveTo>
                  <a:cubicBezTo>
                    <a:pt x="17988" y="8750"/>
                    <a:pt x="17785" y="8954"/>
                    <a:pt x="17785" y="9198"/>
                  </a:cubicBezTo>
                  <a:cubicBezTo>
                    <a:pt x="17785" y="9483"/>
                    <a:pt x="17988" y="9686"/>
                    <a:pt x="18233" y="9686"/>
                  </a:cubicBezTo>
                  <a:cubicBezTo>
                    <a:pt x="18477" y="9686"/>
                    <a:pt x="18680" y="9483"/>
                    <a:pt x="18680" y="9198"/>
                  </a:cubicBezTo>
                  <a:cubicBezTo>
                    <a:pt x="18680" y="8954"/>
                    <a:pt x="18477" y="8750"/>
                    <a:pt x="18233" y="8750"/>
                  </a:cubicBezTo>
                  <a:close/>
                  <a:moveTo>
                    <a:pt x="19576" y="8750"/>
                  </a:moveTo>
                  <a:cubicBezTo>
                    <a:pt x="19331" y="8750"/>
                    <a:pt x="19128" y="8954"/>
                    <a:pt x="19128" y="9198"/>
                  </a:cubicBezTo>
                  <a:cubicBezTo>
                    <a:pt x="19128" y="9483"/>
                    <a:pt x="19331" y="9686"/>
                    <a:pt x="19576" y="9686"/>
                  </a:cubicBezTo>
                  <a:cubicBezTo>
                    <a:pt x="19820" y="9686"/>
                    <a:pt x="20023" y="9483"/>
                    <a:pt x="20023" y="9198"/>
                  </a:cubicBezTo>
                  <a:cubicBezTo>
                    <a:pt x="20023" y="8954"/>
                    <a:pt x="19820" y="8750"/>
                    <a:pt x="19576" y="8750"/>
                  </a:cubicBezTo>
                  <a:close/>
                  <a:moveTo>
                    <a:pt x="20919" y="8750"/>
                  </a:moveTo>
                  <a:cubicBezTo>
                    <a:pt x="20674" y="8750"/>
                    <a:pt x="20471" y="8954"/>
                    <a:pt x="20471" y="9198"/>
                  </a:cubicBezTo>
                  <a:cubicBezTo>
                    <a:pt x="20471" y="9483"/>
                    <a:pt x="20674" y="9686"/>
                    <a:pt x="20919" y="9686"/>
                  </a:cubicBezTo>
                  <a:cubicBezTo>
                    <a:pt x="21163" y="9686"/>
                    <a:pt x="21366" y="9483"/>
                    <a:pt x="21366" y="9198"/>
                  </a:cubicBezTo>
                  <a:cubicBezTo>
                    <a:pt x="21366" y="8954"/>
                    <a:pt x="21163" y="8750"/>
                    <a:pt x="20919" y="8750"/>
                  </a:cubicBezTo>
                  <a:close/>
                  <a:moveTo>
                    <a:pt x="367" y="9035"/>
                  </a:moveTo>
                  <a:cubicBezTo>
                    <a:pt x="163" y="9035"/>
                    <a:pt x="0" y="9239"/>
                    <a:pt x="0" y="9442"/>
                  </a:cubicBezTo>
                  <a:cubicBezTo>
                    <a:pt x="0" y="9646"/>
                    <a:pt x="163" y="9849"/>
                    <a:pt x="367" y="9849"/>
                  </a:cubicBezTo>
                  <a:lnTo>
                    <a:pt x="1954" y="9849"/>
                  </a:lnTo>
                  <a:cubicBezTo>
                    <a:pt x="2157" y="9849"/>
                    <a:pt x="2361" y="9646"/>
                    <a:pt x="2361" y="9442"/>
                  </a:cubicBezTo>
                  <a:cubicBezTo>
                    <a:pt x="2361" y="9239"/>
                    <a:pt x="2157" y="9035"/>
                    <a:pt x="1954" y="9035"/>
                  </a:cubicBezTo>
                  <a:close/>
                  <a:moveTo>
                    <a:pt x="8628" y="9035"/>
                  </a:moveTo>
                  <a:cubicBezTo>
                    <a:pt x="8425" y="9035"/>
                    <a:pt x="8262" y="9239"/>
                    <a:pt x="8262" y="9442"/>
                  </a:cubicBezTo>
                  <a:cubicBezTo>
                    <a:pt x="8262" y="9646"/>
                    <a:pt x="8425" y="9849"/>
                    <a:pt x="8628" y="9849"/>
                  </a:cubicBezTo>
                  <a:lnTo>
                    <a:pt x="12779" y="9849"/>
                  </a:lnTo>
                  <a:cubicBezTo>
                    <a:pt x="12983" y="9849"/>
                    <a:pt x="13146" y="9646"/>
                    <a:pt x="13146" y="9442"/>
                  </a:cubicBezTo>
                  <a:cubicBezTo>
                    <a:pt x="13146" y="9239"/>
                    <a:pt x="12983" y="9035"/>
                    <a:pt x="12779" y="9035"/>
                  </a:cubicBezTo>
                  <a:close/>
                  <a:moveTo>
                    <a:pt x="367" y="10866"/>
                  </a:moveTo>
                  <a:cubicBezTo>
                    <a:pt x="163" y="10866"/>
                    <a:pt x="0" y="11029"/>
                    <a:pt x="0" y="11233"/>
                  </a:cubicBezTo>
                  <a:cubicBezTo>
                    <a:pt x="0" y="11436"/>
                    <a:pt x="163" y="11640"/>
                    <a:pt x="367" y="11640"/>
                  </a:cubicBezTo>
                  <a:lnTo>
                    <a:pt x="1954" y="11640"/>
                  </a:lnTo>
                  <a:cubicBezTo>
                    <a:pt x="2157" y="11640"/>
                    <a:pt x="2361" y="11436"/>
                    <a:pt x="2361" y="11233"/>
                  </a:cubicBezTo>
                  <a:cubicBezTo>
                    <a:pt x="2361" y="11029"/>
                    <a:pt x="2157" y="10866"/>
                    <a:pt x="1954" y="10866"/>
                  </a:cubicBezTo>
                  <a:close/>
                  <a:moveTo>
                    <a:pt x="8628" y="10866"/>
                  </a:moveTo>
                  <a:cubicBezTo>
                    <a:pt x="8425" y="10866"/>
                    <a:pt x="8262" y="11029"/>
                    <a:pt x="8262" y="11233"/>
                  </a:cubicBezTo>
                  <a:cubicBezTo>
                    <a:pt x="8262" y="11436"/>
                    <a:pt x="8425" y="11640"/>
                    <a:pt x="8628" y="11640"/>
                  </a:cubicBezTo>
                  <a:lnTo>
                    <a:pt x="12779" y="11640"/>
                  </a:lnTo>
                  <a:cubicBezTo>
                    <a:pt x="12983" y="11640"/>
                    <a:pt x="13146" y="11436"/>
                    <a:pt x="13146" y="11233"/>
                  </a:cubicBezTo>
                  <a:cubicBezTo>
                    <a:pt x="13146" y="11029"/>
                    <a:pt x="12983" y="10866"/>
                    <a:pt x="12779" y="10866"/>
                  </a:cubicBezTo>
                  <a:close/>
                  <a:moveTo>
                    <a:pt x="14204" y="12454"/>
                  </a:moveTo>
                  <a:cubicBezTo>
                    <a:pt x="13959" y="12454"/>
                    <a:pt x="13756" y="12657"/>
                    <a:pt x="13756" y="12942"/>
                  </a:cubicBezTo>
                  <a:cubicBezTo>
                    <a:pt x="13756" y="13186"/>
                    <a:pt x="13959" y="13390"/>
                    <a:pt x="14204" y="13390"/>
                  </a:cubicBezTo>
                  <a:cubicBezTo>
                    <a:pt x="14448" y="13390"/>
                    <a:pt x="14651" y="13186"/>
                    <a:pt x="14651" y="12942"/>
                  </a:cubicBezTo>
                  <a:cubicBezTo>
                    <a:pt x="14651" y="12657"/>
                    <a:pt x="14448" y="12454"/>
                    <a:pt x="14204" y="12454"/>
                  </a:cubicBezTo>
                  <a:close/>
                  <a:moveTo>
                    <a:pt x="15547" y="12454"/>
                  </a:moveTo>
                  <a:cubicBezTo>
                    <a:pt x="15302" y="12454"/>
                    <a:pt x="15099" y="12657"/>
                    <a:pt x="15099" y="12942"/>
                  </a:cubicBezTo>
                  <a:cubicBezTo>
                    <a:pt x="15099" y="13186"/>
                    <a:pt x="15302" y="13390"/>
                    <a:pt x="15547" y="13390"/>
                  </a:cubicBezTo>
                  <a:cubicBezTo>
                    <a:pt x="15791" y="13390"/>
                    <a:pt x="15994" y="13186"/>
                    <a:pt x="15994" y="12942"/>
                  </a:cubicBezTo>
                  <a:cubicBezTo>
                    <a:pt x="15994" y="12657"/>
                    <a:pt x="15791" y="12454"/>
                    <a:pt x="15547" y="12454"/>
                  </a:cubicBezTo>
                  <a:close/>
                  <a:moveTo>
                    <a:pt x="16890" y="12454"/>
                  </a:moveTo>
                  <a:cubicBezTo>
                    <a:pt x="16645" y="12454"/>
                    <a:pt x="16442" y="12657"/>
                    <a:pt x="16442" y="12942"/>
                  </a:cubicBezTo>
                  <a:cubicBezTo>
                    <a:pt x="16442" y="13186"/>
                    <a:pt x="16645" y="13390"/>
                    <a:pt x="16890" y="13390"/>
                  </a:cubicBezTo>
                  <a:cubicBezTo>
                    <a:pt x="17134" y="13390"/>
                    <a:pt x="17337" y="13186"/>
                    <a:pt x="17337" y="12942"/>
                  </a:cubicBezTo>
                  <a:cubicBezTo>
                    <a:pt x="17337" y="12657"/>
                    <a:pt x="17134" y="12454"/>
                    <a:pt x="16890" y="12454"/>
                  </a:cubicBezTo>
                  <a:close/>
                  <a:moveTo>
                    <a:pt x="18233" y="12454"/>
                  </a:moveTo>
                  <a:cubicBezTo>
                    <a:pt x="17988" y="12454"/>
                    <a:pt x="17785" y="12657"/>
                    <a:pt x="17785" y="12942"/>
                  </a:cubicBezTo>
                  <a:cubicBezTo>
                    <a:pt x="17785" y="13186"/>
                    <a:pt x="17988" y="13390"/>
                    <a:pt x="18233" y="13390"/>
                  </a:cubicBezTo>
                  <a:cubicBezTo>
                    <a:pt x="18477" y="13390"/>
                    <a:pt x="18680" y="13186"/>
                    <a:pt x="18680" y="12942"/>
                  </a:cubicBezTo>
                  <a:cubicBezTo>
                    <a:pt x="18680" y="12657"/>
                    <a:pt x="18477" y="12454"/>
                    <a:pt x="18233" y="12454"/>
                  </a:cubicBezTo>
                  <a:close/>
                  <a:moveTo>
                    <a:pt x="19576" y="12454"/>
                  </a:moveTo>
                  <a:cubicBezTo>
                    <a:pt x="19331" y="12454"/>
                    <a:pt x="19128" y="12657"/>
                    <a:pt x="19128" y="12942"/>
                  </a:cubicBezTo>
                  <a:cubicBezTo>
                    <a:pt x="19128" y="13186"/>
                    <a:pt x="19331" y="13390"/>
                    <a:pt x="19576" y="13390"/>
                  </a:cubicBezTo>
                  <a:cubicBezTo>
                    <a:pt x="19820" y="13390"/>
                    <a:pt x="20023" y="13186"/>
                    <a:pt x="20023" y="12942"/>
                  </a:cubicBezTo>
                  <a:cubicBezTo>
                    <a:pt x="20023" y="12657"/>
                    <a:pt x="19820" y="12454"/>
                    <a:pt x="19576" y="12454"/>
                  </a:cubicBezTo>
                  <a:close/>
                  <a:moveTo>
                    <a:pt x="20919" y="12454"/>
                  </a:moveTo>
                  <a:cubicBezTo>
                    <a:pt x="20674" y="12454"/>
                    <a:pt x="20471" y="12657"/>
                    <a:pt x="20471" y="12942"/>
                  </a:cubicBezTo>
                  <a:cubicBezTo>
                    <a:pt x="20471" y="13186"/>
                    <a:pt x="20674" y="13390"/>
                    <a:pt x="20919" y="13390"/>
                  </a:cubicBezTo>
                  <a:cubicBezTo>
                    <a:pt x="21163" y="13390"/>
                    <a:pt x="21366" y="13186"/>
                    <a:pt x="21366" y="12942"/>
                  </a:cubicBezTo>
                  <a:cubicBezTo>
                    <a:pt x="21366" y="12657"/>
                    <a:pt x="21163" y="12454"/>
                    <a:pt x="20919" y="12454"/>
                  </a:cubicBezTo>
                  <a:close/>
                  <a:moveTo>
                    <a:pt x="367" y="12657"/>
                  </a:moveTo>
                  <a:cubicBezTo>
                    <a:pt x="163" y="12657"/>
                    <a:pt x="0" y="12820"/>
                    <a:pt x="0" y="13023"/>
                  </a:cubicBezTo>
                  <a:cubicBezTo>
                    <a:pt x="0" y="13268"/>
                    <a:pt x="163" y="13430"/>
                    <a:pt x="367" y="13430"/>
                  </a:cubicBezTo>
                  <a:lnTo>
                    <a:pt x="1954" y="13430"/>
                  </a:lnTo>
                  <a:cubicBezTo>
                    <a:pt x="2157" y="13430"/>
                    <a:pt x="2361" y="13268"/>
                    <a:pt x="2361" y="13023"/>
                  </a:cubicBezTo>
                  <a:cubicBezTo>
                    <a:pt x="2361" y="12820"/>
                    <a:pt x="2157" y="12657"/>
                    <a:pt x="1954" y="12657"/>
                  </a:cubicBezTo>
                  <a:close/>
                  <a:moveTo>
                    <a:pt x="8628" y="12657"/>
                  </a:moveTo>
                  <a:cubicBezTo>
                    <a:pt x="8425" y="12657"/>
                    <a:pt x="8262" y="12820"/>
                    <a:pt x="8262" y="13023"/>
                  </a:cubicBezTo>
                  <a:cubicBezTo>
                    <a:pt x="8262" y="13268"/>
                    <a:pt x="8425" y="13430"/>
                    <a:pt x="8628" y="13430"/>
                  </a:cubicBezTo>
                  <a:lnTo>
                    <a:pt x="12779" y="13430"/>
                  </a:lnTo>
                  <a:cubicBezTo>
                    <a:pt x="12983" y="13430"/>
                    <a:pt x="13146" y="13268"/>
                    <a:pt x="13146" y="13023"/>
                  </a:cubicBezTo>
                  <a:cubicBezTo>
                    <a:pt x="13146" y="12820"/>
                    <a:pt x="12983"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5"/>
            <p:cNvSpPr/>
            <p:nvPr/>
          </p:nvSpPr>
          <p:spPr>
            <a:xfrm>
              <a:off x="3941225" y="2531400"/>
              <a:ext cx="657275" cy="73275"/>
            </a:xfrm>
            <a:custGeom>
              <a:avLst/>
              <a:gdLst/>
              <a:ahLst/>
              <a:cxnLst/>
              <a:rect l="l" t="t" r="r" b="b"/>
              <a:pathLst>
                <a:path w="26291" h="2931" extrusionOk="0">
                  <a:moveTo>
                    <a:pt x="5088" y="1"/>
                  </a:moveTo>
                  <a:lnTo>
                    <a:pt x="4965" y="41"/>
                  </a:lnTo>
                  <a:lnTo>
                    <a:pt x="326" y="2239"/>
                  </a:lnTo>
                  <a:cubicBezTo>
                    <a:pt x="0" y="2442"/>
                    <a:pt x="123" y="2931"/>
                    <a:pt x="489" y="2931"/>
                  </a:cubicBezTo>
                  <a:lnTo>
                    <a:pt x="22913" y="2931"/>
                  </a:lnTo>
                  <a:cubicBezTo>
                    <a:pt x="22994" y="2931"/>
                    <a:pt x="23076" y="2890"/>
                    <a:pt x="23157" y="2849"/>
                  </a:cubicBezTo>
                  <a:lnTo>
                    <a:pt x="26047" y="652"/>
                  </a:lnTo>
                  <a:cubicBezTo>
                    <a:pt x="26291" y="448"/>
                    <a:pt x="26169" y="1"/>
                    <a:pt x="258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5"/>
            <p:cNvSpPr/>
            <p:nvPr/>
          </p:nvSpPr>
          <p:spPr>
            <a:xfrm>
              <a:off x="3936125" y="2523250"/>
              <a:ext cx="668475" cy="89575"/>
            </a:xfrm>
            <a:custGeom>
              <a:avLst/>
              <a:gdLst/>
              <a:ahLst/>
              <a:cxnLst/>
              <a:rect l="l" t="t" r="r" b="b"/>
              <a:pathLst>
                <a:path w="26739" h="3583" extrusionOk="0">
                  <a:moveTo>
                    <a:pt x="26047" y="652"/>
                  </a:moveTo>
                  <a:lnTo>
                    <a:pt x="26047" y="693"/>
                  </a:lnTo>
                  <a:lnTo>
                    <a:pt x="23158" y="2931"/>
                  </a:lnTo>
                  <a:lnTo>
                    <a:pt x="693" y="2931"/>
                  </a:lnTo>
                  <a:lnTo>
                    <a:pt x="693" y="2890"/>
                  </a:lnTo>
                  <a:lnTo>
                    <a:pt x="5251" y="693"/>
                  </a:lnTo>
                  <a:lnTo>
                    <a:pt x="5332" y="652"/>
                  </a:lnTo>
                  <a:close/>
                  <a:moveTo>
                    <a:pt x="5251" y="1"/>
                  </a:moveTo>
                  <a:lnTo>
                    <a:pt x="5088" y="42"/>
                  </a:lnTo>
                  <a:lnTo>
                    <a:pt x="5007" y="42"/>
                  </a:lnTo>
                  <a:lnTo>
                    <a:pt x="408" y="2280"/>
                  </a:lnTo>
                  <a:cubicBezTo>
                    <a:pt x="123" y="2402"/>
                    <a:pt x="1" y="2646"/>
                    <a:pt x="1" y="2890"/>
                  </a:cubicBezTo>
                  <a:cubicBezTo>
                    <a:pt x="1" y="3053"/>
                    <a:pt x="82" y="3257"/>
                    <a:pt x="164" y="3379"/>
                  </a:cubicBezTo>
                  <a:cubicBezTo>
                    <a:pt x="286" y="3501"/>
                    <a:pt x="489" y="3582"/>
                    <a:pt x="693" y="3582"/>
                  </a:cubicBezTo>
                  <a:lnTo>
                    <a:pt x="23117" y="3582"/>
                  </a:lnTo>
                  <a:cubicBezTo>
                    <a:pt x="23280" y="3582"/>
                    <a:pt x="23442" y="3542"/>
                    <a:pt x="23565" y="3460"/>
                  </a:cubicBezTo>
                  <a:lnTo>
                    <a:pt x="26454" y="1222"/>
                  </a:lnTo>
                  <a:cubicBezTo>
                    <a:pt x="26617" y="1100"/>
                    <a:pt x="26739" y="896"/>
                    <a:pt x="26698" y="693"/>
                  </a:cubicBezTo>
                  <a:cubicBezTo>
                    <a:pt x="26698" y="489"/>
                    <a:pt x="26658" y="327"/>
                    <a:pt x="26535" y="204"/>
                  </a:cubicBezTo>
                  <a:cubicBezTo>
                    <a:pt x="26413" y="82"/>
                    <a:pt x="26210" y="1"/>
                    <a:pt x="26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5"/>
            <p:cNvSpPr/>
            <p:nvPr/>
          </p:nvSpPr>
          <p:spPr>
            <a:xfrm>
              <a:off x="4246450" y="2181400"/>
              <a:ext cx="103800" cy="392750"/>
            </a:xfrm>
            <a:custGeom>
              <a:avLst/>
              <a:gdLst/>
              <a:ahLst/>
              <a:cxnLst/>
              <a:rect l="l" t="t" r="r" b="b"/>
              <a:pathLst>
                <a:path w="4152" h="15710" extrusionOk="0">
                  <a:moveTo>
                    <a:pt x="1" y="1"/>
                  </a:moveTo>
                  <a:lnTo>
                    <a:pt x="1" y="15710"/>
                  </a:lnTo>
                  <a:lnTo>
                    <a:pt x="4152" y="15710"/>
                  </a:lnTo>
                  <a:lnTo>
                    <a:pt x="4152" y="1"/>
                  </a:lnTo>
                  <a:close/>
                </a:path>
              </a:pathLst>
            </a:cu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5"/>
            <p:cNvSpPr/>
            <p:nvPr/>
          </p:nvSpPr>
          <p:spPr>
            <a:xfrm>
              <a:off x="4238300" y="2172250"/>
              <a:ext cx="120100" cy="410050"/>
            </a:xfrm>
            <a:custGeom>
              <a:avLst/>
              <a:gdLst/>
              <a:ahLst/>
              <a:cxnLst/>
              <a:rect l="l" t="t" r="r" b="b"/>
              <a:pathLst>
                <a:path w="4804" h="16402" extrusionOk="0">
                  <a:moveTo>
                    <a:pt x="4111" y="692"/>
                  </a:moveTo>
                  <a:lnTo>
                    <a:pt x="4111" y="15750"/>
                  </a:lnTo>
                  <a:lnTo>
                    <a:pt x="693" y="15750"/>
                  </a:lnTo>
                  <a:lnTo>
                    <a:pt x="693" y="692"/>
                  </a:lnTo>
                  <a:close/>
                  <a:moveTo>
                    <a:pt x="327" y="0"/>
                  </a:moveTo>
                  <a:cubicBezTo>
                    <a:pt x="245" y="0"/>
                    <a:pt x="164" y="41"/>
                    <a:pt x="82" y="123"/>
                  </a:cubicBezTo>
                  <a:cubicBezTo>
                    <a:pt x="42" y="163"/>
                    <a:pt x="1" y="285"/>
                    <a:pt x="1" y="367"/>
                  </a:cubicBezTo>
                  <a:lnTo>
                    <a:pt x="1" y="16076"/>
                  </a:lnTo>
                  <a:cubicBezTo>
                    <a:pt x="1" y="16157"/>
                    <a:pt x="42" y="16239"/>
                    <a:pt x="82" y="16320"/>
                  </a:cubicBezTo>
                  <a:cubicBezTo>
                    <a:pt x="164" y="16361"/>
                    <a:pt x="245" y="16401"/>
                    <a:pt x="327" y="16401"/>
                  </a:cubicBezTo>
                  <a:lnTo>
                    <a:pt x="4478" y="16401"/>
                  </a:lnTo>
                  <a:cubicBezTo>
                    <a:pt x="4559" y="16401"/>
                    <a:pt x="4640" y="16361"/>
                    <a:pt x="4722" y="16320"/>
                  </a:cubicBezTo>
                  <a:cubicBezTo>
                    <a:pt x="4763" y="16239"/>
                    <a:pt x="4803" y="16157"/>
                    <a:pt x="4803" y="16076"/>
                  </a:cubicBezTo>
                  <a:lnTo>
                    <a:pt x="4803" y="367"/>
                  </a:lnTo>
                  <a:cubicBezTo>
                    <a:pt x="4803" y="285"/>
                    <a:pt x="4763" y="163"/>
                    <a:pt x="4722" y="123"/>
                  </a:cubicBezTo>
                  <a:cubicBezTo>
                    <a:pt x="4640" y="41"/>
                    <a:pt x="4559" y="0"/>
                    <a:pt x="4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5"/>
            <p:cNvSpPr/>
            <p:nvPr/>
          </p:nvSpPr>
          <p:spPr>
            <a:xfrm>
              <a:off x="4230175" y="2181400"/>
              <a:ext cx="136350" cy="284900"/>
            </a:xfrm>
            <a:custGeom>
              <a:avLst/>
              <a:gdLst/>
              <a:ahLst/>
              <a:cxnLst/>
              <a:rect l="l" t="t" r="r" b="b"/>
              <a:pathLst>
                <a:path w="5454" h="11396" extrusionOk="0">
                  <a:moveTo>
                    <a:pt x="0" y="1"/>
                  </a:moveTo>
                  <a:lnTo>
                    <a:pt x="0" y="11396"/>
                  </a:lnTo>
                  <a:lnTo>
                    <a:pt x="5454" y="11396"/>
                  </a:lnTo>
                  <a:lnTo>
                    <a:pt x="545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5"/>
            <p:cNvSpPr/>
            <p:nvPr/>
          </p:nvSpPr>
          <p:spPr>
            <a:xfrm>
              <a:off x="4222025" y="2172250"/>
              <a:ext cx="152650" cy="303225"/>
            </a:xfrm>
            <a:custGeom>
              <a:avLst/>
              <a:gdLst/>
              <a:ahLst/>
              <a:cxnLst/>
              <a:rect l="l" t="t" r="r" b="b"/>
              <a:pathLst>
                <a:path w="6106" h="12129" extrusionOk="0">
                  <a:moveTo>
                    <a:pt x="5414" y="692"/>
                  </a:moveTo>
                  <a:lnTo>
                    <a:pt x="5414" y="11436"/>
                  </a:lnTo>
                  <a:lnTo>
                    <a:pt x="693" y="11436"/>
                  </a:lnTo>
                  <a:lnTo>
                    <a:pt x="693" y="692"/>
                  </a:lnTo>
                  <a:close/>
                  <a:moveTo>
                    <a:pt x="326" y="0"/>
                  </a:moveTo>
                  <a:cubicBezTo>
                    <a:pt x="245" y="0"/>
                    <a:pt x="164" y="41"/>
                    <a:pt x="123" y="123"/>
                  </a:cubicBezTo>
                  <a:cubicBezTo>
                    <a:pt x="42" y="163"/>
                    <a:pt x="1" y="285"/>
                    <a:pt x="1" y="367"/>
                  </a:cubicBezTo>
                  <a:lnTo>
                    <a:pt x="1" y="11762"/>
                  </a:lnTo>
                  <a:cubicBezTo>
                    <a:pt x="1" y="11843"/>
                    <a:pt x="42" y="11965"/>
                    <a:pt x="123" y="12006"/>
                  </a:cubicBezTo>
                  <a:cubicBezTo>
                    <a:pt x="164" y="12087"/>
                    <a:pt x="245" y="12128"/>
                    <a:pt x="326" y="12128"/>
                  </a:cubicBezTo>
                  <a:lnTo>
                    <a:pt x="5780" y="12128"/>
                  </a:lnTo>
                  <a:cubicBezTo>
                    <a:pt x="5861" y="12128"/>
                    <a:pt x="5943" y="12087"/>
                    <a:pt x="5983" y="12006"/>
                  </a:cubicBezTo>
                  <a:cubicBezTo>
                    <a:pt x="6065" y="11925"/>
                    <a:pt x="6105" y="11843"/>
                    <a:pt x="6105" y="11762"/>
                  </a:cubicBezTo>
                  <a:lnTo>
                    <a:pt x="6105" y="367"/>
                  </a:lnTo>
                  <a:cubicBezTo>
                    <a:pt x="6105" y="285"/>
                    <a:pt x="6065" y="163"/>
                    <a:pt x="5983" y="123"/>
                  </a:cubicBezTo>
                  <a:cubicBezTo>
                    <a:pt x="5943" y="41"/>
                    <a:pt x="5861" y="0"/>
                    <a:pt x="5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5"/>
            <p:cNvSpPr/>
            <p:nvPr/>
          </p:nvSpPr>
          <p:spPr>
            <a:xfrm>
              <a:off x="3469125" y="874000"/>
              <a:ext cx="1707275" cy="1335925"/>
            </a:xfrm>
            <a:custGeom>
              <a:avLst/>
              <a:gdLst/>
              <a:ahLst/>
              <a:cxnLst/>
              <a:rect l="l" t="t" r="r" b="b"/>
              <a:pathLst>
                <a:path w="68291" h="53437" extrusionOk="0">
                  <a:moveTo>
                    <a:pt x="1" y="1"/>
                  </a:moveTo>
                  <a:lnTo>
                    <a:pt x="1" y="53436"/>
                  </a:lnTo>
                  <a:lnTo>
                    <a:pt x="68291" y="53436"/>
                  </a:lnTo>
                  <a:lnTo>
                    <a:pt x="682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5"/>
            <p:cNvSpPr/>
            <p:nvPr/>
          </p:nvSpPr>
          <p:spPr>
            <a:xfrm>
              <a:off x="3461000" y="865875"/>
              <a:ext cx="1723550" cy="1352175"/>
            </a:xfrm>
            <a:custGeom>
              <a:avLst/>
              <a:gdLst/>
              <a:ahLst/>
              <a:cxnLst/>
              <a:rect l="l" t="t" r="r" b="b"/>
              <a:pathLst>
                <a:path w="68942" h="54087" extrusionOk="0">
                  <a:moveTo>
                    <a:pt x="68290" y="692"/>
                  </a:moveTo>
                  <a:lnTo>
                    <a:pt x="68290" y="53395"/>
                  </a:lnTo>
                  <a:lnTo>
                    <a:pt x="652" y="53395"/>
                  </a:lnTo>
                  <a:lnTo>
                    <a:pt x="652" y="692"/>
                  </a:lnTo>
                  <a:close/>
                  <a:moveTo>
                    <a:pt x="326" y="0"/>
                  </a:moveTo>
                  <a:cubicBezTo>
                    <a:pt x="245" y="0"/>
                    <a:pt x="163" y="41"/>
                    <a:pt x="82" y="82"/>
                  </a:cubicBezTo>
                  <a:cubicBezTo>
                    <a:pt x="0" y="163"/>
                    <a:pt x="0" y="244"/>
                    <a:pt x="0" y="326"/>
                  </a:cubicBezTo>
                  <a:lnTo>
                    <a:pt x="0" y="53761"/>
                  </a:lnTo>
                  <a:cubicBezTo>
                    <a:pt x="0" y="53843"/>
                    <a:pt x="0" y="53924"/>
                    <a:pt x="82" y="54005"/>
                  </a:cubicBezTo>
                  <a:cubicBezTo>
                    <a:pt x="163" y="54046"/>
                    <a:pt x="245" y="54087"/>
                    <a:pt x="326" y="54087"/>
                  </a:cubicBezTo>
                  <a:lnTo>
                    <a:pt x="68616" y="54087"/>
                  </a:lnTo>
                  <a:cubicBezTo>
                    <a:pt x="68697" y="54087"/>
                    <a:pt x="68778" y="54046"/>
                    <a:pt x="68860" y="54005"/>
                  </a:cubicBezTo>
                  <a:cubicBezTo>
                    <a:pt x="68901" y="53924"/>
                    <a:pt x="68941" y="53843"/>
                    <a:pt x="68941" y="53761"/>
                  </a:cubicBezTo>
                  <a:lnTo>
                    <a:pt x="68941" y="326"/>
                  </a:lnTo>
                  <a:cubicBezTo>
                    <a:pt x="68941" y="244"/>
                    <a:pt x="68901" y="163"/>
                    <a:pt x="68860" y="82"/>
                  </a:cubicBezTo>
                  <a:cubicBezTo>
                    <a:pt x="68778" y="41"/>
                    <a:pt x="68697" y="0"/>
                    <a:pt x="686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5"/>
            <p:cNvSpPr/>
            <p:nvPr/>
          </p:nvSpPr>
          <p:spPr>
            <a:xfrm>
              <a:off x="3560700" y="945225"/>
              <a:ext cx="1524125" cy="1193475"/>
            </a:xfrm>
            <a:custGeom>
              <a:avLst/>
              <a:gdLst/>
              <a:ahLst/>
              <a:cxnLst/>
              <a:rect l="l" t="t" r="r" b="b"/>
              <a:pathLst>
                <a:path w="60965" h="47739" extrusionOk="0">
                  <a:moveTo>
                    <a:pt x="1" y="1"/>
                  </a:moveTo>
                  <a:lnTo>
                    <a:pt x="1" y="47738"/>
                  </a:lnTo>
                  <a:lnTo>
                    <a:pt x="60965" y="47738"/>
                  </a:lnTo>
                  <a:lnTo>
                    <a:pt x="609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5"/>
            <p:cNvSpPr/>
            <p:nvPr/>
          </p:nvSpPr>
          <p:spPr>
            <a:xfrm>
              <a:off x="3551550" y="937075"/>
              <a:ext cx="1542450" cy="1209750"/>
            </a:xfrm>
            <a:custGeom>
              <a:avLst/>
              <a:gdLst/>
              <a:ahLst/>
              <a:cxnLst/>
              <a:rect l="l" t="t" r="r" b="b"/>
              <a:pathLst>
                <a:path w="61698" h="48390" extrusionOk="0">
                  <a:moveTo>
                    <a:pt x="61005" y="693"/>
                  </a:moveTo>
                  <a:lnTo>
                    <a:pt x="61005" y="47698"/>
                  </a:lnTo>
                  <a:lnTo>
                    <a:pt x="692" y="47698"/>
                  </a:lnTo>
                  <a:lnTo>
                    <a:pt x="692" y="693"/>
                  </a:lnTo>
                  <a:close/>
                  <a:moveTo>
                    <a:pt x="367" y="1"/>
                  </a:moveTo>
                  <a:cubicBezTo>
                    <a:pt x="245" y="1"/>
                    <a:pt x="163" y="42"/>
                    <a:pt x="123" y="123"/>
                  </a:cubicBezTo>
                  <a:cubicBezTo>
                    <a:pt x="41" y="164"/>
                    <a:pt x="0" y="245"/>
                    <a:pt x="0" y="327"/>
                  </a:cubicBezTo>
                  <a:lnTo>
                    <a:pt x="0" y="48064"/>
                  </a:lnTo>
                  <a:cubicBezTo>
                    <a:pt x="0" y="48146"/>
                    <a:pt x="41" y="48227"/>
                    <a:pt x="123" y="48268"/>
                  </a:cubicBezTo>
                  <a:cubicBezTo>
                    <a:pt x="163" y="48349"/>
                    <a:pt x="245" y="48390"/>
                    <a:pt x="367" y="48390"/>
                  </a:cubicBezTo>
                  <a:lnTo>
                    <a:pt x="61331" y="48390"/>
                  </a:lnTo>
                  <a:cubicBezTo>
                    <a:pt x="61412" y="48390"/>
                    <a:pt x="61494" y="48349"/>
                    <a:pt x="61575" y="48268"/>
                  </a:cubicBezTo>
                  <a:cubicBezTo>
                    <a:pt x="61657" y="48227"/>
                    <a:pt x="61697" y="48146"/>
                    <a:pt x="61697" y="48064"/>
                  </a:cubicBezTo>
                  <a:lnTo>
                    <a:pt x="61697" y="327"/>
                  </a:lnTo>
                  <a:cubicBezTo>
                    <a:pt x="61697" y="245"/>
                    <a:pt x="61657" y="164"/>
                    <a:pt x="61575" y="123"/>
                  </a:cubicBezTo>
                  <a:cubicBezTo>
                    <a:pt x="61494" y="42"/>
                    <a:pt x="61412" y="1"/>
                    <a:pt x="61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5"/>
            <p:cNvSpPr/>
            <p:nvPr/>
          </p:nvSpPr>
          <p:spPr>
            <a:xfrm>
              <a:off x="3671600" y="1070375"/>
              <a:ext cx="637950" cy="293050"/>
            </a:xfrm>
            <a:custGeom>
              <a:avLst/>
              <a:gdLst/>
              <a:ahLst/>
              <a:cxnLst/>
              <a:rect l="l" t="t" r="r" b="b"/>
              <a:pathLst>
                <a:path w="25518" h="11722" extrusionOk="0">
                  <a:moveTo>
                    <a:pt x="24826" y="692"/>
                  </a:moveTo>
                  <a:lnTo>
                    <a:pt x="24826" y="11070"/>
                  </a:lnTo>
                  <a:lnTo>
                    <a:pt x="652" y="11070"/>
                  </a:lnTo>
                  <a:lnTo>
                    <a:pt x="652" y="692"/>
                  </a:lnTo>
                  <a:close/>
                  <a:moveTo>
                    <a:pt x="1" y="0"/>
                  </a:moveTo>
                  <a:lnTo>
                    <a:pt x="1" y="11721"/>
                  </a:lnTo>
                  <a:lnTo>
                    <a:pt x="25518" y="11721"/>
                  </a:lnTo>
                  <a:lnTo>
                    <a:pt x="25518" y="11396"/>
                  </a:lnTo>
                  <a:lnTo>
                    <a:pt x="2551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5"/>
            <p:cNvSpPr/>
            <p:nvPr/>
          </p:nvSpPr>
          <p:spPr>
            <a:xfrm>
              <a:off x="3760125" y="1538400"/>
              <a:ext cx="1047975" cy="116000"/>
            </a:xfrm>
            <a:custGeom>
              <a:avLst/>
              <a:gdLst/>
              <a:ahLst/>
              <a:cxnLst/>
              <a:rect l="l" t="t" r="r" b="b"/>
              <a:pathLst>
                <a:path w="41919" h="4640" extrusionOk="0">
                  <a:moveTo>
                    <a:pt x="0" y="0"/>
                  </a:moveTo>
                  <a:lnTo>
                    <a:pt x="0" y="692"/>
                  </a:lnTo>
                  <a:lnTo>
                    <a:pt x="5820" y="692"/>
                  </a:lnTo>
                  <a:cubicBezTo>
                    <a:pt x="8384" y="692"/>
                    <a:pt x="10907" y="1221"/>
                    <a:pt x="13227" y="2320"/>
                  </a:cubicBezTo>
                  <a:lnTo>
                    <a:pt x="15913" y="3581"/>
                  </a:lnTo>
                  <a:cubicBezTo>
                    <a:pt x="17419" y="4273"/>
                    <a:pt x="19006" y="4640"/>
                    <a:pt x="20593" y="4640"/>
                  </a:cubicBezTo>
                  <a:cubicBezTo>
                    <a:pt x="22384" y="4640"/>
                    <a:pt x="24215" y="4151"/>
                    <a:pt x="25843" y="3256"/>
                  </a:cubicBezTo>
                  <a:lnTo>
                    <a:pt x="26616" y="2849"/>
                  </a:lnTo>
                  <a:cubicBezTo>
                    <a:pt x="29221" y="1424"/>
                    <a:pt x="32110" y="692"/>
                    <a:pt x="35081" y="692"/>
                  </a:cubicBezTo>
                  <a:lnTo>
                    <a:pt x="41918" y="692"/>
                  </a:lnTo>
                  <a:lnTo>
                    <a:pt x="41918" y="0"/>
                  </a:lnTo>
                  <a:lnTo>
                    <a:pt x="35081" y="0"/>
                  </a:lnTo>
                  <a:cubicBezTo>
                    <a:pt x="31988" y="0"/>
                    <a:pt x="28977" y="773"/>
                    <a:pt x="26291" y="2238"/>
                  </a:cubicBezTo>
                  <a:lnTo>
                    <a:pt x="25517" y="2686"/>
                  </a:lnTo>
                  <a:cubicBezTo>
                    <a:pt x="23971" y="3500"/>
                    <a:pt x="22302" y="3948"/>
                    <a:pt x="20593" y="3948"/>
                  </a:cubicBezTo>
                  <a:cubicBezTo>
                    <a:pt x="19087" y="3948"/>
                    <a:pt x="17581" y="3622"/>
                    <a:pt x="16198" y="2971"/>
                  </a:cubicBezTo>
                  <a:lnTo>
                    <a:pt x="13512" y="1709"/>
                  </a:lnTo>
                  <a:cubicBezTo>
                    <a:pt x="11111" y="570"/>
                    <a:pt x="8465" y="0"/>
                    <a:pt x="5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5"/>
            <p:cNvSpPr/>
            <p:nvPr/>
          </p:nvSpPr>
          <p:spPr>
            <a:xfrm>
              <a:off x="3760125" y="1639125"/>
              <a:ext cx="1047975" cy="116000"/>
            </a:xfrm>
            <a:custGeom>
              <a:avLst/>
              <a:gdLst/>
              <a:ahLst/>
              <a:cxnLst/>
              <a:rect l="l" t="t" r="r" b="b"/>
              <a:pathLst>
                <a:path w="41919" h="4640" extrusionOk="0">
                  <a:moveTo>
                    <a:pt x="0" y="0"/>
                  </a:moveTo>
                  <a:lnTo>
                    <a:pt x="0" y="692"/>
                  </a:lnTo>
                  <a:lnTo>
                    <a:pt x="5820" y="692"/>
                  </a:lnTo>
                  <a:cubicBezTo>
                    <a:pt x="8384" y="692"/>
                    <a:pt x="10907" y="1262"/>
                    <a:pt x="13227" y="2320"/>
                  </a:cubicBezTo>
                  <a:lnTo>
                    <a:pt x="15913" y="3622"/>
                  </a:lnTo>
                  <a:cubicBezTo>
                    <a:pt x="17419" y="4314"/>
                    <a:pt x="19006" y="4640"/>
                    <a:pt x="20593" y="4640"/>
                  </a:cubicBezTo>
                  <a:cubicBezTo>
                    <a:pt x="22384" y="4640"/>
                    <a:pt x="24215" y="4192"/>
                    <a:pt x="25843" y="3297"/>
                  </a:cubicBezTo>
                  <a:lnTo>
                    <a:pt x="26616" y="2849"/>
                  </a:lnTo>
                  <a:cubicBezTo>
                    <a:pt x="29221" y="1424"/>
                    <a:pt x="32110" y="692"/>
                    <a:pt x="35081" y="692"/>
                  </a:cubicBezTo>
                  <a:lnTo>
                    <a:pt x="41918" y="692"/>
                  </a:lnTo>
                  <a:lnTo>
                    <a:pt x="41918" y="0"/>
                  </a:lnTo>
                  <a:lnTo>
                    <a:pt x="35081" y="0"/>
                  </a:lnTo>
                  <a:cubicBezTo>
                    <a:pt x="31988" y="0"/>
                    <a:pt x="28977" y="773"/>
                    <a:pt x="26291" y="2279"/>
                  </a:cubicBezTo>
                  <a:lnTo>
                    <a:pt x="25517" y="2686"/>
                  </a:lnTo>
                  <a:cubicBezTo>
                    <a:pt x="24012" y="3541"/>
                    <a:pt x="22302" y="3948"/>
                    <a:pt x="20593" y="3948"/>
                  </a:cubicBezTo>
                  <a:cubicBezTo>
                    <a:pt x="19087" y="3948"/>
                    <a:pt x="17581" y="3622"/>
                    <a:pt x="16198" y="2971"/>
                  </a:cubicBezTo>
                  <a:lnTo>
                    <a:pt x="13512" y="1709"/>
                  </a:lnTo>
                  <a:cubicBezTo>
                    <a:pt x="11111" y="611"/>
                    <a:pt x="8465" y="0"/>
                    <a:pt x="5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5"/>
            <p:cNvSpPr/>
            <p:nvPr/>
          </p:nvSpPr>
          <p:spPr>
            <a:xfrm>
              <a:off x="3760125" y="1866000"/>
              <a:ext cx="1047975" cy="115000"/>
            </a:xfrm>
            <a:custGeom>
              <a:avLst/>
              <a:gdLst/>
              <a:ahLst/>
              <a:cxnLst/>
              <a:rect l="l" t="t" r="r" b="b"/>
              <a:pathLst>
                <a:path w="41919" h="4600" extrusionOk="0">
                  <a:moveTo>
                    <a:pt x="20593" y="1"/>
                  </a:moveTo>
                  <a:cubicBezTo>
                    <a:pt x="19006" y="1"/>
                    <a:pt x="17419" y="326"/>
                    <a:pt x="15913" y="1018"/>
                  </a:cubicBezTo>
                  <a:lnTo>
                    <a:pt x="13227" y="2280"/>
                  </a:lnTo>
                  <a:cubicBezTo>
                    <a:pt x="10907" y="3378"/>
                    <a:pt x="8384" y="3948"/>
                    <a:pt x="5820" y="3948"/>
                  </a:cubicBezTo>
                  <a:lnTo>
                    <a:pt x="0" y="3948"/>
                  </a:lnTo>
                  <a:lnTo>
                    <a:pt x="0" y="4599"/>
                  </a:lnTo>
                  <a:lnTo>
                    <a:pt x="5820" y="4599"/>
                  </a:lnTo>
                  <a:cubicBezTo>
                    <a:pt x="8465" y="4599"/>
                    <a:pt x="11111" y="4030"/>
                    <a:pt x="13512" y="2890"/>
                  </a:cubicBezTo>
                  <a:lnTo>
                    <a:pt x="16198" y="1628"/>
                  </a:lnTo>
                  <a:cubicBezTo>
                    <a:pt x="17581" y="977"/>
                    <a:pt x="19087" y="652"/>
                    <a:pt x="20593" y="652"/>
                  </a:cubicBezTo>
                  <a:cubicBezTo>
                    <a:pt x="22302" y="652"/>
                    <a:pt x="23971" y="1099"/>
                    <a:pt x="25517" y="1913"/>
                  </a:cubicBezTo>
                  <a:lnTo>
                    <a:pt x="26291" y="2361"/>
                  </a:lnTo>
                  <a:cubicBezTo>
                    <a:pt x="28977" y="3826"/>
                    <a:pt x="31988" y="4599"/>
                    <a:pt x="35081" y="4599"/>
                  </a:cubicBezTo>
                  <a:lnTo>
                    <a:pt x="41918" y="4599"/>
                  </a:lnTo>
                  <a:lnTo>
                    <a:pt x="41918" y="3948"/>
                  </a:lnTo>
                  <a:lnTo>
                    <a:pt x="35081" y="3948"/>
                  </a:lnTo>
                  <a:cubicBezTo>
                    <a:pt x="32110" y="3948"/>
                    <a:pt x="29221" y="3175"/>
                    <a:pt x="26616" y="1751"/>
                  </a:cubicBezTo>
                  <a:lnTo>
                    <a:pt x="25843" y="1344"/>
                  </a:lnTo>
                  <a:cubicBezTo>
                    <a:pt x="24215" y="448"/>
                    <a:pt x="22384" y="1"/>
                    <a:pt x="205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5"/>
            <p:cNvSpPr/>
            <p:nvPr/>
          </p:nvSpPr>
          <p:spPr>
            <a:xfrm>
              <a:off x="3760125" y="1764250"/>
              <a:ext cx="1047975" cy="116025"/>
            </a:xfrm>
            <a:custGeom>
              <a:avLst/>
              <a:gdLst/>
              <a:ahLst/>
              <a:cxnLst/>
              <a:rect l="l" t="t" r="r" b="b"/>
              <a:pathLst>
                <a:path w="41919" h="4641" extrusionOk="0">
                  <a:moveTo>
                    <a:pt x="20593" y="1"/>
                  </a:moveTo>
                  <a:cubicBezTo>
                    <a:pt x="19006" y="1"/>
                    <a:pt x="17419" y="367"/>
                    <a:pt x="15913" y="1059"/>
                  </a:cubicBezTo>
                  <a:lnTo>
                    <a:pt x="13227" y="2321"/>
                  </a:lnTo>
                  <a:cubicBezTo>
                    <a:pt x="10907" y="3379"/>
                    <a:pt x="8384" y="3948"/>
                    <a:pt x="5820" y="3948"/>
                  </a:cubicBezTo>
                  <a:lnTo>
                    <a:pt x="0" y="3948"/>
                  </a:lnTo>
                  <a:lnTo>
                    <a:pt x="0" y="4640"/>
                  </a:lnTo>
                  <a:lnTo>
                    <a:pt x="5820" y="4640"/>
                  </a:lnTo>
                  <a:cubicBezTo>
                    <a:pt x="8465" y="4640"/>
                    <a:pt x="11111" y="4030"/>
                    <a:pt x="13512" y="2931"/>
                  </a:cubicBezTo>
                  <a:lnTo>
                    <a:pt x="16198" y="1669"/>
                  </a:lnTo>
                  <a:cubicBezTo>
                    <a:pt x="17581" y="1018"/>
                    <a:pt x="19087" y="693"/>
                    <a:pt x="20593" y="693"/>
                  </a:cubicBezTo>
                  <a:cubicBezTo>
                    <a:pt x="22302" y="693"/>
                    <a:pt x="24012" y="1100"/>
                    <a:pt x="25517" y="1954"/>
                  </a:cubicBezTo>
                  <a:lnTo>
                    <a:pt x="26291" y="2402"/>
                  </a:lnTo>
                  <a:cubicBezTo>
                    <a:pt x="28977" y="3867"/>
                    <a:pt x="31988" y="4640"/>
                    <a:pt x="35081" y="4640"/>
                  </a:cubicBezTo>
                  <a:lnTo>
                    <a:pt x="41918" y="4640"/>
                  </a:lnTo>
                  <a:lnTo>
                    <a:pt x="41918" y="3948"/>
                  </a:lnTo>
                  <a:lnTo>
                    <a:pt x="35081" y="3948"/>
                  </a:lnTo>
                  <a:cubicBezTo>
                    <a:pt x="32110" y="3948"/>
                    <a:pt x="29221" y="3216"/>
                    <a:pt x="26616" y="1792"/>
                  </a:cubicBezTo>
                  <a:lnTo>
                    <a:pt x="25843" y="1344"/>
                  </a:lnTo>
                  <a:cubicBezTo>
                    <a:pt x="24215" y="449"/>
                    <a:pt x="22384" y="1"/>
                    <a:pt x="205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5"/>
            <p:cNvSpPr/>
            <p:nvPr/>
          </p:nvSpPr>
          <p:spPr>
            <a:xfrm>
              <a:off x="4825375" y="1479375"/>
              <a:ext cx="96675" cy="97700"/>
            </a:xfrm>
            <a:custGeom>
              <a:avLst/>
              <a:gdLst/>
              <a:ahLst/>
              <a:cxnLst/>
              <a:rect l="l" t="t" r="r" b="b"/>
              <a:pathLst>
                <a:path w="3867" h="3908" extrusionOk="0">
                  <a:moveTo>
                    <a:pt x="0" y="1"/>
                  </a:moveTo>
                  <a:lnTo>
                    <a:pt x="0" y="3908"/>
                  </a:lnTo>
                  <a:lnTo>
                    <a:pt x="3866" y="3908"/>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5"/>
            <p:cNvSpPr/>
            <p:nvPr/>
          </p:nvSpPr>
          <p:spPr>
            <a:xfrm>
              <a:off x="4825375" y="1599425"/>
              <a:ext cx="96675" cy="96700"/>
            </a:xfrm>
            <a:custGeom>
              <a:avLst/>
              <a:gdLst/>
              <a:ahLst/>
              <a:cxnLst/>
              <a:rect l="l" t="t" r="r" b="b"/>
              <a:pathLst>
                <a:path w="3867" h="3868" extrusionOk="0">
                  <a:moveTo>
                    <a:pt x="0" y="1"/>
                  </a:moveTo>
                  <a:lnTo>
                    <a:pt x="0" y="3867"/>
                  </a:lnTo>
                  <a:lnTo>
                    <a:pt x="3866" y="3867"/>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5"/>
            <p:cNvSpPr/>
            <p:nvPr/>
          </p:nvSpPr>
          <p:spPr>
            <a:xfrm>
              <a:off x="4825375" y="1804950"/>
              <a:ext cx="96675" cy="96675"/>
            </a:xfrm>
            <a:custGeom>
              <a:avLst/>
              <a:gdLst/>
              <a:ahLst/>
              <a:cxnLst/>
              <a:rect l="l" t="t" r="r" b="b"/>
              <a:pathLst>
                <a:path w="3867" h="3867" extrusionOk="0">
                  <a:moveTo>
                    <a:pt x="0" y="1"/>
                  </a:moveTo>
                  <a:lnTo>
                    <a:pt x="0" y="3867"/>
                  </a:lnTo>
                  <a:lnTo>
                    <a:pt x="3866" y="3867"/>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5"/>
            <p:cNvSpPr/>
            <p:nvPr/>
          </p:nvSpPr>
          <p:spPr>
            <a:xfrm>
              <a:off x="4825375" y="1924000"/>
              <a:ext cx="96675" cy="97700"/>
            </a:xfrm>
            <a:custGeom>
              <a:avLst/>
              <a:gdLst/>
              <a:ahLst/>
              <a:cxnLst/>
              <a:rect l="l" t="t" r="r" b="b"/>
              <a:pathLst>
                <a:path w="3867" h="3908" extrusionOk="0">
                  <a:moveTo>
                    <a:pt x="0" y="0"/>
                  </a:moveTo>
                  <a:lnTo>
                    <a:pt x="0" y="3907"/>
                  </a:lnTo>
                  <a:lnTo>
                    <a:pt x="3866" y="3907"/>
                  </a:lnTo>
                  <a:lnTo>
                    <a:pt x="386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5"/>
            <p:cNvSpPr/>
            <p:nvPr/>
          </p:nvSpPr>
          <p:spPr>
            <a:xfrm>
              <a:off x="3644125" y="1479375"/>
              <a:ext cx="96700" cy="97700"/>
            </a:xfrm>
            <a:custGeom>
              <a:avLst/>
              <a:gdLst/>
              <a:ahLst/>
              <a:cxnLst/>
              <a:rect l="l" t="t" r="r" b="b"/>
              <a:pathLst>
                <a:path w="3868" h="3908" extrusionOk="0">
                  <a:moveTo>
                    <a:pt x="1" y="1"/>
                  </a:moveTo>
                  <a:lnTo>
                    <a:pt x="1" y="3908"/>
                  </a:lnTo>
                  <a:lnTo>
                    <a:pt x="3867" y="3908"/>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5"/>
            <p:cNvSpPr/>
            <p:nvPr/>
          </p:nvSpPr>
          <p:spPr>
            <a:xfrm>
              <a:off x="3644125" y="1599425"/>
              <a:ext cx="96700" cy="96700"/>
            </a:xfrm>
            <a:custGeom>
              <a:avLst/>
              <a:gdLst/>
              <a:ahLst/>
              <a:cxnLst/>
              <a:rect l="l" t="t" r="r" b="b"/>
              <a:pathLst>
                <a:path w="3868" h="3868" extrusionOk="0">
                  <a:moveTo>
                    <a:pt x="1" y="1"/>
                  </a:moveTo>
                  <a:lnTo>
                    <a:pt x="1" y="3867"/>
                  </a:lnTo>
                  <a:lnTo>
                    <a:pt x="3867" y="3867"/>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5"/>
            <p:cNvSpPr/>
            <p:nvPr/>
          </p:nvSpPr>
          <p:spPr>
            <a:xfrm>
              <a:off x="3644125" y="1804950"/>
              <a:ext cx="96700" cy="96675"/>
            </a:xfrm>
            <a:custGeom>
              <a:avLst/>
              <a:gdLst/>
              <a:ahLst/>
              <a:cxnLst/>
              <a:rect l="l" t="t" r="r" b="b"/>
              <a:pathLst>
                <a:path w="3868" h="3867" extrusionOk="0">
                  <a:moveTo>
                    <a:pt x="1" y="1"/>
                  </a:moveTo>
                  <a:lnTo>
                    <a:pt x="1" y="3867"/>
                  </a:lnTo>
                  <a:lnTo>
                    <a:pt x="3867" y="3867"/>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5"/>
            <p:cNvSpPr/>
            <p:nvPr/>
          </p:nvSpPr>
          <p:spPr>
            <a:xfrm>
              <a:off x="3644125" y="1924000"/>
              <a:ext cx="96700" cy="97700"/>
            </a:xfrm>
            <a:custGeom>
              <a:avLst/>
              <a:gdLst/>
              <a:ahLst/>
              <a:cxnLst/>
              <a:rect l="l" t="t" r="r" b="b"/>
              <a:pathLst>
                <a:path w="3868" h="3908" extrusionOk="0">
                  <a:moveTo>
                    <a:pt x="1" y="0"/>
                  </a:moveTo>
                  <a:lnTo>
                    <a:pt x="1" y="3907"/>
                  </a:lnTo>
                  <a:lnTo>
                    <a:pt x="3867" y="3907"/>
                  </a:lnTo>
                  <a:lnTo>
                    <a:pt x="38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5"/>
            <p:cNvSpPr/>
            <p:nvPr/>
          </p:nvSpPr>
          <p:spPr>
            <a:xfrm>
              <a:off x="4389900" y="1053075"/>
              <a:ext cx="534175" cy="335775"/>
            </a:xfrm>
            <a:custGeom>
              <a:avLst/>
              <a:gdLst/>
              <a:ahLst/>
              <a:cxnLst/>
              <a:rect l="l" t="t" r="r" b="b"/>
              <a:pathLst>
                <a:path w="21367" h="13431" extrusionOk="0">
                  <a:moveTo>
                    <a:pt x="367" y="82"/>
                  </a:moveTo>
                  <a:cubicBezTo>
                    <a:pt x="164" y="82"/>
                    <a:pt x="1" y="245"/>
                    <a:pt x="1" y="448"/>
                  </a:cubicBezTo>
                  <a:cubicBezTo>
                    <a:pt x="1" y="692"/>
                    <a:pt x="164" y="855"/>
                    <a:pt x="367" y="855"/>
                  </a:cubicBezTo>
                  <a:lnTo>
                    <a:pt x="1954" y="855"/>
                  </a:lnTo>
                  <a:cubicBezTo>
                    <a:pt x="2158" y="855"/>
                    <a:pt x="2321" y="692"/>
                    <a:pt x="2321" y="448"/>
                  </a:cubicBezTo>
                  <a:cubicBezTo>
                    <a:pt x="2321" y="245"/>
                    <a:pt x="2158" y="82"/>
                    <a:pt x="1954" y="82"/>
                  </a:cubicBezTo>
                  <a:close/>
                  <a:moveTo>
                    <a:pt x="3704" y="82"/>
                  </a:moveTo>
                  <a:cubicBezTo>
                    <a:pt x="3501" y="82"/>
                    <a:pt x="3297" y="245"/>
                    <a:pt x="3297" y="448"/>
                  </a:cubicBezTo>
                  <a:cubicBezTo>
                    <a:pt x="3297" y="692"/>
                    <a:pt x="3501" y="855"/>
                    <a:pt x="3704" y="855"/>
                  </a:cubicBezTo>
                  <a:lnTo>
                    <a:pt x="7815" y="855"/>
                  </a:lnTo>
                  <a:cubicBezTo>
                    <a:pt x="8059" y="855"/>
                    <a:pt x="8222" y="692"/>
                    <a:pt x="8222" y="448"/>
                  </a:cubicBezTo>
                  <a:cubicBezTo>
                    <a:pt x="8222" y="245"/>
                    <a:pt x="8059" y="82"/>
                    <a:pt x="7815" y="82"/>
                  </a:cubicBezTo>
                  <a:close/>
                  <a:moveTo>
                    <a:pt x="9565" y="0"/>
                  </a:moveTo>
                  <a:cubicBezTo>
                    <a:pt x="9320" y="0"/>
                    <a:pt x="9117" y="204"/>
                    <a:pt x="9117" y="448"/>
                  </a:cubicBezTo>
                  <a:cubicBezTo>
                    <a:pt x="9117" y="692"/>
                    <a:pt x="9320" y="896"/>
                    <a:pt x="9565" y="896"/>
                  </a:cubicBezTo>
                  <a:cubicBezTo>
                    <a:pt x="9850" y="896"/>
                    <a:pt x="10053" y="692"/>
                    <a:pt x="10053" y="448"/>
                  </a:cubicBezTo>
                  <a:cubicBezTo>
                    <a:pt x="10053" y="204"/>
                    <a:pt x="9850" y="0"/>
                    <a:pt x="9565" y="0"/>
                  </a:cubicBezTo>
                  <a:close/>
                  <a:moveTo>
                    <a:pt x="10948" y="0"/>
                  </a:moveTo>
                  <a:cubicBezTo>
                    <a:pt x="10704" y="0"/>
                    <a:pt x="10501" y="204"/>
                    <a:pt x="10501" y="448"/>
                  </a:cubicBezTo>
                  <a:cubicBezTo>
                    <a:pt x="10501" y="692"/>
                    <a:pt x="10704" y="896"/>
                    <a:pt x="10948" y="896"/>
                  </a:cubicBezTo>
                  <a:cubicBezTo>
                    <a:pt x="11193" y="896"/>
                    <a:pt x="11396" y="692"/>
                    <a:pt x="11396" y="448"/>
                  </a:cubicBezTo>
                  <a:cubicBezTo>
                    <a:pt x="11396" y="204"/>
                    <a:pt x="11193" y="0"/>
                    <a:pt x="10948" y="0"/>
                  </a:cubicBezTo>
                  <a:close/>
                  <a:moveTo>
                    <a:pt x="12291" y="0"/>
                  </a:moveTo>
                  <a:cubicBezTo>
                    <a:pt x="12047" y="0"/>
                    <a:pt x="11844" y="204"/>
                    <a:pt x="11844" y="448"/>
                  </a:cubicBezTo>
                  <a:cubicBezTo>
                    <a:pt x="11844" y="692"/>
                    <a:pt x="12047" y="896"/>
                    <a:pt x="12291" y="896"/>
                  </a:cubicBezTo>
                  <a:cubicBezTo>
                    <a:pt x="12536" y="896"/>
                    <a:pt x="12739" y="692"/>
                    <a:pt x="12739" y="448"/>
                  </a:cubicBezTo>
                  <a:cubicBezTo>
                    <a:pt x="12739" y="204"/>
                    <a:pt x="12536" y="0"/>
                    <a:pt x="12291" y="0"/>
                  </a:cubicBezTo>
                  <a:close/>
                  <a:moveTo>
                    <a:pt x="13634" y="0"/>
                  </a:moveTo>
                  <a:cubicBezTo>
                    <a:pt x="13390" y="0"/>
                    <a:pt x="13187" y="204"/>
                    <a:pt x="13187" y="448"/>
                  </a:cubicBezTo>
                  <a:cubicBezTo>
                    <a:pt x="13187" y="692"/>
                    <a:pt x="13390" y="896"/>
                    <a:pt x="13634" y="896"/>
                  </a:cubicBezTo>
                  <a:cubicBezTo>
                    <a:pt x="13879" y="896"/>
                    <a:pt x="14082" y="692"/>
                    <a:pt x="14082" y="448"/>
                  </a:cubicBezTo>
                  <a:cubicBezTo>
                    <a:pt x="14082" y="204"/>
                    <a:pt x="13879" y="0"/>
                    <a:pt x="13634" y="0"/>
                  </a:cubicBezTo>
                  <a:close/>
                  <a:moveTo>
                    <a:pt x="14977" y="0"/>
                  </a:moveTo>
                  <a:cubicBezTo>
                    <a:pt x="14733" y="0"/>
                    <a:pt x="14530" y="204"/>
                    <a:pt x="14530" y="448"/>
                  </a:cubicBezTo>
                  <a:cubicBezTo>
                    <a:pt x="14530" y="692"/>
                    <a:pt x="14733" y="896"/>
                    <a:pt x="14977" y="896"/>
                  </a:cubicBezTo>
                  <a:cubicBezTo>
                    <a:pt x="15222" y="896"/>
                    <a:pt x="15425" y="692"/>
                    <a:pt x="15425" y="448"/>
                  </a:cubicBezTo>
                  <a:cubicBezTo>
                    <a:pt x="15425" y="204"/>
                    <a:pt x="15222" y="0"/>
                    <a:pt x="14977" y="0"/>
                  </a:cubicBezTo>
                  <a:close/>
                  <a:moveTo>
                    <a:pt x="16320" y="0"/>
                  </a:moveTo>
                  <a:cubicBezTo>
                    <a:pt x="16076" y="0"/>
                    <a:pt x="15873" y="204"/>
                    <a:pt x="15873" y="448"/>
                  </a:cubicBezTo>
                  <a:cubicBezTo>
                    <a:pt x="15873" y="692"/>
                    <a:pt x="16076" y="896"/>
                    <a:pt x="16320" y="896"/>
                  </a:cubicBezTo>
                  <a:cubicBezTo>
                    <a:pt x="16565" y="896"/>
                    <a:pt x="16768" y="692"/>
                    <a:pt x="16768" y="448"/>
                  </a:cubicBezTo>
                  <a:cubicBezTo>
                    <a:pt x="16768" y="204"/>
                    <a:pt x="16565" y="0"/>
                    <a:pt x="16320" y="0"/>
                  </a:cubicBezTo>
                  <a:close/>
                  <a:moveTo>
                    <a:pt x="367" y="1873"/>
                  </a:moveTo>
                  <a:cubicBezTo>
                    <a:pt x="164" y="1873"/>
                    <a:pt x="1" y="2035"/>
                    <a:pt x="1" y="2239"/>
                  </a:cubicBezTo>
                  <a:cubicBezTo>
                    <a:pt x="1" y="2483"/>
                    <a:pt x="164" y="2646"/>
                    <a:pt x="367" y="2646"/>
                  </a:cubicBezTo>
                  <a:lnTo>
                    <a:pt x="1954" y="2646"/>
                  </a:lnTo>
                  <a:cubicBezTo>
                    <a:pt x="2158" y="2646"/>
                    <a:pt x="2321" y="2483"/>
                    <a:pt x="2321" y="2239"/>
                  </a:cubicBezTo>
                  <a:cubicBezTo>
                    <a:pt x="2321" y="2035"/>
                    <a:pt x="2158" y="1873"/>
                    <a:pt x="1954" y="1873"/>
                  </a:cubicBezTo>
                  <a:close/>
                  <a:moveTo>
                    <a:pt x="3704" y="1873"/>
                  </a:moveTo>
                  <a:cubicBezTo>
                    <a:pt x="3501" y="1873"/>
                    <a:pt x="3297" y="2035"/>
                    <a:pt x="3297" y="2239"/>
                  </a:cubicBezTo>
                  <a:cubicBezTo>
                    <a:pt x="3297" y="2483"/>
                    <a:pt x="3501" y="2646"/>
                    <a:pt x="3704" y="2646"/>
                  </a:cubicBezTo>
                  <a:lnTo>
                    <a:pt x="7815" y="2646"/>
                  </a:lnTo>
                  <a:cubicBezTo>
                    <a:pt x="8059" y="2646"/>
                    <a:pt x="8222" y="2483"/>
                    <a:pt x="8222" y="2239"/>
                  </a:cubicBezTo>
                  <a:cubicBezTo>
                    <a:pt x="8222" y="2035"/>
                    <a:pt x="8059" y="1873"/>
                    <a:pt x="7815" y="1873"/>
                  </a:cubicBezTo>
                  <a:close/>
                  <a:moveTo>
                    <a:pt x="367" y="3663"/>
                  </a:moveTo>
                  <a:cubicBezTo>
                    <a:pt x="164" y="3663"/>
                    <a:pt x="1" y="3826"/>
                    <a:pt x="1" y="4070"/>
                  </a:cubicBezTo>
                  <a:cubicBezTo>
                    <a:pt x="1" y="4274"/>
                    <a:pt x="164" y="4436"/>
                    <a:pt x="367" y="4436"/>
                  </a:cubicBezTo>
                  <a:lnTo>
                    <a:pt x="1954" y="4436"/>
                  </a:lnTo>
                  <a:cubicBezTo>
                    <a:pt x="2158" y="4436"/>
                    <a:pt x="2321" y="4274"/>
                    <a:pt x="2321" y="4070"/>
                  </a:cubicBezTo>
                  <a:cubicBezTo>
                    <a:pt x="2321" y="3826"/>
                    <a:pt x="2158" y="3663"/>
                    <a:pt x="1954" y="3663"/>
                  </a:cubicBezTo>
                  <a:close/>
                  <a:moveTo>
                    <a:pt x="3704" y="3663"/>
                  </a:moveTo>
                  <a:cubicBezTo>
                    <a:pt x="3501" y="3663"/>
                    <a:pt x="3297" y="3826"/>
                    <a:pt x="3297" y="4070"/>
                  </a:cubicBezTo>
                  <a:cubicBezTo>
                    <a:pt x="3297" y="4274"/>
                    <a:pt x="3501" y="4436"/>
                    <a:pt x="3704" y="4436"/>
                  </a:cubicBezTo>
                  <a:lnTo>
                    <a:pt x="7815" y="4436"/>
                  </a:lnTo>
                  <a:cubicBezTo>
                    <a:pt x="8059" y="4436"/>
                    <a:pt x="8222" y="4274"/>
                    <a:pt x="8222" y="4070"/>
                  </a:cubicBezTo>
                  <a:cubicBezTo>
                    <a:pt x="8222" y="3826"/>
                    <a:pt x="8059" y="3663"/>
                    <a:pt x="7815" y="3663"/>
                  </a:cubicBezTo>
                  <a:close/>
                  <a:moveTo>
                    <a:pt x="9565" y="3623"/>
                  </a:moveTo>
                  <a:cubicBezTo>
                    <a:pt x="9320" y="3623"/>
                    <a:pt x="9117" y="3826"/>
                    <a:pt x="9117" y="4070"/>
                  </a:cubicBezTo>
                  <a:cubicBezTo>
                    <a:pt x="9117" y="4314"/>
                    <a:pt x="9320" y="4518"/>
                    <a:pt x="9565" y="4518"/>
                  </a:cubicBezTo>
                  <a:cubicBezTo>
                    <a:pt x="9850" y="4518"/>
                    <a:pt x="10053" y="4314"/>
                    <a:pt x="10053" y="4070"/>
                  </a:cubicBezTo>
                  <a:cubicBezTo>
                    <a:pt x="10053" y="3826"/>
                    <a:pt x="9850" y="3623"/>
                    <a:pt x="9565" y="3623"/>
                  </a:cubicBezTo>
                  <a:close/>
                  <a:moveTo>
                    <a:pt x="10948" y="3623"/>
                  </a:moveTo>
                  <a:cubicBezTo>
                    <a:pt x="10704" y="3623"/>
                    <a:pt x="10501" y="3826"/>
                    <a:pt x="10501" y="4070"/>
                  </a:cubicBezTo>
                  <a:cubicBezTo>
                    <a:pt x="10501" y="4314"/>
                    <a:pt x="10704" y="4518"/>
                    <a:pt x="10948" y="4518"/>
                  </a:cubicBezTo>
                  <a:cubicBezTo>
                    <a:pt x="11193" y="4518"/>
                    <a:pt x="11396" y="4314"/>
                    <a:pt x="11396" y="4070"/>
                  </a:cubicBezTo>
                  <a:cubicBezTo>
                    <a:pt x="11396" y="3826"/>
                    <a:pt x="11193" y="3623"/>
                    <a:pt x="10948" y="3623"/>
                  </a:cubicBezTo>
                  <a:close/>
                  <a:moveTo>
                    <a:pt x="12291" y="3623"/>
                  </a:moveTo>
                  <a:cubicBezTo>
                    <a:pt x="12047" y="3623"/>
                    <a:pt x="11844" y="3826"/>
                    <a:pt x="11844" y="4070"/>
                  </a:cubicBezTo>
                  <a:cubicBezTo>
                    <a:pt x="11844" y="4314"/>
                    <a:pt x="12047" y="4518"/>
                    <a:pt x="12291" y="4518"/>
                  </a:cubicBezTo>
                  <a:cubicBezTo>
                    <a:pt x="12536" y="4518"/>
                    <a:pt x="12739" y="4314"/>
                    <a:pt x="12739" y="4070"/>
                  </a:cubicBezTo>
                  <a:cubicBezTo>
                    <a:pt x="12739" y="3826"/>
                    <a:pt x="12536" y="3623"/>
                    <a:pt x="12291" y="3623"/>
                  </a:cubicBezTo>
                  <a:close/>
                  <a:moveTo>
                    <a:pt x="13634" y="3623"/>
                  </a:moveTo>
                  <a:cubicBezTo>
                    <a:pt x="13390" y="3623"/>
                    <a:pt x="13187" y="3826"/>
                    <a:pt x="13187" y="4070"/>
                  </a:cubicBezTo>
                  <a:cubicBezTo>
                    <a:pt x="13187" y="4314"/>
                    <a:pt x="13390" y="4518"/>
                    <a:pt x="13634" y="4518"/>
                  </a:cubicBezTo>
                  <a:cubicBezTo>
                    <a:pt x="13879" y="4518"/>
                    <a:pt x="14082" y="4314"/>
                    <a:pt x="14082" y="4070"/>
                  </a:cubicBezTo>
                  <a:cubicBezTo>
                    <a:pt x="14082" y="3826"/>
                    <a:pt x="13879" y="3623"/>
                    <a:pt x="13634" y="3623"/>
                  </a:cubicBezTo>
                  <a:close/>
                  <a:moveTo>
                    <a:pt x="14977" y="3623"/>
                  </a:moveTo>
                  <a:cubicBezTo>
                    <a:pt x="14733" y="3623"/>
                    <a:pt x="14530" y="3826"/>
                    <a:pt x="14530" y="4070"/>
                  </a:cubicBezTo>
                  <a:cubicBezTo>
                    <a:pt x="14530" y="4314"/>
                    <a:pt x="14733" y="4518"/>
                    <a:pt x="14977" y="4518"/>
                  </a:cubicBezTo>
                  <a:cubicBezTo>
                    <a:pt x="15222" y="4518"/>
                    <a:pt x="15425" y="4314"/>
                    <a:pt x="15425" y="4070"/>
                  </a:cubicBezTo>
                  <a:cubicBezTo>
                    <a:pt x="15425" y="3826"/>
                    <a:pt x="15222" y="3623"/>
                    <a:pt x="14977" y="3623"/>
                  </a:cubicBezTo>
                  <a:close/>
                  <a:moveTo>
                    <a:pt x="16320" y="3623"/>
                  </a:moveTo>
                  <a:cubicBezTo>
                    <a:pt x="16076" y="3623"/>
                    <a:pt x="15873" y="3826"/>
                    <a:pt x="15873" y="4070"/>
                  </a:cubicBezTo>
                  <a:cubicBezTo>
                    <a:pt x="15873" y="4314"/>
                    <a:pt x="16076" y="4518"/>
                    <a:pt x="16320" y="4518"/>
                  </a:cubicBezTo>
                  <a:cubicBezTo>
                    <a:pt x="16565" y="4518"/>
                    <a:pt x="16768" y="4314"/>
                    <a:pt x="16768" y="4070"/>
                  </a:cubicBezTo>
                  <a:cubicBezTo>
                    <a:pt x="16768" y="3826"/>
                    <a:pt x="16565" y="3623"/>
                    <a:pt x="16320" y="3623"/>
                  </a:cubicBezTo>
                  <a:close/>
                  <a:moveTo>
                    <a:pt x="367" y="5454"/>
                  </a:moveTo>
                  <a:cubicBezTo>
                    <a:pt x="164" y="5454"/>
                    <a:pt x="1" y="5617"/>
                    <a:pt x="1" y="5861"/>
                  </a:cubicBezTo>
                  <a:cubicBezTo>
                    <a:pt x="1" y="6064"/>
                    <a:pt x="164" y="6227"/>
                    <a:pt x="367" y="6227"/>
                  </a:cubicBezTo>
                  <a:lnTo>
                    <a:pt x="1954" y="6227"/>
                  </a:lnTo>
                  <a:cubicBezTo>
                    <a:pt x="2158" y="6227"/>
                    <a:pt x="2321" y="6064"/>
                    <a:pt x="2321" y="5861"/>
                  </a:cubicBezTo>
                  <a:cubicBezTo>
                    <a:pt x="2321" y="5617"/>
                    <a:pt x="2158" y="5454"/>
                    <a:pt x="1954" y="5454"/>
                  </a:cubicBezTo>
                  <a:close/>
                  <a:moveTo>
                    <a:pt x="3704" y="5454"/>
                  </a:moveTo>
                  <a:cubicBezTo>
                    <a:pt x="3501" y="5454"/>
                    <a:pt x="3297" y="5617"/>
                    <a:pt x="3297" y="5861"/>
                  </a:cubicBezTo>
                  <a:cubicBezTo>
                    <a:pt x="3297" y="6064"/>
                    <a:pt x="3501" y="6227"/>
                    <a:pt x="3704" y="6227"/>
                  </a:cubicBezTo>
                  <a:lnTo>
                    <a:pt x="7815" y="6227"/>
                  </a:lnTo>
                  <a:cubicBezTo>
                    <a:pt x="8059" y="6227"/>
                    <a:pt x="8222" y="6064"/>
                    <a:pt x="8222" y="5861"/>
                  </a:cubicBezTo>
                  <a:cubicBezTo>
                    <a:pt x="8222" y="5617"/>
                    <a:pt x="8059" y="5454"/>
                    <a:pt x="7815" y="5454"/>
                  </a:cubicBezTo>
                  <a:close/>
                  <a:moveTo>
                    <a:pt x="367" y="7245"/>
                  </a:moveTo>
                  <a:cubicBezTo>
                    <a:pt x="164" y="7245"/>
                    <a:pt x="1" y="7448"/>
                    <a:pt x="1" y="7652"/>
                  </a:cubicBezTo>
                  <a:cubicBezTo>
                    <a:pt x="1" y="7855"/>
                    <a:pt x="164" y="8018"/>
                    <a:pt x="367" y="8018"/>
                  </a:cubicBezTo>
                  <a:lnTo>
                    <a:pt x="1954" y="8018"/>
                  </a:lnTo>
                  <a:cubicBezTo>
                    <a:pt x="2158" y="8018"/>
                    <a:pt x="2321" y="7855"/>
                    <a:pt x="2321" y="7652"/>
                  </a:cubicBezTo>
                  <a:cubicBezTo>
                    <a:pt x="2321" y="7448"/>
                    <a:pt x="2158" y="7245"/>
                    <a:pt x="1954" y="7245"/>
                  </a:cubicBezTo>
                  <a:close/>
                  <a:moveTo>
                    <a:pt x="3704" y="7245"/>
                  </a:moveTo>
                  <a:cubicBezTo>
                    <a:pt x="3501" y="7245"/>
                    <a:pt x="3297" y="7448"/>
                    <a:pt x="3297" y="7652"/>
                  </a:cubicBezTo>
                  <a:cubicBezTo>
                    <a:pt x="3297" y="7855"/>
                    <a:pt x="3501" y="8018"/>
                    <a:pt x="3704" y="8018"/>
                  </a:cubicBezTo>
                  <a:lnTo>
                    <a:pt x="7815" y="8018"/>
                  </a:lnTo>
                  <a:cubicBezTo>
                    <a:pt x="8059" y="8018"/>
                    <a:pt x="8222" y="7855"/>
                    <a:pt x="8222" y="7652"/>
                  </a:cubicBezTo>
                  <a:cubicBezTo>
                    <a:pt x="8222" y="7448"/>
                    <a:pt x="8059" y="7245"/>
                    <a:pt x="7815" y="7245"/>
                  </a:cubicBezTo>
                  <a:close/>
                  <a:moveTo>
                    <a:pt x="14204" y="8750"/>
                  </a:moveTo>
                  <a:cubicBezTo>
                    <a:pt x="13960" y="8750"/>
                    <a:pt x="13756" y="8954"/>
                    <a:pt x="13756" y="9239"/>
                  </a:cubicBezTo>
                  <a:cubicBezTo>
                    <a:pt x="13756" y="9483"/>
                    <a:pt x="13960" y="9686"/>
                    <a:pt x="14204" y="9686"/>
                  </a:cubicBezTo>
                  <a:cubicBezTo>
                    <a:pt x="14448" y="9686"/>
                    <a:pt x="14652" y="9483"/>
                    <a:pt x="14652" y="9239"/>
                  </a:cubicBezTo>
                  <a:cubicBezTo>
                    <a:pt x="14652" y="8954"/>
                    <a:pt x="14448" y="8750"/>
                    <a:pt x="14204" y="8750"/>
                  </a:cubicBezTo>
                  <a:close/>
                  <a:moveTo>
                    <a:pt x="15547" y="8750"/>
                  </a:moveTo>
                  <a:cubicBezTo>
                    <a:pt x="15303" y="8750"/>
                    <a:pt x="15099" y="8954"/>
                    <a:pt x="15099" y="9239"/>
                  </a:cubicBezTo>
                  <a:cubicBezTo>
                    <a:pt x="15099" y="9483"/>
                    <a:pt x="15303" y="9686"/>
                    <a:pt x="15547" y="9686"/>
                  </a:cubicBezTo>
                  <a:cubicBezTo>
                    <a:pt x="15791" y="9686"/>
                    <a:pt x="15995" y="9483"/>
                    <a:pt x="15995" y="9239"/>
                  </a:cubicBezTo>
                  <a:cubicBezTo>
                    <a:pt x="15995" y="8954"/>
                    <a:pt x="15791" y="8750"/>
                    <a:pt x="15547" y="8750"/>
                  </a:cubicBezTo>
                  <a:close/>
                  <a:moveTo>
                    <a:pt x="16890" y="8750"/>
                  </a:moveTo>
                  <a:cubicBezTo>
                    <a:pt x="16646" y="8750"/>
                    <a:pt x="16442" y="8954"/>
                    <a:pt x="16442" y="9239"/>
                  </a:cubicBezTo>
                  <a:cubicBezTo>
                    <a:pt x="16442" y="9483"/>
                    <a:pt x="16646" y="9686"/>
                    <a:pt x="16890" y="9686"/>
                  </a:cubicBezTo>
                  <a:cubicBezTo>
                    <a:pt x="17134" y="9686"/>
                    <a:pt x="17338" y="9483"/>
                    <a:pt x="17338" y="9239"/>
                  </a:cubicBezTo>
                  <a:cubicBezTo>
                    <a:pt x="17338" y="8954"/>
                    <a:pt x="17134" y="8750"/>
                    <a:pt x="16890" y="8750"/>
                  </a:cubicBezTo>
                  <a:close/>
                  <a:moveTo>
                    <a:pt x="18233" y="8750"/>
                  </a:moveTo>
                  <a:cubicBezTo>
                    <a:pt x="17989" y="8750"/>
                    <a:pt x="17785" y="8954"/>
                    <a:pt x="17785" y="9239"/>
                  </a:cubicBezTo>
                  <a:cubicBezTo>
                    <a:pt x="17785" y="9483"/>
                    <a:pt x="17989" y="9686"/>
                    <a:pt x="18233" y="9686"/>
                  </a:cubicBezTo>
                  <a:cubicBezTo>
                    <a:pt x="18477" y="9686"/>
                    <a:pt x="18681" y="9483"/>
                    <a:pt x="18681" y="9239"/>
                  </a:cubicBezTo>
                  <a:cubicBezTo>
                    <a:pt x="18681" y="8954"/>
                    <a:pt x="18477" y="8750"/>
                    <a:pt x="18233" y="8750"/>
                  </a:cubicBezTo>
                  <a:close/>
                  <a:moveTo>
                    <a:pt x="19576" y="8750"/>
                  </a:moveTo>
                  <a:cubicBezTo>
                    <a:pt x="19332" y="8750"/>
                    <a:pt x="19128" y="8954"/>
                    <a:pt x="19128" y="9239"/>
                  </a:cubicBezTo>
                  <a:cubicBezTo>
                    <a:pt x="19128" y="9483"/>
                    <a:pt x="19332" y="9686"/>
                    <a:pt x="19576" y="9686"/>
                  </a:cubicBezTo>
                  <a:cubicBezTo>
                    <a:pt x="19820" y="9686"/>
                    <a:pt x="20024" y="9483"/>
                    <a:pt x="20024" y="9239"/>
                  </a:cubicBezTo>
                  <a:cubicBezTo>
                    <a:pt x="20024" y="8954"/>
                    <a:pt x="19820" y="8750"/>
                    <a:pt x="19576" y="8750"/>
                  </a:cubicBezTo>
                  <a:close/>
                  <a:moveTo>
                    <a:pt x="20919" y="8750"/>
                  </a:moveTo>
                  <a:cubicBezTo>
                    <a:pt x="20675" y="8750"/>
                    <a:pt x="20471" y="8954"/>
                    <a:pt x="20471" y="9239"/>
                  </a:cubicBezTo>
                  <a:cubicBezTo>
                    <a:pt x="20471" y="9483"/>
                    <a:pt x="20675" y="9686"/>
                    <a:pt x="20919" y="9686"/>
                  </a:cubicBezTo>
                  <a:cubicBezTo>
                    <a:pt x="21163" y="9686"/>
                    <a:pt x="21367" y="9483"/>
                    <a:pt x="21367" y="9239"/>
                  </a:cubicBezTo>
                  <a:cubicBezTo>
                    <a:pt x="21367" y="8954"/>
                    <a:pt x="21163" y="8750"/>
                    <a:pt x="20919" y="8750"/>
                  </a:cubicBezTo>
                  <a:close/>
                  <a:moveTo>
                    <a:pt x="367" y="9076"/>
                  </a:moveTo>
                  <a:cubicBezTo>
                    <a:pt x="164" y="9076"/>
                    <a:pt x="1" y="9239"/>
                    <a:pt x="1" y="9442"/>
                  </a:cubicBezTo>
                  <a:cubicBezTo>
                    <a:pt x="1" y="9646"/>
                    <a:pt x="164" y="9849"/>
                    <a:pt x="367" y="9849"/>
                  </a:cubicBezTo>
                  <a:lnTo>
                    <a:pt x="1954" y="9849"/>
                  </a:lnTo>
                  <a:cubicBezTo>
                    <a:pt x="2158" y="9849"/>
                    <a:pt x="2321" y="9646"/>
                    <a:pt x="2321" y="9442"/>
                  </a:cubicBezTo>
                  <a:cubicBezTo>
                    <a:pt x="2321" y="9239"/>
                    <a:pt x="2158" y="9076"/>
                    <a:pt x="1954" y="9076"/>
                  </a:cubicBezTo>
                  <a:close/>
                  <a:moveTo>
                    <a:pt x="8629" y="9076"/>
                  </a:moveTo>
                  <a:cubicBezTo>
                    <a:pt x="8425" y="9076"/>
                    <a:pt x="8262" y="9239"/>
                    <a:pt x="8262" y="9442"/>
                  </a:cubicBezTo>
                  <a:cubicBezTo>
                    <a:pt x="8262" y="9646"/>
                    <a:pt x="8425" y="9849"/>
                    <a:pt x="8629" y="9849"/>
                  </a:cubicBezTo>
                  <a:lnTo>
                    <a:pt x="12780" y="9849"/>
                  </a:lnTo>
                  <a:cubicBezTo>
                    <a:pt x="12983" y="9849"/>
                    <a:pt x="13146" y="9646"/>
                    <a:pt x="13146" y="9442"/>
                  </a:cubicBezTo>
                  <a:cubicBezTo>
                    <a:pt x="13146" y="9239"/>
                    <a:pt x="12983" y="9076"/>
                    <a:pt x="12780" y="9076"/>
                  </a:cubicBezTo>
                  <a:close/>
                  <a:moveTo>
                    <a:pt x="367" y="10867"/>
                  </a:moveTo>
                  <a:cubicBezTo>
                    <a:pt x="164" y="10867"/>
                    <a:pt x="1" y="11029"/>
                    <a:pt x="1" y="11233"/>
                  </a:cubicBezTo>
                  <a:cubicBezTo>
                    <a:pt x="1" y="11436"/>
                    <a:pt x="164" y="11640"/>
                    <a:pt x="367" y="11640"/>
                  </a:cubicBezTo>
                  <a:lnTo>
                    <a:pt x="1954" y="11640"/>
                  </a:lnTo>
                  <a:cubicBezTo>
                    <a:pt x="2158" y="11640"/>
                    <a:pt x="2321" y="11436"/>
                    <a:pt x="2321" y="11233"/>
                  </a:cubicBezTo>
                  <a:cubicBezTo>
                    <a:pt x="2321" y="11029"/>
                    <a:pt x="2158" y="10867"/>
                    <a:pt x="1954" y="10867"/>
                  </a:cubicBezTo>
                  <a:close/>
                  <a:moveTo>
                    <a:pt x="8629" y="10867"/>
                  </a:moveTo>
                  <a:cubicBezTo>
                    <a:pt x="8425" y="10867"/>
                    <a:pt x="8262" y="11029"/>
                    <a:pt x="8262" y="11233"/>
                  </a:cubicBezTo>
                  <a:cubicBezTo>
                    <a:pt x="8262" y="11436"/>
                    <a:pt x="8425" y="11640"/>
                    <a:pt x="8629" y="11640"/>
                  </a:cubicBezTo>
                  <a:lnTo>
                    <a:pt x="12780" y="11640"/>
                  </a:lnTo>
                  <a:cubicBezTo>
                    <a:pt x="12983" y="11640"/>
                    <a:pt x="13146" y="11436"/>
                    <a:pt x="13146" y="11233"/>
                  </a:cubicBezTo>
                  <a:cubicBezTo>
                    <a:pt x="13146" y="11029"/>
                    <a:pt x="12983" y="10867"/>
                    <a:pt x="12780" y="10867"/>
                  </a:cubicBezTo>
                  <a:close/>
                  <a:moveTo>
                    <a:pt x="14204" y="12495"/>
                  </a:moveTo>
                  <a:cubicBezTo>
                    <a:pt x="13960" y="12495"/>
                    <a:pt x="13756" y="12657"/>
                    <a:pt x="13756" y="12942"/>
                  </a:cubicBezTo>
                  <a:cubicBezTo>
                    <a:pt x="13756" y="13186"/>
                    <a:pt x="13960" y="13390"/>
                    <a:pt x="14204" y="13390"/>
                  </a:cubicBezTo>
                  <a:cubicBezTo>
                    <a:pt x="14448" y="13390"/>
                    <a:pt x="14652" y="13186"/>
                    <a:pt x="14652" y="12942"/>
                  </a:cubicBezTo>
                  <a:cubicBezTo>
                    <a:pt x="14652" y="12657"/>
                    <a:pt x="14448" y="12495"/>
                    <a:pt x="14204" y="12495"/>
                  </a:cubicBezTo>
                  <a:close/>
                  <a:moveTo>
                    <a:pt x="15547" y="12495"/>
                  </a:moveTo>
                  <a:cubicBezTo>
                    <a:pt x="15303" y="12495"/>
                    <a:pt x="15099" y="12657"/>
                    <a:pt x="15099" y="12942"/>
                  </a:cubicBezTo>
                  <a:cubicBezTo>
                    <a:pt x="15099" y="13186"/>
                    <a:pt x="15303" y="13390"/>
                    <a:pt x="15547" y="13390"/>
                  </a:cubicBezTo>
                  <a:cubicBezTo>
                    <a:pt x="15791" y="13390"/>
                    <a:pt x="15995" y="13186"/>
                    <a:pt x="15995" y="12942"/>
                  </a:cubicBezTo>
                  <a:cubicBezTo>
                    <a:pt x="15995" y="12657"/>
                    <a:pt x="15791" y="12495"/>
                    <a:pt x="15547" y="12495"/>
                  </a:cubicBezTo>
                  <a:close/>
                  <a:moveTo>
                    <a:pt x="16890" y="12495"/>
                  </a:moveTo>
                  <a:cubicBezTo>
                    <a:pt x="16646" y="12495"/>
                    <a:pt x="16442" y="12657"/>
                    <a:pt x="16442" y="12942"/>
                  </a:cubicBezTo>
                  <a:cubicBezTo>
                    <a:pt x="16442" y="13186"/>
                    <a:pt x="16646" y="13390"/>
                    <a:pt x="16890" y="13390"/>
                  </a:cubicBezTo>
                  <a:cubicBezTo>
                    <a:pt x="17134" y="13390"/>
                    <a:pt x="17338" y="13186"/>
                    <a:pt x="17338" y="12942"/>
                  </a:cubicBezTo>
                  <a:cubicBezTo>
                    <a:pt x="17338" y="12657"/>
                    <a:pt x="17134" y="12495"/>
                    <a:pt x="16890" y="12495"/>
                  </a:cubicBezTo>
                  <a:close/>
                  <a:moveTo>
                    <a:pt x="18233" y="12495"/>
                  </a:moveTo>
                  <a:cubicBezTo>
                    <a:pt x="17989" y="12495"/>
                    <a:pt x="17785" y="12657"/>
                    <a:pt x="17785" y="12942"/>
                  </a:cubicBezTo>
                  <a:cubicBezTo>
                    <a:pt x="17785" y="13186"/>
                    <a:pt x="17989" y="13390"/>
                    <a:pt x="18233" y="13390"/>
                  </a:cubicBezTo>
                  <a:cubicBezTo>
                    <a:pt x="18477" y="13390"/>
                    <a:pt x="18681" y="13186"/>
                    <a:pt x="18681" y="12942"/>
                  </a:cubicBezTo>
                  <a:cubicBezTo>
                    <a:pt x="18681" y="12657"/>
                    <a:pt x="18477" y="12495"/>
                    <a:pt x="18233" y="12495"/>
                  </a:cubicBezTo>
                  <a:close/>
                  <a:moveTo>
                    <a:pt x="19576" y="12495"/>
                  </a:moveTo>
                  <a:cubicBezTo>
                    <a:pt x="19332" y="12495"/>
                    <a:pt x="19128" y="12657"/>
                    <a:pt x="19128" y="12942"/>
                  </a:cubicBezTo>
                  <a:cubicBezTo>
                    <a:pt x="19128" y="13186"/>
                    <a:pt x="19332" y="13390"/>
                    <a:pt x="19576" y="13390"/>
                  </a:cubicBezTo>
                  <a:cubicBezTo>
                    <a:pt x="19820" y="13390"/>
                    <a:pt x="20024" y="13186"/>
                    <a:pt x="20024" y="12942"/>
                  </a:cubicBezTo>
                  <a:cubicBezTo>
                    <a:pt x="20024" y="12657"/>
                    <a:pt x="19820" y="12495"/>
                    <a:pt x="19576" y="12495"/>
                  </a:cubicBezTo>
                  <a:close/>
                  <a:moveTo>
                    <a:pt x="20919" y="12495"/>
                  </a:moveTo>
                  <a:cubicBezTo>
                    <a:pt x="20675" y="12495"/>
                    <a:pt x="20471" y="12657"/>
                    <a:pt x="20471" y="12942"/>
                  </a:cubicBezTo>
                  <a:cubicBezTo>
                    <a:pt x="20471" y="13186"/>
                    <a:pt x="20675" y="13390"/>
                    <a:pt x="20919" y="13390"/>
                  </a:cubicBezTo>
                  <a:cubicBezTo>
                    <a:pt x="21163" y="13390"/>
                    <a:pt x="21367" y="13186"/>
                    <a:pt x="21367" y="12942"/>
                  </a:cubicBezTo>
                  <a:cubicBezTo>
                    <a:pt x="21367" y="12657"/>
                    <a:pt x="21163" y="12495"/>
                    <a:pt x="20919" y="12495"/>
                  </a:cubicBezTo>
                  <a:close/>
                  <a:moveTo>
                    <a:pt x="367" y="12657"/>
                  </a:moveTo>
                  <a:cubicBezTo>
                    <a:pt x="164" y="12657"/>
                    <a:pt x="1" y="12820"/>
                    <a:pt x="1" y="13024"/>
                  </a:cubicBezTo>
                  <a:cubicBezTo>
                    <a:pt x="1" y="13268"/>
                    <a:pt x="164" y="13431"/>
                    <a:pt x="367" y="13431"/>
                  </a:cubicBezTo>
                  <a:lnTo>
                    <a:pt x="1954" y="13431"/>
                  </a:lnTo>
                  <a:cubicBezTo>
                    <a:pt x="2158" y="13431"/>
                    <a:pt x="2321" y="13268"/>
                    <a:pt x="2321" y="13024"/>
                  </a:cubicBezTo>
                  <a:cubicBezTo>
                    <a:pt x="2321" y="12820"/>
                    <a:pt x="2158" y="12657"/>
                    <a:pt x="1954" y="12657"/>
                  </a:cubicBezTo>
                  <a:close/>
                  <a:moveTo>
                    <a:pt x="8629" y="12657"/>
                  </a:moveTo>
                  <a:cubicBezTo>
                    <a:pt x="8425" y="12657"/>
                    <a:pt x="8262" y="12820"/>
                    <a:pt x="8262" y="13024"/>
                  </a:cubicBezTo>
                  <a:cubicBezTo>
                    <a:pt x="8262" y="13268"/>
                    <a:pt x="8425" y="13431"/>
                    <a:pt x="8629" y="13431"/>
                  </a:cubicBezTo>
                  <a:lnTo>
                    <a:pt x="12780" y="13431"/>
                  </a:lnTo>
                  <a:cubicBezTo>
                    <a:pt x="12983" y="13431"/>
                    <a:pt x="13146" y="13268"/>
                    <a:pt x="13146" y="13024"/>
                  </a:cubicBezTo>
                  <a:cubicBezTo>
                    <a:pt x="13146" y="12820"/>
                    <a:pt x="12983" y="12657"/>
                    <a:pt x="12780"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5"/>
            <p:cNvSpPr/>
            <p:nvPr/>
          </p:nvSpPr>
          <p:spPr>
            <a:xfrm>
              <a:off x="2792550" y="4478775"/>
              <a:ext cx="657275" cy="73275"/>
            </a:xfrm>
            <a:custGeom>
              <a:avLst/>
              <a:gdLst/>
              <a:ahLst/>
              <a:cxnLst/>
              <a:rect l="l" t="t" r="r" b="b"/>
              <a:pathLst>
                <a:path w="26291" h="2931" extrusionOk="0">
                  <a:moveTo>
                    <a:pt x="5088" y="0"/>
                  </a:moveTo>
                  <a:lnTo>
                    <a:pt x="4925" y="41"/>
                  </a:lnTo>
                  <a:lnTo>
                    <a:pt x="326" y="2238"/>
                  </a:lnTo>
                  <a:cubicBezTo>
                    <a:pt x="0" y="2401"/>
                    <a:pt x="123" y="2930"/>
                    <a:pt x="489" y="2930"/>
                  </a:cubicBezTo>
                  <a:lnTo>
                    <a:pt x="22913" y="2930"/>
                  </a:lnTo>
                  <a:cubicBezTo>
                    <a:pt x="22994" y="2930"/>
                    <a:pt x="23076" y="2890"/>
                    <a:pt x="23157" y="2849"/>
                  </a:cubicBezTo>
                  <a:lnTo>
                    <a:pt x="26047" y="651"/>
                  </a:lnTo>
                  <a:cubicBezTo>
                    <a:pt x="26291" y="448"/>
                    <a:pt x="26169" y="0"/>
                    <a:pt x="258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5"/>
            <p:cNvSpPr/>
            <p:nvPr/>
          </p:nvSpPr>
          <p:spPr>
            <a:xfrm>
              <a:off x="2787450" y="4470625"/>
              <a:ext cx="667475" cy="89550"/>
            </a:xfrm>
            <a:custGeom>
              <a:avLst/>
              <a:gdLst/>
              <a:ahLst/>
              <a:cxnLst/>
              <a:rect l="l" t="t" r="r" b="b"/>
              <a:pathLst>
                <a:path w="26699" h="3582" extrusionOk="0">
                  <a:moveTo>
                    <a:pt x="26047" y="652"/>
                  </a:moveTo>
                  <a:lnTo>
                    <a:pt x="26047" y="692"/>
                  </a:lnTo>
                  <a:lnTo>
                    <a:pt x="26006" y="692"/>
                  </a:lnTo>
                  <a:lnTo>
                    <a:pt x="23117" y="2931"/>
                  </a:lnTo>
                  <a:lnTo>
                    <a:pt x="693" y="2931"/>
                  </a:lnTo>
                  <a:lnTo>
                    <a:pt x="652" y="2890"/>
                  </a:lnTo>
                  <a:lnTo>
                    <a:pt x="693" y="2890"/>
                  </a:lnTo>
                  <a:lnTo>
                    <a:pt x="5251" y="692"/>
                  </a:lnTo>
                  <a:lnTo>
                    <a:pt x="5332" y="652"/>
                  </a:lnTo>
                  <a:close/>
                  <a:moveTo>
                    <a:pt x="5210" y="0"/>
                  </a:moveTo>
                  <a:lnTo>
                    <a:pt x="5088" y="41"/>
                  </a:lnTo>
                  <a:lnTo>
                    <a:pt x="5007" y="41"/>
                  </a:lnTo>
                  <a:lnTo>
                    <a:pt x="367" y="2279"/>
                  </a:lnTo>
                  <a:cubicBezTo>
                    <a:pt x="123" y="2402"/>
                    <a:pt x="1" y="2646"/>
                    <a:pt x="1" y="2890"/>
                  </a:cubicBezTo>
                  <a:cubicBezTo>
                    <a:pt x="1" y="3053"/>
                    <a:pt x="42" y="3256"/>
                    <a:pt x="164" y="3378"/>
                  </a:cubicBezTo>
                  <a:cubicBezTo>
                    <a:pt x="286" y="3500"/>
                    <a:pt x="489" y="3582"/>
                    <a:pt x="693" y="3582"/>
                  </a:cubicBezTo>
                  <a:lnTo>
                    <a:pt x="23117" y="3582"/>
                  </a:lnTo>
                  <a:cubicBezTo>
                    <a:pt x="23280" y="3582"/>
                    <a:pt x="23442" y="3541"/>
                    <a:pt x="23565" y="3460"/>
                  </a:cubicBezTo>
                  <a:lnTo>
                    <a:pt x="26454" y="1221"/>
                  </a:lnTo>
                  <a:cubicBezTo>
                    <a:pt x="26617" y="1099"/>
                    <a:pt x="26698" y="896"/>
                    <a:pt x="26698" y="692"/>
                  </a:cubicBezTo>
                  <a:cubicBezTo>
                    <a:pt x="26698" y="489"/>
                    <a:pt x="26658" y="326"/>
                    <a:pt x="26535" y="204"/>
                  </a:cubicBezTo>
                  <a:cubicBezTo>
                    <a:pt x="26413" y="82"/>
                    <a:pt x="26210" y="0"/>
                    <a:pt x="260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5"/>
            <p:cNvSpPr/>
            <p:nvPr/>
          </p:nvSpPr>
          <p:spPr>
            <a:xfrm>
              <a:off x="3097775" y="4128775"/>
              <a:ext cx="102775" cy="392750"/>
            </a:xfrm>
            <a:custGeom>
              <a:avLst/>
              <a:gdLst/>
              <a:ahLst/>
              <a:cxnLst/>
              <a:rect l="l" t="t" r="r" b="b"/>
              <a:pathLst>
                <a:path w="4111" h="15710" extrusionOk="0">
                  <a:moveTo>
                    <a:pt x="1" y="0"/>
                  </a:moveTo>
                  <a:lnTo>
                    <a:pt x="1" y="15709"/>
                  </a:lnTo>
                  <a:lnTo>
                    <a:pt x="4111" y="15709"/>
                  </a:lnTo>
                  <a:lnTo>
                    <a:pt x="41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5"/>
            <p:cNvSpPr/>
            <p:nvPr/>
          </p:nvSpPr>
          <p:spPr>
            <a:xfrm>
              <a:off x="3089625" y="4119600"/>
              <a:ext cx="120100" cy="410050"/>
            </a:xfrm>
            <a:custGeom>
              <a:avLst/>
              <a:gdLst/>
              <a:ahLst/>
              <a:cxnLst/>
              <a:rect l="l" t="t" r="r" b="b"/>
              <a:pathLst>
                <a:path w="4804" h="16402" extrusionOk="0">
                  <a:moveTo>
                    <a:pt x="4111" y="693"/>
                  </a:moveTo>
                  <a:lnTo>
                    <a:pt x="4111" y="15751"/>
                  </a:lnTo>
                  <a:lnTo>
                    <a:pt x="652" y="15751"/>
                  </a:lnTo>
                  <a:lnTo>
                    <a:pt x="652" y="693"/>
                  </a:lnTo>
                  <a:close/>
                  <a:moveTo>
                    <a:pt x="327" y="1"/>
                  </a:moveTo>
                  <a:cubicBezTo>
                    <a:pt x="245" y="1"/>
                    <a:pt x="164" y="42"/>
                    <a:pt x="82" y="123"/>
                  </a:cubicBezTo>
                  <a:cubicBezTo>
                    <a:pt x="42" y="164"/>
                    <a:pt x="1" y="286"/>
                    <a:pt x="1" y="367"/>
                  </a:cubicBezTo>
                  <a:lnTo>
                    <a:pt x="1" y="16076"/>
                  </a:lnTo>
                  <a:cubicBezTo>
                    <a:pt x="1" y="16158"/>
                    <a:pt x="42" y="16239"/>
                    <a:pt x="82" y="16320"/>
                  </a:cubicBezTo>
                  <a:cubicBezTo>
                    <a:pt x="164" y="16361"/>
                    <a:pt x="245" y="16402"/>
                    <a:pt x="327" y="16402"/>
                  </a:cubicBezTo>
                  <a:lnTo>
                    <a:pt x="4437" y="16402"/>
                  </a:lnTo>
                  <a:cubicBezTo>
                    <a:pt x="4559" y="16402"/>
                    <a:pt x="4640" y="16361"/>
                    <a:pt x="4681" y="16320"/>
                  </a:cubicBezTo>
                  <a:cubicBezTo>
                    <a:pt x="4763" y="16239"/>
                    <a:pt x="4803" y="16158"/>
                    <a:pt x="4803" y="16076"/>
                  </a:cubicBezTo>
                  <a:lnTo>
                    <a:pt x="4803" y="367"/>
                  </a:lnTo>
                  <a:cubicBezTo>
                    <a:pt x="4803" y="286"/>
                    <a:pt x="4763" y="164"/>
                    <a:pt x="4681" y="123"/>
                  </a:cubicBezTo>
                  <a:cubicBezTo>
                    <a:pt x="4640" y="42"/>
                    <a:pt x="4559" y="1"/>
                    <a:pt x="4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5"/>
            <p:cNvSpPr/>
            <p:nvPr/>
          </p:nvSpPr>
          <p:spPr>
            <a:xfrm>
              <a:off x="3081500" y="4128775"/>
              <a:ext cx="135350" cy="284900"/>
            </a:xfrm>
            <a:custGeom>
              <a:avLst/>
              <a:gdLst/>
              <a:ahLst/>
              <a:cxnLst/>
              <a:rect l="l" t="t" r="r" b="b"/>
              <a:pathLst>
                <a:path w="5414" h="11396" extrusionOk="0">
                  <a:moveTo>
                    <a:pt x="0" y="0"/>
                  </a:moveTo>
                  <a:lnTo>
                    <a:pt x="0" y="11395"/>
                  </a:lnTo>
                  <a:lnTo>
                    <a:pt x="5413" y="11395"/>
                  </a:lnTo>
                  <a:lnTo>
                    <a:pt x="541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5"/>
            <p:cNvSpPr/>
            <p:nvPr/>
          </p:nvSpPr>
          <p:spPr>
            <a:xfrm>
              <a:off x="3073350" y="4119600"/>
              <a:ext cx="152650" cy="302200"/>
            </a:xfrm>
            <a:custGeom>
              <a:avLst/>
              <a:gdLst/>
              <a:ahLst/>
              <a:cxnLst/>
              <a:rect l="l" t="t" r="r" b="b"/>
              <a:pathLst>
                <a:path w="6106" h="12088" extrusionOk="0">
                  <a:moveTo>
                    <a:pt x="5414" y="693"/>
                  </a:moveTo>
                  <a:lnTo>
                    <a:pt x="5414" y="11437"/>
                  </a:lnTo>
                  <a:lnTo>
                    <a:pt x="693" y="11437"/>
                  </a:lnTo>
                  <a:lnTo>
                    <a:pt x="693" y="693"/>
                  </a:lnTo>
                  <a:close/>
                  <a:moveTo>
                    <a:pt x="326" y="1"/>
                  </a:moveTo>
                  <a:cubicBezTo>
                    <a:pt x="245" y="1"/>
                    <a:pt x="164" y="42"/>
                    <a:pt x="82" y="123"/>
                  </a:cubicBezTo>
                  <a:cubicBezTo>
                    <a:pt x="42" y="164"/>
                    <a:pt x="1" y="286"/>
                    <a:pt x="1" y="367"/>
                  </a:cubicBezTo>
                  <a:lnTo>
                    <a:pt x="1" y="11762"/>
                  </a:lnTo>
                  <a:cubicBezTo>
                    <a:pt x="1" y="11844"/>
                    <a:pt x="42" y="11925"/>
                    <a:pt x="82" y="12007"/>
                  </a:cubicBezTo>
                  <a:cubicBezTo>
                    <a:pt x="164" y="12088"/>
                    <a:pt x="245" y="12088"/>
                    <a:pt x="326" y="12088"/>
                  </a:cubicBezTo>
                  <a:lnTo>
                    <a:pt x="5739" y="12088"/>
                  </a:lnTo>
                  <a:cubicBezTo>
                    <a:pt x="5861" y="12088"/>
                    <a:pt x="5943" y="12088"/>
                    <a:pt x="5983" y="12007"/>
                  </a:cubicBezTo>
                  <a:cubicBezTo>
                    <a:pt x="6065" y="11925"/>
                    <a:pt x="6105" y="11844"/>
                    <a:pt x="6105" y="11762"/>
                  </a:cubicBezTo>
                  <a:lnTo>
                    <a:pt x="6105" y="367"/>
                  </a:lnTo>
                  <a:cubicBezTo>
                    <a:pt x="6105" y="286"/>
                    <a:pt x="6065" y="164"/>
                    <a:pt x="5983" y="123"/>
                  </a:cubicBezTo>
                  <a:cubicBezTo>
                    <a:pt x="5943" y="42"/>
                    <a:pt x="5861" y="1"/>
                    <a:pt x="5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5"/>
            <p:cNvSpPr/>
            <p:nvPr/>
          </p:nvSpPr>
          <p:spPr>
            <a:xfrm>
              <a:off x="2320450" y="2821375"/>
              <a:ext cx="1707275" cy="1335900"/>
            </a:xfrm>
            <a:custGeom>
              <a:avLst/>
              <a:gdLst/>
              <a:ahLst/>
              <a:cxnLst/>
              <a:rect l="l" t="t" r="r" b="b"/>
              <a:pathLst>
                <a:path w="68291" h="53436" extrusionOk="0">
                  <a:moveTo>
                    <a:pt x="1" y="0"/>
                  </a:moveTo>
                  <a:lnTo>
                    <a:pt x="1" y="53436"/>
                  </a:lnTo>
                  <a:lnTo>
                    <a:pt x="68291" y="53436"/>
                  </a:lnTo>
                  <a:lnTo>
                    <a:pt x="6829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5"/>
            <p:cNvSpPr/>
            <p:nvPr/>
          </p:nvSpPr>
          <p:spPr>
            <a:xfrm>
              <a:off x="2311300" y="2813225"/>
              <a:ext cx="1724575" cy="1352200"/>
            </a:xfrm>
            <a:custGeom>
              <a:avLst/>
              <a:gdLst/>
              <a:ahLst/>
              <a:cxnLst/>
              <a:rect l="l" t="t" r="r" b="b"/>
              <a:pathLst>
                <a:path w="68983" h="54088" extrusionOk="0">
                  <a:moveTo>
                    <a:pt x="68290" y="693"/>
                  </a:moveTo>
                  <a:lnTo>
                    <a:pt x="68290" y="53395"/>
                  </a:lnTo>
                  <a:lnTo>
                    <a:pt x="693" y="53395"/>
                  </a:lnTo>
                  <a:lnTo>
                    <a:pt x="693" y="693"/>
                  </a:lnTo>
                  <a:close/>
                  <a:moveTo>
                    <a:pt x="367" y="1"/>
                  </a:moveTo>
                  <a:cubicBezTo>
                    <a:pt x="286" y="1"/>
                    <a:pt x="163" y="41"/>
                    <a:pt x="123" y="82"/>
                  </a:cubicBezTo>
                  <a:cubicBezTo>
                    <a:pt x="41" y="163"/>
                    <a:pt x="1" y="245"/>
                    <a:pt x="1" y="326"/>
                  </a:cubicBezTo>
                  <a:lnTo>
                    <a:pt x="1" y="53762"/>
                  </a:lnTo>
                  <a:cubicBezTo>
                    <a:pt x="1" y="53843"/>
                    <a:pt x="41" y="53924"/>
                    <a:pt x="123" y="54006"/>
                  </a:cubicBezTo>
                  <a:cubicBezTo>
                    <a:pt x="163" y="54047"/>
                    <a:pt x="286" y="54087"/>
                    <a:pt x="367" y="54087"/>
                  </a:cubicBezTo>
                  <a:lnTo>
                    <a:pt x="68657" y="54087"/>
                  </a:lnTo>
                  <a:cubicBezTo>
                    <a:pt x="68738" y="54087"/>
                    <a:pt x="68819" y="54047"/>
                    <a:pt x="68901" y="54006"/>
                  </a:cubicBezTo>
                  <a:cubicBezTo>
                    <a:pt x="68942" y="53924"/>
                    <a:pt x="68982" y="53843"/>
                    <a:pt x="68982" y="53762"/>
                  </a:cubicBezTo>
                  <a:lnTo>
                    <a:pt x="68982" y="326"/>
                  </a:lnTo>
                  <a:cubicBezTo>
                    <a:pt x="68982" y="245"/>
                    <a:pt x="68942" y="163"/>
                    <a:pt x="68901" y="82"/>
                  </a:cubicBezTo>
                  <a:cubicBezTo>
                    <a:pt x="68819" y="41"/>
                    <a:pt x="68738" y="1"/>
                    <a:pt x="686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5"/>
            <p:cNvSpPr/>
            <p:nvPr/>
          </p:nvSpPr>
          <p:spPr>
            <a:xfrm>
              <a:off x="2411025" y="2892600"/>
              <a:ext cx="1525125" cy="1193450"/>
            </a:xfrm>
            <a:custGeom>
              <a:avLst/>
              <a:gdLst/>
              <a:ahLst/>
              <a:cxnLst/>
              <a:rect l="l" t="t" r="r" b="b"/>
              <a:pathLst>
                <a:path w="61005" h="47738" extrusionOk="0">
                  <a:moveTo>
                    <a:pt x="0" y="0"/>
                  </a:moveTo>
                  <a:lnTo>
                    <a:pt x="0" y="47738"/>
                  </a:lnTo>
                  <a:lnTo>
                    <a:pt x="61005" y="47738"/>
                  </a:lnTo>
                  <a:lnTo>
                    <a:pt x="6100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5"/>
            <p:cNvSpPr/>
            <p:nvPr/>
          </p:nvSpPr>
          <p:spPr>
            <a:xfrm>
              <a:off x="2402875" y="2884450"/>
              <a:ext cx="1541425" cy="1209750"/>
            </a:xfrm>
            <a:custGeom>
              <a:avLst/>
              <a:gdLst/>
              <a:ahLst/>
              <a:cxnLst/>
              <a:rect l="l" t="t" r="r" b="b"/>
              <a:pathLst>
                <a:path w="61657" h="48390" extrusionOk="0">
                  <a:moveTo>
                    <a:pt x="61005" y="692"/>
                  </a:moveTo>
                  <a:lnTo>
                    <a:pt x="61005" y="47698"/>
                  </a:lnTo>
                  <a:lnTo>
                    <a:pt x="692" y="47698"/>
                  </a:lnTo>
                  <a:lnTo>
                    <a:pt x="692" y="692"/>
                  </a:lnTo>
                  <a:close/>
                  <a:moveTo>
                    <a:pt x="326" y="0"/>
                  </a:moveTo>
                  <a:cubicBezTo>
                    <a:pt x="245" y="0"/>
                    <a:pt x="163" y="41"/>
                    <a:pt x="123" y="123"/>
                  </a:cubicBezTo>
                  <a:cubicBezTo>
                    <a:pt x="41" y="163"/>
                    <a:pt x="0" y="245"/>
                    <a:pt x="0" y="326"/>
                  </a:cubicBezTo>
                  <a:lnTo>
                    <a:pt x="0" y="48064"/>
                  </a:lnTo>
                  <a:cubicBezTo>
                    <a:pt x="0" y="48145"/>
                    <a:pt x="41" y="48227"/>
                    <a:pt x="123" y="48267"/>
                  </a:cubicBezTo>
                  <a:cubicBezTo>
                    <a:pt x="163" y="48349"/>
                    <a:pt x="245" y="48389"/>
                    <a:pt x="326" y="48389"/>
                  </a:cubicBezTo>
                  <a:lnTo>
                    <a:pt x="61331" y="48389"/>
                  </a:lnTo>
                  <a:cubicBezTo>
                    <a:pt x="61412" y="48389"/>
                    <a:pt x="61494" y="48349"/>
                    <a:pt x="61575" y="48267"/>
                  </a:cubicBezTo>
                  <a:cubicBezTo>
                    <a:pt x="61616" y="48227"/>
                    <a:pt x="61657" y="48145"/>
                    <a:pt x="61657" y="48064"/>
                  </a:cubicBezTo>
                  <a:lnTo>
                    <a:pt x="61657" y="326"/>
                  </a:lnTo>
                  <a:cubicBezTo>
                    <a:pt x="61657" y="245"/>
                    <a:pt x="61616" y="163"/>
                    <a:pt x="61575" y="123"/>
                  </a:cubicBezTo>
                  <a:cubicBezTo>
                    <a:pt x="61494" y="41"/>
                    <a:pt x="61412" y="0"/>
                    <a:pt x="61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35"/>
            <p:cNvSpPr/>
            <p:nvPr/>
          </p:nvSpPr>
          <p:spPr>
            <a:xfrm>
              <a:off x="2700975" y="2953625"/>
              <a:ext cx="534175" cy="335775"/>
            </a:xfrm>
            <a:custGeom>
              <a:avLst/>
              <a:gdLst/>
              <a:ahLst/>
              <a:cxnLst/>
              <a:rect l="l" t="t" r="r" b="b"/>
              <a:pathLst>
                <a:path w="21367" h="13431" extrusionOk="0">
                  <a:moveTo>
                    <a:pt x="367" y="82"/>
                  </a:moveTo>
                  <a:cubicBezTo>
                    <a:pt x="163" y="82"/>
                    <a:pt x="1" y="245"/>
                    <a:pt x="1" y="489"/>
                  </a:cubicBezTo>
                  <a:cubicBezTo>
                    <a:pt x="1" y="693"/>
                    <a:pt x="163" y="856"/>
                    <a:pt x="367" y="856"/>
                  </a:cubicBezTo>
                  <a:lnTo>
                    <a:pt x="1954" y="856"/>
                  </a:lnTo>
                  <a:cubicBezTo>
                    <a:pt x="2158" y="856"/>
                    <a:pt x="2361" y="693"/>
                    <a:pt x="2361" y="489"/>
                  </a:cubicBezTo>
                  <a:cubicBezTo>
                    <a:pt x="2361" y="245"/>
                    <a:pt x="2158" y="82"/>
                    <a:pt x="1954" y="82"/>
                  </a:cubicBezTo>
                  <a:close/>
                  <a:moveTo>
                    <a:pt x="3704" y="82"/>
                  </a:moveTo>
                  <a:cubicBezTo>
                    <a:pt x="3501" y="82"/>
                    <a:pt x="3338" y="245"/>
                    <a:pt x="3338" y="489"/>
                  </a:cubicBezTo>
                  <a:cubicBezTo>
                    <a:pt x="3338" y="693"/>
                    <a:pt x="3501" y="856"/>
                    <a:pt x="3704" y="856"/>
                  </a:cubicBezTo>
                  <a:lnTo>
                    <a:pt x="7855" y="856"/>
                  </a:lnTo>
                  <a:cubicBezTo>
                    <a:pt x="8059" y="856"/>
                    <a:pt x="8222" y="693"/>
                    <a:pt x="8222" y="489"/>
                  </a:cubicBezTo>
                  <a:cubicBezTo>
                    <a:pt x="8222" y="245"/>
                    <a:pt x="8059" y="82"/>
                    <a:pt x="7855" y="82"/>
                  </a:cubicBezTo>
                  <a:close/>
                  <a:moveTo>
                    <a:pt x="9605" y="1"/>
                  </a:moveTo>
                  <a:cubicBezTo>
                    <a:pt x="9361" y="1"/>
                    <a:pt x="9158" y="204"/>
                    <a:pt x="9158" y="489"/>
                  </a:cubicBezTo>
                  <a:cubicBezTo>
                    <a:pt x="9158" y="733"/>
                    <a:pt x="9361" y="937"/>
                    <a:pt x="9605" y="937"/>
                  </a:cubicBezTo>
                  <a:cubicBezTo>
                    <a:pt x="9849" y="937"/>
                    <a:pt x="10053" y="733"/>
                    <a:pt x="10053" y="489"/>
                  </a:cubicBezTo>
                  <a:cubicBezTo>
                    <a:pt x="10053" y="204"/>
                    <a:pt x="9849" y="1"/>
                    <a:pt x="9605" y="1"/>
                  </a:cubicBezTo>
                  <a:close/>
                  <a:moveTo>
                    <a:pt x="10948" y="1"/>
                  </a:moveTo>
                  <a:cubicBezTo>
                    <a:pt x="10704" y="1"/>
                    <a:pt x="10501" y="204"/>
                    <a:pt x="10501" y="489"/>
                  </a:cubicBezTo>
                  <a:cubicBezTo>
                    <a:pt x="10501" y="733"/>
                    <a:pt x="10704" y="937"/>
                    <a:pt x="10948" y="937"/>
                  </a:cubicBezTo>
                  <a:cubicBezTo>
                    <a:pt x="11192" y="937"/>
                    <a:pt x="11396" y="733"/>
                    <a:pt x="11396" y="489"/>
                  </a:cubicBezTo>
                  <a:cubicBezTo>
                    <a:pt x="11396" y="204"/>
                    <a:pt x="11192" y="1"/>
                    <a:pt x="10948" y="1"/>
                  </a:cubicBezTo>
                  <a:close/>
                  <a:moveTo>
                    <a:pt x="12291" y="1"/>
                  </a:moveTo>
                  <a:cubicBezTo>
                    <a:pt x="12047" y="1"/>
                    <a:pt x="11844" y="204"/>
                    <a:pt x="11844" y="489"/>
                  </a:cubicBezTo>
                  <a:cubicBezTo>
                    <a:pt x="11844" y="733"/>
                    <a:pt x="12047" y="937"/>
                    <a:pt x="12291" y="937"/>
                  </a:cubicBezTo>
                  <a:cubicBezTo>
                    <a:pt x="12535" y="937"/>
                    <a:pt x="12739" y="733"/>
                    <a:pt x="12739" y="489"/>
                  </a:cubicBezTo>
                  <a:cubicBezTo>
                    <a:pt x="12739" y="204"/>
                    <a:pt x="12535" y="1"/>
                    <a:pt x="12291" y="1"/>
                  </a:cubicBezTo>
                  <a:close/>
                  <a:moveTo>
                    <a:pt x="13634" y="1"/>
                  </a:moveTo>
                  <a:cubicBezTo>
                    <a:pt x="13390" y="1"/>
                    <a:pt x="13187" y="204"/>
                    <a:pt x="13187" y="489"/>
                  </a:cubicBezTo>
                  <a:cubicBezTo>
                    <a:pt x="13187" y="733"/>
                    <a:pt x="13390" y="937"/>
                    <a:pt x="13634" y="937"/>
                  </a:cubicBezTo>
                  <a:cubicBezTo>
                    <a:pt x="13878" y="937"/>
                    <a:pt x="14082" y="733"/>
                    <a:pt x="14082" y="489"/>
                  </a:cubicBezTo>
                  <a:cubicBezTo>
                    <a:pt x="14082" y="204"/>
                    <a:pt x="13878" y="1"/>
                    <a:pt x="13634" y="1"/>
                  </a:cubicBezTo>
                  <a:close/>
                  <a:moveTo>
                    <a:pt x="14977" y="1"/>
                  </a:moveTo>
                  <a:cubicBezTo>
                    <a:pt x="14733" y="1"/>
                    <a:pt x="14530" y="204"/>
                    <a:pt x="14530" y="489"/>
                  </a:cubicBezTo>
                  <a:cubicBezTo>
                    <a:pt x="14530" y="733"/>
                    <a:pt x="14733" y="937"/>
                    <a:pt x="14977" y="937"/>
                  </a:cubicBezTo>
                  <a:cubicBezTo>
                    <a:pt x="15221" y="937"/>
                    <a:pt x="15425" y="733"/>
                    <a:pt x="15425" y="489"/>
                  </a:cubicBezTo>
                  <a:cubicBezTo>
                    <a:pt x="15425" y="204"/>
                    <a:pt x="15221" y="1"/>
                    <a:pt x="14977" y="1"/>
                  </a:cubicBezTo>
                  <a:close/>
                  <a:moveTo>
                    <a:pt x="16320" y="1"/>
                  </a:moveTo>
                  <a:cubicBezTo>
                    <a:pt x="16076" y="1"/>
                    <a:pt x="15873" y="204"/>
                    <a:pt x="15873" y="489"/>
                  </a:cubicBezTo>
                  <a:cubicBezTo>
                    <a:pt x="15873" y="733"/>
                    <a:pt x="16076" y="937"/>
                    <a:pt x="16320" y="937"/>
                  </a:cubicBezTo>
                  <a:cubicBezTo>
                    <a:pt x="16564" y="937"/>
                    <a:pt x="16768" y="733"/>
                    <a:pt x="16768" y="489"/>
                  </a:cubicBezTo>
                  <a:cubicBezTo>
                    <a:pt x="16768" y="204"/>
                    <a:pt x="16564" y="1"/>
                    <a:pt x="16320" y="1"/>
                  </a:cubicBezTo>
                  <a:close/>
                  <a:moveTo>
                    <a:pt x="367" y="1873"/>
                  </a:moveTo>
                  <a:cubicBezTo>
                    <a:pt x="163" y="1873"/>
                    <a:pt x="1" y="2036"/>
                    <a:pt x="1" y="2280"/>
                  </a:cubicBezTo>
                  <a:cubicBezTo>
                    <a:pt x="1" y="2483"/>
                    <a:pt x="163" y="2646"/>
                    <a:pt x="367" y="2646"/>
                  </a:cubicBezTo>
                  <a:lnTo>
                    <a:pt x="1954" y="2646"/>
                  </a:lnTo>
                  <a:cubicBezTo>
                    <a:pt x="2158" y="2646"/>
                    <a:pt x="2361" y="2483"/>
                    <a:pt x="2361" y="2280"/>
                  </a:cubicBezTo>
                  <a:cubicBezTo>
                    <a:pt x="2361" y="2036"/>
                    <a:pt x="2158" y="1873"/>
                    <a:pt x="1954" y="1873"/>
                  </a:cubicBezTo>
                  <a:close/>
                  <a:moveTo>
                    <a:pt x="3704" y="1873"/>
                  </a:moveTo>
                  <a:cubicBezTo>
                    <a:pt x="3501" y="1873"/>
                    <a:pt x="3338" y="2036"/>
                    <a:pt x="3338" y="2280"/>
                  </a:cubicBezTo>
                  <a:cubicBezTo>
                    <a:pt x="3338" y="2483"/>
                    <a:pt x="3501" y="2646"/>
                    <a:pt x="3704" y="2646"/>
                  </a:cubicBezTo>
                  <a:lnTo>
                    <a:pt x="7855" y="2646"/>
                  </a:lnTo>
                  <a:cubicBezTo>
                    <a:pt x="8059" y="2646"/>
                    <a:pt x="8222" y="2483"/>
                    <a:pt x="8222" y="2280"/>
                  </a:cubicBezTo>
                  <a:cubicBezTo>
                    <a:pt x="8222" y="2036"/>
                    <a:pt x="8059" y="1873"/>
                    <a:pt x="7855" y="1873"/>
                  </a:cubicBezTo>
                  <a:close/>
                  <a:moveTo>
                    <a:pt x="367" y="3664"/>
                  </a:moveTo>
                  <a:cubicBezTo>
                    <a:pt x="163" y="3664"/>
                    <a:pt x="1" y="3867"/>
                    <a:pt x="1" y="4071"/>
                  </a:cubicBezTo>
                  <a:cubicBezTo>
                    <a:pt x="1" y="4274"/>
                    <a:pt x="163" y="4437"/>
                    <a:pt x="367" y="4437"/>
                  </a:cubicBezTo>
                  <a:lnTo>
                    <a:pt x="1954" y="4437"/>
                  </a:lnTo>
                  <a:cubicBezTo>
                    <a:pt x="2158" y="4437"/>
                    <a:pt x="2361" y="4274"/>
                    <a:pt x="2361" y="4071"/>
                  </a:cubicBezTo>
                  <a:cubicBezTo>
                    <a:pt x="2361" y="3867"/>
                    <a:pt x="2158" y="3664"/>
                    <a:pt x="1954" y="3664"/>
                  </a:cubicBezTo>
                  <a:close/>
                  <a:moveTo>
                    <a:pt x="3704" y="3664"/>
                  </a:moveTo>
                  <a:cubicBezTo>
                    <a:pt x="3501" y="3664"/>
                    <a:pt x="3338" y="3867"/>
                    <a:pt x="3338" y="4071"/>
                  </a:cubicBezTo>
                  <a:cubicBezTo>
                    <a:pt x="3338" y="4274"/>
                    <a:pt x="3501" y="4437"/>
                    <a:pt x="3704" y="4437"/>
                  </a:cubicBezTo>
                  <a:lnTo>
                    <a:pt x="7855" y="4437"/>
                  </a:lnTo>
                  <a:cubicBezTo>
                    <a:pt x="8059" y="4437"/>
                    <a:pt x="8222" y="4274"/>
                    <a:pt x="8222" y="4071"/>
                  </a:cubicBezTo>
                  <a:cubicBezTo>
                    <a:pt x="8222" y="3867"/>
                    <a:pt x="8059" y="3664"/>
                    <a:pt x="7855" y="3664"/>
                  </a:cubicBezTo>
                  <a:close/>
                  <a:moveTo>
                    <a:pt x="9605" y="3623"/>
                  </a:moveTo>
                  <a:cubicBezTo>
                    <a:pt x="9361" y="3623"/>
                    <a:pt x="9158" y="3826"/>
                    <a:pt x="9158" y="4071"/>
                  </a:cubicBezTo>
                  <a:cubicBezTo>
                    <a:pt x="9158" y="4315"/>
                    <a:pt x="9361" y="4518"/>
                    <a:pt x="9605" y="4518"/>
                  </a:cubicBezTo>
                  <a:cubicBezTo>
                    <a:pt x="9849" y="4518"/>
                    <a:pt x="10053" y="4315"/>
                    <a:pt x="10053" y="4071"/>
                  </a:cubicBezTo>
                  <a:cubicBezTo>
                    <a:pt x="10053" y="3826"/>
                    <a:pt x="9849" y="3623"/>
                    <a:pt x="9605" y="3623"/>
                  </a:cubicBezTo>
                  <a:close/>
                  <a:moveTo>
                    <a:pt x="10948" y="3623"/>
                  </a:moveTo>
                  <a:cubicBezTo>
                    <a:pt x="10704" y="3623"/>
                    <a:pt x="10501" y="3826"/>
                    <a:pt x="10501" y="4071"/>
                  </a:cubicBezTo>
                  <a:cubicBezTo>
                    <a:pt x="10501" y="4315"/>
                    <a:pt x="10704" y="4518"/>
                    <a:pt x="10948" y="4518"/>
                  </a:cubicBezTo>
                  <a:cubicBezTo>
                    <a:pt x="11192" y="4518"/>
                    <a:pt x="11396" y="4315"/>
                    <a:pt x="11396" y="4071"/>
                  </a:cubicBezTo>
                  <a:cubicBezTo>
                    <a:pt x="11396" y="3826"/>
                    <a:pt x="11192" y="3623"/>
                    <a:pt x="10948" y="3623"/>
                  </a:cubicBezTo>
                  <a:close/>
                  <a:moveTo>
                    <a:pt x="12291" y="3623"/>
                  </a:moveTo>
                  <a:cubicBezTo>
                    <a:pt x="12047" y="3623"/>
                    <a:pt x="11844" y="3826"/>
                    <a:pt x="11844" y="4071"/>
                  </a:cubicBezTo>
                  <a:cubicBezTo>
                    <a:pt x="11844" y="4315"/>
                    <a:pt x="12047" y="4518"/>
                    <a:pt x="12291" y="4518"/>
                  </a:cubicBezTo>
                  <a:cubicBezTo>
                    <a:pt x="12535" y="4518"/>
                    <a:pt x="12739" y="4315"/>
                    <a:pt x="12739" y="4071"/>
                  </a:cubicBezTo>
                  <a:cubicBezTo>
                    <a:pt x="12739" y="3826"/>
                    <a:pt x="12535" y="3623"/>
                    <a:pt x="12291" y="3623"/>
                  </a:cubicBezTo>
                  <a:close/>
                  <a:moveTo>
                    <a:pt x="13634" y="3623"/>
                  </a:moveTo>
                  <a:cubicBezTo>
                    <a:pt x="13390" y="3623"/>
                    <a:pt x="13187" y="3826"/>
                    <a:pt x="13187" y="4071"/>
                  </a:cubicBezTo>
                  <a:cubicBezTo>
                    <a:pt x="13187" y="4315"/>
                    <a:pt x="13390" y="4518"/>
                    <a:pt x="13634" y="4518"/>
                  </a:cubicBezTo>
                  <a:cubicBezTo>
                    <a:pt x="13878" y="4518"/>
                    <a:pt x="14082" y="4315"/>
                    <a:pt x="14082" y="4071"/>
                  </a:cubicBezTo>
                  <a:cubicBezTo>
                    <a:pt x="14082" y="3826"/>
                    <a:pt x="13878" y="3623"/>
                    <a:pt x="13634" y="3623"/>
                  </a:cubicBezTo>
                  <a:close/>
                  <a:moveTo>
                    <a:pt x="14977" y="3623"/>
                  </a:moveTo>
                  <a:cubicBezTo>
                    <a:pt x="14733" y="3623"/>
                    <a:pt x="14530" y="3826"/>
                    <a:pt x="14530" y="4071"/>
                  </a:cubicBezTo>
                  <a:cubicBezTo>
                    <a:pt x="14530" y="4315"/>
                    <a:pt x="14733" y="4518"/>
                    <a:pt x="14977" y="4518"/>
                  </a:cubicBezTo>
                  <a:cubicBezTo>
                    <a:pt x="15221" y="4518"/>
                    <a:pt x="15425" y="4315"/>
                    <a:pt x="15425" y="4071"/>
                  </a:cubicBezTo>
                  <a:cubicBezTo>
                    <a:pt x="15425" y="3826"/>
                    <a:pt x="15221" y="3623"/>
                    <a:pt x="14977" y="3623"/>
                  </a:cubicBezTo>
                  <a:close/>
                  <a:moveTo>
                    <a:pt x="16320" y="3623"/>
                  </a:moveTo>
                  <a:cubicBezTo>
                    <a:pt x="16076" y="3623"/>
                    <a:pt x="15873" y="3826"/>
                    <a:pt x="15873" y="4071"/>
                  </a:cubicBezTo>
                  <a:cubicBezTo>
                    <a:pt x="15873" y="4315"/>
                    <a:pt x="16076" y="4518"/>
                    <a:pt x="16320" y="4518"/>
                  </a:cubicBezTo>
                  <a:cubicBezTo>
                    <a:pt x="16564" y="4518"/>
                    <a:pt x="16768" y="4315"/>
                    <a:pt x="16768" y="4071"/>
                  </a:cubicBezTo>
                  <a:cubicBezTo>
                    <a:pt x="16768" y="3826"/>
                    <a:pt x="16564" y="3623"/>
                    <a:pt x="16320" y="3623"/>
                  </a:cubicBezTo>
                  <a:close/>
                  <a:moveTo>
                    <a:pt x="367" y="5454"/>
                  </a:moveTo>
                  <a:cubicBezTo>
                    <a:pt x="163" y="5454"/>
                    <a:pt x="1" y="5658"/>
                    <a:pt x="1" y="5861"/>
                  </a:cubicBezTo>
                  <a:cubicBezTo>
                    <a:pt x="1" y="6065"/>
                    <a:pt x="163" y="6228"/>
                    <a:pt x="367" y="6228"/>
                  </a:cubicBezTo>
                  <a:lnTo>
                    <a:pt x="1954" y="6228"/>
                  </a:lnTo>
                  <a:cubicBezTo>
                    <a:pt x="2158" y="6228"/>
                    <a:pt x="2361" y="6065"/>
                    <a:pt x="2361" y="5861"/>
                  </a:cubicBezTo>
                  <a:cubicBezTo>
                    <a:pt x="2361" y="5658"/>
                    <a:pt x="2158" y="5454"/>
                    <a:pt x="1954" y="5454"/>
                  </a:cubicBezTo>
                  <a:close/>
                  <a:moveTo>
                    <a:pt x="3704" y="5454"/>
                  </a:moveTo>
                  <a:cubicBezTo>
                    <a:pt x="3501" y="5454"/>
                    <a:pt x="3338" y="5658"/>
                    <a:pt x="3338" y="5861"/>
                  </a:cubicBezTo>
                  <a:cubicBezTo>
                    <a:pt x="3338" y="6065"/>
                    <a:pt x="3501" y="6228"/>
                    <a:pt x="3704" y="6228"/>
                  </a:cubicBezTo>
                  <a:lnTo>
                    <a:pt x="7855" y="6228"/>
                  </a:lnTo>
                  <a:cubicBezTo>
                    <a:pt x="8059" y="6228"/>
                    <a:pt x="8222" y="6065"/>
                    <a:pt x="8222" y="5861"/>
                  </a:cubicBezTo>
                  <a:cubicBezTo>
                    <a:pt x="8222" y="5658"/>
                    <a:pt x="8059" y="5454"/>
                    <a:pt x="7855" y="5454"/>
                  </a:cubicBezTo>
                  <a:close/>
                  <a:moveTo>
                    <a:pt x="367" y="7286"/>
                  </a:moveTo>
                  <a:cubicBezTo>
                    <a:pt x="163" y="7286"/>
                    <a:pt x="1" y="7448"/>
                    <a:pt x="1" y="7652"/>
                  </a:cubicBezTo>
                  <a:cubicBezTo>
                    <a:pt x="1" y="7855"/>
                    <a:pt x="163" y="8059"/>
                    <a:pt x="367" y="8059"/>
                  </a:cubicBezTo>
                  <a:lnTo>
                    <a:pt x="1954" y="8059"/>
                  </a:lnTo>
                  <a:cubicBezTo>
                    <a:pt x="2158" y="8059"/>
                    <a:pt x="2361" y="7855"/>
                    <a:pt x="2361" y="7652"/>
                  </a:cubicBezTo>
                  <a:cubicBezTo>
                    <a:pt x="2361" y="7448"/>
                    <a:pt x="2158" y="7286"/>
                    <a:pt x="1954" y="7286"/>
                  </a:cubicBezTo>
                  <a:close/>
                  <a:moveTo>
                    <a:pt x="3704" y="7286"/>
                  </a:moveTo>
                  <a:cubicBezTo>
                    <a:pt x="3501" y="7286"/>
                    <a:pt x="3338" y="7448"/>
                    <a:pt x="3338" y="7652"/>
                  </a:cubicBezTo>
                  <a:cubicBezTo>
                    <a:pt x="3338" y="7855"/>
                    <a:pt x="3501" y="8059"/>
                    <a:pt x="3704" y="8059"/>
                  </a:cubicBezTo>
                  <a:lnTo>
                    <a:pt x="7855" y="8059"/>
                  </a:lnTo>
                  <a:cubicBezTo>
                    <a:pt x="8059" y="8059"/>
                    <a:pt x="8222" y="7855"/>
                    <a:pt x="8222" y="7652"/>
                  </a:cubicBezTo>
                  <a:cubicBezTo>
                    <a:pt x="8222" y="7448"/>
                    <a:pt x="8059" y="7286"/>
                    <a:pt x="7855" y="7286"/>
                  </a:cubicBezTo>
                  <a:close/>
                  <a:moveTo>
                    <a:pt x="14204" y="8791"/>
                  </a:moveTo>
                  <a:cubicBezTo>
                    <a:pt x="13960" y="8791"/>
                    <a:pt x="13756" y="8995"/>
                    <a:pt x="13756" y="9239"/>
                  </a:cubicBezTo>
                  <a:cubicBezTo>
                    <a:pt x="13756" y="9483"/>
                    <a:pt x="13960" y="9687"/>
                    <a:pt x="14204" y="9687"/>
                  </a:cubicBezTo>
                  <a:cubicBezTo>
                    <a:pt x="14448" y="9687"/>
                    <a:pt x="14652" y="9483"/>
                    <a:pt x="14652" y="9239"/>
                  </a:cubicBezTo>
                  <a:cubicBezTo>
                    <a:pt x="14652" y="8995"/>
                    <a:pt x="14448" y="8791"/>
                    <a:pt x="14204" y="8791"/>
                  </a:cubicBezTo>
                  <a:close/>
                  <a:moveTo>
                    <a:pt x="15547" y="8791"/>
                  </a:moveTo>
                  <a:cubicBezTo>
                    <a:pt x="15303" y="8791"/>
                    <a:pt x="15099" y="8995"/>
                    <a:pt x="15099" y="9239"/>
                  </a:cubicBezTo>
                  <a:cubicBezTo>
                    <a:pt x="15099" y="9483"/>
                    <a:pt x="15303" y="9687"/>
                    <a:pt x="15547" y="9687"/>
                  </a:cubicBezTo>
                  <a:cubicBezTo>
                    <a:pt x="15791" y="9687"/>
                    <a:pt x="15995" y="9483"/>
                    <a:pt x="15995" y="9239"/>
                  </a:cubicBezTo>
                  <a:cubicBezTo>
                    <a:pt x="15995" y="8995"/>
                    <a:pt x="15791" y="8791"/>
                    <a:pt x="15547" y="8791"/>
                  </a:cubicBezTo>
                  <a:close/>
                  <a:moveTo>
                    <a:pt x="16890" y="8791"/>
                  </a:moveTo>
                  <a:cubicBezTo>
                    <a:pt x="16646" y="8791"/>
                    <a:pt x="16442" y="8995"/>
                    <a:pt x="16442" y="9239"/>
                  </a:cubicBezTo>
                  <a:cubicBezTo>
                    <a:pt x="16442" y="9483"/>
                    <a:pt x="16646" y="9687"/>
                    <a:pt x="16890" y="9687"/>
                  </a:cubicBezTo>
                  <a:cubicBezTo>
                    <a:pt x="17134" y="9687"/>
                    <a:pt x="17338" y="9483"/>
                    <a:pt x="17338" y="9239"/>
                  </a:cubicBezTo>
                  <a:cubicBezTo>
                    <a:pt x="17338" y="8995"/>
                    <a:pt x="17134" y="8791"/>
                    <a:pt x="16890" y="8791"/>
                  </a:cubicBezTo>
                  <a:close/>
                  <a:moveTo>
                    <a:pt x="18233" y="8791"/>
                  </a:moveTo>
                  <a:cubicBezTo>
                    <a:pt x="17989" y="8791"/>
                    <a:pt x="17785" y="8995"/>
                    <a:pt x="17785" y="9239"/>
                  </a:cubicBezTo>
                  <a:cubicBezTo>
                    <a:pt x="17785" y="9483"/>
                    <a:pt x="17989" y="9687"/>
                    <a:pt x="18233" y="9687"/>
                  </a:cubicBezTo>
                  <a:cubicBezTo>
                    <a:pt x="18477" y="9687"/>
                    <a:pt x="18681" y="9483"/>
                    <a:pt x="18681" y="9239"/>
                  </a:cubicBezTo>
                  <a:cubicBezTo>
                    <a:pt x="18681" y="8995"/>
                    <a:pt x="18477" y="8791"/>
                    <a:pt x="18233" y="8791"/>
                  </a:cubicBezTo>
                  <a:close/>
                  <a:moveTo>
                    <a:pt x="19576" y="8791"/>
                  </a:moveTo>
                  <a:cubicBezTo>
                    <a:pt x="19332" y="8791"/>
                    <a:pt x="19128" y="8995"/>
                    <a:pt x="19128" y="9239"/>
                  </a:cubicBezTo>
                  <a:cubicBezTo>
                    <a:pt x="19128" y="9483"/>
                    <a:pt x="19332" y="9687"/>
                    <a:pt x="19576" y="9687"/>
                  </a:cubicBezTo>
                  <a:cubicBezTo>
                    <a:pt x="19820" y="9687"/>
                    <a:pt x="20024" y="9483"/>
                    <a:pt x="20024" y="9239"/>
                  </a:cubicBezTo>
                  <a:cubicBezTo>
                    <a:pt x="20024" y="8995"/>
                    <a:pt x="19820" y="8791"/>
                    <a:pt x="19576" y="8791"/>
                  </a:cubicBezTo>
                  <a:close/>
                  <a:moveTo>
                    <a:pt x="20919" y="8791"/>
                  </a:moveTo>
                  <a:cubicBezTo>
                    <a:pt x="20675" y="8791"/>
                    <a:pt x="20471" y="8995"/>
                    <a:pt x="20471" y="9239"/>
                  </a:cubicBezTo>
                  <a:cubicBezTo>
                    <a:pt x="20471" y="9483"/>
                    <a:pt x="20675" y="9687"/>
                    <a:pt x="20919" y="9687"/>
                  </a:cubicBezTo>
                  <a:cubicBezTo>
                    <a:pt x="21163" y="9687"/>
                    <a:pt x="21367" y="9483"/>
                    <a:pt x="21367" y="9239"/>
                  </a:cubicBezTo>
                  <a:cubicBezTo>
                    <a:pt x="21367" y="8995"/>
                    <a:pt x="21163" y="8791"/>
                    <a:pt x="20919" y="8791"/>
                  </a:cubicBezTo>
                  <a:close/>
                  <a:moveTo>
                    <a:pt x="367" y="9076"/>
                  </a:moveTo>
                  <a:cubicBezTo>
                    <a:pt x="163" y="9076"/>
                    <a:pt x="1" y="9239"/>
                    <a:pt x="1" y="9443"/>
                  </a:cubicBezTo>
                  <a:cubicBezTo>
                    <a:pt x="1" y="9646"/>
                    <a:pt x="163" y="9850"/>
                    <a:pt x="367" y="9850"/>
                  </a:cubicBezTo>
                  <a:lnTo>
                    <a:pt x="1954" y="9850"/>
                  </a:lnTo>
                  <a:cubicBezTo>
                    <a:pt x="2158" y="9850"/>
                    <a:pt x="2361" y="9646"/>
                    <a:pt x="2361" y="9443"/>
                  </a:cubicBezTo>
                  <a:cubicBezTo>
                    <a:pt x="2361" y="9239"/>
                    <a:pt x="2158" y="9076"/>
                    <a:pt x="1954" y="9076"/>
                  </a:cubicBezTo>
                  <a:close/>
                  <a:moveTo>
                    <a:pt x="8669" y="9076"/>
                  </a:moveTo>
                  <a:cubicBezTo>
                    <a:pt x="8425" y="9076"/>
                    <a:pt x="8262" y="9239"/>
                    <a:pt x="8262" y="9443"/>
                  </a:cubicBezTo>
                  <a:cubicBezTo>
                    <a:pt x="8262" y="9646"/>
                    <a:pt x="8425" y="9850"/>
                    <a:pt x="8669" y="9850"/>
                  </a:cubicBezTo>
                  <a:lnTo>
                    <a:pt x="12780" y="9850"/>
                  </a:lnTo>
                  <a:cubicBezTo>
                    <a:pt x="12983" y="9850"/>
                    <a:pt x="13146" y="9646"/>
                    <a:pt x="13146" y="9443"/>
                  </a:cubicBezTo>
                  <a:cubicBezTo>
                    <a:pt x="13146" y="9239"/>
                    <a:pt x="12983" y="9076"/>
                    <a:pt x="12780" y="9076"/>
                  </a:cubicBezTo>
                  <a:close/>
                  <a:moveTo>
                    <a:pt x="367" y="10867"/>
                  </a:moveTo>
                  <a:cubicBezTo>
                    <a:pt x="163" y="10867"/>
                    <a:pt x="1" y="11030"/>
                    <a:pt x="1" y="11233"/>
                  </a:cubicBezTo>
                  <a:cubicBezTo>
                    <a:pt x="1" y="11478"/>
                    <a:pt x="163" y="11640"/>
                    <a:pt x="367" y="11640"/>
                  </a:cubicBezTo>
                  <a:lnTo>
                    <a:pt x="1954" y="11640"/>
                  </a:lnTo>
                  <a:cubicBezTo>
                    <a:pt x="2158" y="11640"/>
                    <a:pt x="2361" y="11478"/>
                    <a:pt x="2361" y="11233"/>
                  </a:cubicBezTo>
                  <a:cubicBezTo>
                    <a:pt x="2361" y="11030"/>
                    <a:pt x="2158" y="10867"/>
                    <a:pt x="1954" y="10867"/>
                  </a:cubicBezTo>
                  <a:close/>
                  <a:moveTo>
                    <a:pt x="8669" y="10867"/>
                  </a:moveTo>
                  <a:cubicBezTo>
                    <a:pt x="8425" y="10867"/>
                    <a:pt x="8262" y="11030"/>
                    <a:pt x="8262" y="11233"/>
                  </a:cubicBezTo>
                  <a:cubicBezTo>
                    <a:pt x="8262" y="11478"/>
                    <a:pt x="8425" y="11640"/>
                    <a:pt x="8669" y="11640"/>
                  </a:cubicBezTo>
                  <a:lnTo>
                    <a:pt x="12780" y="11640"/>
                  </a:lnTo>
                  <a:cubicBezTo>
                    <a:pt x="12983" y="11640"/>
                    <a:pt x="13146" y="11478"/>
                    <a:pt x="13146" y="11233"/>
                  </a:cubicBezTo>
                  <a:cubicBezTo>
                    <a:pt x="13146" y="11030"/>
                    <a:pt x="12983" y="10867"/>
                    <a:pt x="12780" y="10867"/>
                  </a:cubicBezTo>
                  <a:close/>
                  <a:moveTo>
                    <a:pt x="14204" y="12495"/>
                  </a:moveTo>
                  <a:cubicBezTo>
                    <a:pt x="13960" y="12495"/>
                    <a:pt x="13756" y="12698"/>
                    <a:pt x="13756" y="12943"/>
                  </a:cubicBezTo>
                  <a:cubicBezTo>
                    <a:pt x="13756" y="13187"/>
                    <a:pt x="13960" y="13390"/>
                    <a:pt x="14204" y="13390"/>
                  </a:cubicBezTo>
                  <a:cubicBezTo>
                    <a:pt x="14448" y="13390"/>
                    <a:pt x="14652" y="13187"/>
                    <a:pt x="14652" y="12943"/>
                  </a:cubicBezTo>
                  <a:cubicBezTo>
                    <a:pt x="14652" y="12698"/>
                    <a:pt x="14448" y="12495"/>
                    <a:pt x="14204" y="12495"/>
                  </a:cubicBezTo>
                  <a:close/>
                  <a:moveTo>
                    <a:pt x="15547" y="12495"/>
                  </a:moveTo>
                  <a:cubicBezTo>
                    <a:pt x="15303" y="12495"/>
                    <a:pt x="15099" y="12698"/>
                    <a:pt x="15099" y="12943"/>
                  </a:cubicBezTo>
                  <a:cubicBezTo>
                    <a:pt x="15099" y="13187"/>
                    <a:pt x="15303" y="13390"/>
                    <a:pt x="15547" y="13390"/>
                  </a:cubicBezTo>
                  <a:cubicBezTo>
                    <a:pt x="15791" y="13390"/>
                    <a:pt x="15995" y="13187"/>
                    <a:pt x="15995" y="12943"/>
                  </a:cubicBezTo>
                  <a:cubicBezTo>
                    <a:pt x="15995" y="12698"/>
                    <a:pt x="15791" y="12495"/>
                    <a:pt x="15547" y="12495"/>
                  </a:cubicBezTo>
                  <a:close/>
                  <a:moveTo>
                    <a:pt x="16890" y="12495"/>
                  </a:moveTo>
                  <a:cubicBezTo>
                    <a:pt x="16646" y="12495"/>
                    <a:pt x="16442" y="12698"/>
                    <a:pt x="16442" y="12943"/>
                  </a:cubicBezTo>
                  <a:cubicBezTo>
                    <a:pt x="16442" y="13187"/>
                    <a:pt x="16646" y="13390"/>
                    <a:pt x="16890" y="13390"/>
                  </a:cubicBezTo>
                  <a:cubicBezTo>
                    <a:pt x="17134" y="13390"/>
                    <a:pt x="17338" y="13187"/>
                    <a:pt x="17338" y="12943"/>
                  </a:cubicBezTo>
                  <a:cubicBezTo>
                    <a:pt x="17338" y="12698"/>
                    <a:pt x="17134" y="12495"/>
                    <a:pt x="16890" y="12495"/>
                  </a:cubicBezTo>
                  <a:close/>
                  <a:moveTo>
                    <a:pt x="18233" y="12495"/>
                  </a:moveTo>
                  <a:cubicBezTo>
                    <a:pt x="17989" y="12495"/>
                    <a:pt x="17785" y="12698"/>
                    <a:pt x="17785" y="12943"/>
                  </a:cubicBezTo>
                  <a:cubicBezTo>
                    <a:pt x="17785" y="13187"/>
                    <a:pt x="17989" y="13390"/>
                    <a:pt x="18233" y="13390"/>
                  </a:cubicBezTo>
                  <a:cubicBezTo>
                    <a:pt x="18477" y="13390"/>
                    <a:pt x="18681" y="13187"/>
                    <a:pt x="18681" y="12943"/>
                  </a:cubicBezTo>
                  <a:cubicBezTo>
                    <a:pt x="18681" y="12698"/>
                    <a:pt x="18477" y="12495"/>
                    <a:pt x="18233" y="12495"/>
                  </a:cubicBezTo>
                  <a:close/>
                  <a:moveTo>
                    <a:pt x="19576" y="12495"/>
                  </a:moveTo>
                  <a:cubicBezTo>
                    <a:pt x="19332" y="12495"/>
                    <a:pt x="19128" y="12698"/>
                    <a:pt x="19128" y="12943"/>
                  </a:cubicBezTo>
                  <a:cubicBezTo>
                    <a:pt x="19128" y="13187"/>
                    <a:pt x="19332" y="13390"/>
                    <a:pt x="19576" y="13390"/>
                  </a:cubicBezTo>
                  <a:cubicBezTo>
                    <a:pt x="19820" y="13390"/>
                    <a:pt x="20024" y="13187"/>
                    <a:pt x="20024" y="12943"/>
                  </a:cubicBezTo>
                  <a:cubicBezTo>
                    <a:pt x="20024" y="12698"/>
                    <a:pt x="19820" y="12495"/>
                    <a:pt x="19576" y="12495"/>
                  </a:cubicBezTo>
                  <a:close/>
                  <a:moveTo>
                    <a:pt x="20919" y="12495"/>
                  </a:moveTo>
                  <a:cubicBezTo>
                    <a:pt x="20675" y="12495"/>
                    <a:pt x="20471" y="12698"/>
                    <a:pt x="20471" y="12943"/>
                  </a:cubicBezTo>
                  <a:cubicBezTo>
                    <a:pt x="20471" y="13187"/>
                    <a:pt x="20675" y="13390"/>
                    <a:pt x="20919" y="13390"/>
                  </a:cubicBezTo>
                  <a:cubicBezTo>
                    <a:pt x="21163" y="13390"/>
                    <a:pt x="21367" y="13187"/>
                    <a:pt x="21367" y="12943"/>
                  </a:cubicBezTo>
                  <a:cubicBezTo>
                    <a:pt x="21367" y="12698"/>
                    <a:pt x="21163" y="12495"/>
                    <a:pt x="20919" y="12495"/>
                  </a:cubicBezTo>
                  <a:close/>
                  <a:moveTo>
                    <a:pt x="367" y="12658"/>
                  </a:moveTo>
                  <a:cubicBezTo>
                    <a:pt x="163" y="12658"/>
                    <a:pt x="1" y="12821"/>
                    <a:pt x="1" y="13065"/>
                  </a:cubicBezTo>
                  <a:cubicBezTo>
                    <a:pt x="1" y="13268"/>
                    <a:pt x="163" y="13431"/>
                    <a:pt x="367" y="13431"/>
                  </a:cubicBezTo>
                  <a:lnTo>
                    <a:pt x="1954" y="13431"/>
                  </a:lnTo>
                  <a:cubicBezTo>
                    <a:pt x="2158" y="13431"/>
                    <a:pt x="2361" y="13268"/>
                    <a:pt x="2361" y="13065"/>
                  </a:cubicBezTo>
                  <a:cubicBezTo>
                    <a:pt x="2361" y="12821"/>
                    <a:pt x="2158" y="12658"/>
                    <a:pt x="1954" y="12658"/>
                  </a:cubicBezTo>
                  <a:close/>
                  <a:moveTo>
                    <a:pt x="8669" y="12658"/>
                  </a:moveTo>
                  <a:cubicBezTo>
                    <a:pt x="8425" y="12658"/>
                    <a:pt x="8262" y="12821"/>
                    <a:pt x="8262" y="13065"/>
                  </a:cubicBezTo>
                  <a:cubicBezTo>
                    <a:pt x="8262" y="13268"/>
                    <a:pt x="8425" y="13431"/>
                    <a:pt x="8669" y="13431"/>
                  </a:cubicBezTo>
                  <a:lnTo>
                    <a:pt x="12780" y="13431"/>
                  </a:lnTo>
                  <a:cubicBezTo>
                    <a:pt x="12983" y="13431"/>
                    <a:pt x="13146" y="13268"/>
                    <a:pt x="13146" y="13065"/>
                  </a:cubicBezTo>
                  <a:cubicBezTo>
                    <a:pt x="13146" y="12821"/>
                    <a:pt x="12983" y="12658"/>
                    <a:pt x="12780"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35"/>
            <p:cNvSpPr/>
            <p:nvPr/>
          </p:nvSpPr>
          <p:spPr>
            <a:xfrm>
              <a:off x="2700975" y="3313800"/>
              <a:ext cx="534175" cy="334775"/>
            </a:xfrm>
            <a:custGeom>
              <a:avLst/>
              <a:gdLst/>
              <a:ahLst/>
              <a:cxnLst/>
              <a:rect l="l" t="t" r="r" b="b"/>
              <a:pathLst>
                <a:path w="21367" h="13391" extrusionOk="0">
                  <a:moveTo>
                    <a:pt x="367" y="41"/>
                  </a:moveTo>
                  <a:cubicBezTo>
                    <a:pt x="163" y="41"/>
                    <a:pt x="1" y="204"/>
                    <a:pt x="1" y="448"/>
                  </a:cubicBezTo>
                  <a:cubicBezTo>
                    <a:pt x="1" y="652"/>
                    <a:pt x="163" y="815"/>
                    <a:pt x="367" y="815"/>
                  </a:cubicBezTo>
                  <a:lnTo>
                    <a:pt x="1954" y="815"/>
                  </a:lnTo>
                  <a:cubicBezTo>
                    <a:pt x="2158" y="815"/>
                    <a:pt x="2361" y="652"/>
                    <a:pt x="2361" y="448"/>
                  </a:cubicBezTo>
                  <a:cubicBezTo>
                    <a:pt x="2361" y="204"/>
                    <a:pt x="2158" y="41"/>
                    <a:pt x="1954" y="41"/>
                  </a:cubicBezTo>
                  <a:close/>
                  <a:moveTo>
                    <a:pt x="3704" y="41"/>
                  </a:moveTo>
                  <a:cubicBezTo>
                    <a:pt x="3501" y="41"/>
                    <a:pt x="3338" y="204"/>
                    <a:pt x="3338" y="448"/>
                  </a:cubicBezTo>
                  <a:cubicBezTo>
                    <a:pt x="3338" y="652"/>
                    <a:pt x="3501" y="815"/>
                    <a:pt x="3704" y="815"/>
                  </a:cubicBezTo>
                  <a:lnTo>
                    <a:pt x="7855" y="815"/>
                  </a:lnTo>
                  <a:cubicBezTo>
                    <a:pt x="8059" y="815"/>
                    <a:pt x="8222" y="652"/>
                    <a:pt x="8222" y="448"/>
                  </a:cubicBezTo>
                  <a:cubicBezTo>
                    <a:pt x="8222" y="204"/>
                    <a:pt x="8059" y="41"/>
                    <a:pt x="7855" y="41"/>
                  </a:cubicBezTo>
                  <a:close/>
                  <a:moveTo>
                    <a:pt x="9605" y="1"/>
                  </a:moveTo>
                  <a:cubicBezTo>
                    <a:pt x="9361" y="1"/>
                    <a:pt x="9158" y="204"/>
                    <a:pt x="9158" y="448"/>
                  </a:cubicBezTo>
                  <a:cubicBezTo>
                    <a:pt x="9158" y="693"/>
                    <a:pt x="9361" y="896"/>
                    <a:pt x="9605" y="896"/>
                  </a:cubicBezTo>
                  <a:cubicBezTo>
                    <a:pt x="9849" y="896"/>
                    <a:pt x="10053" y="693"/>
                    <a:pt x="10053" y="448"/>
                  </a:cubicBezTo>
                  <a:cubicBezTo>
                    <a:pt x="10053" y="204"/>
                    <a:pt x="9849" y="1"/>
                    <a:pt x="9605" y="1"/>
                  </a:cubicBezTo>
                  <a:close/>
                  <a:moveTo>
                    <a:pt x="10948" y="1"/>
                  </a:moveTo>
                  <a:cubicBezTo>
                    <a:pt x="10704" y="1"/>
                    <a:pt x="10501" y="204"/>
                    <a:pt x="10501" y="448"/>
                  </a:cubicBezTo>
                  <a:cubicBezTo>
                    <a:pt x="10501" y="693"/>
                    <a:pt x="10704" y="896"/>
                    <a:pt x="10948" y="896"/>
                  </a:cubicBezTo>
                  <a:cubicBezTo>
                    <a:pt x="11192" y="896"/>
                    <a:pt x="11396" y="693"/>
                    <a:pt x="11396" y="448"/>
                  </a:cubicBezTo>
                  <a:cubicBezTo>
                    <a:pt x="11396" y="204"/>
                    <a:pt x="11192" y="1"/>
                    <a:pt x="10948" y="1"/>
                  </a:cubicBezTo>
                  <a:close/>
                  <a:moveTo>
                    <a:pt x="12291" y="1"/>
                  </a:moveTo>
                  <a:cubicBezTo>
                    <a:pt x="12047" y="1"/>
                    <a:pt x="11844" y="204"/>
                    <a:pt x="11844" y="448"/>
                  </a:cubicBezTo>
                  <a:cubicBezTo>
                    <a:pt x="11844" y="693"/>
                    <a:pt x="12047" y="896"/>
                    <a:pt x="12291" y="896"/>
                  </a:cubicBezTo>
                  <a:cubicBezTo>
                    <a:pt x="12535" y="896"/>
                    <a:pt x="12739" y="693"/>
                    <a:pt x="12739" y="448"/>
                  </a:cubicBezTo>
                  <a:cubicBezTo>
                    <a:pt x="12739" y="204"/>
                    <a:pt x="12535" y="1"/>
                    <a:pt x="12291" y="1"/>
                  </a:cubicBezTo>
                  <a:close/>
                  <a:moveTo>
                    <a:pt x="13634" y="1"/>
                  </a:moveTo>
                  <a:cubicBezTo>
                    <a:pt x="13390" y="1"/>
                    <a:pt x="13187" y="204"/>
                    <a:pt x="13187" y="448"/>
                  </a:cubicBezTo>
                  <a:cubicBezTo>
                    <a:pt x="13187" y="693"/>
                    <a:pt x="13390" y="896"/>
                    <a:pt x="13634" y="896"/>
                  </a:cubicBezTo>
                  <a:cubicBezTo>
                    <a:pt x="13878" y="896"/>
                    <a:pt x="14082" y="693"/>
                    <a:pt x="14082" y="448"/>
                  </a:cubicBezTo>
                  <a:cubicBezTo>
                    <a:pt x="14082" y="204"/>
                    <a:pt x="13878" y="1"/>
                    <a:pt x="13634" y="1"/>
                  </a:cubicBezTo>
                  <a:close/>
                  <a:moveTo>
                    <a:pt x="14977" y="1"/>
                  </a:moveTo>
                  <a:cubicBezTo>
                    <a:pt x="14733" y="1"/>
                    <a:pt x="14530" y="204"/>
                    <a:pt x="14530" y="448"/>
                  </a:cubicBezTo>
                  <a:cubicBezTo>
                    <a:pt x="14530" y="693"/>
                    <a:pt x="14733" y="896"/>
                    <a:pt x="14977" y="896"/>
                  </a:cubicBezTo>
                  <a:cubicBezTo>
                    <a:pt x="15221" y="896"/>
                    <a:pt x="15425" y="693"/>
                    <a:pt x="15425" y="448"/>
                  </a:cubicBezTo>
                  <a:cubicBezTo>
                    <a:pt x="15425" y="204"/>
                    <a:pt x="15221" y="1"/>
                    <a:pt x="14977" y="1"/>
                  </a:cubicBezTo>
                  <a:close/>
                  <a:moveTo>
                    <a:pt x="16320" y="1"/>
                  </a:moveTo>
                  <a:cubicBezTo>
                    <a:pt x="16076" y="1"/>
                    <a:pt x="15873" y="204"/>
                    <a:pt x="15873" y="448"/>
                  </a:cubicBezTo>
                  <a:cubicBezTo>
                    <a:pt x="15873" y="693"/>
                    <a:pt x="16076" y="896"/>
                    <a:pt x="16320" y="896"/>
                  </a:cubicBezTo>
                  <a:cubicBezTo>
                    <a:pt x="16564" y="896"/>
                    <a:pt x="16768" y="693"/>
                    <a:pt x="16768" y="448"/>
                  </a:cubicBezTo>
                  <a:cubicBezTo>
                    <a:pt x="16768" y="204"/>
                    <a:pt x="16564" y="1"/>
                    <a:pt x="16320" y="1"/>
                  </a:cubicBezTo>
                  <a:close/>
                  <a:moveTo>
                    <a:pt x="367" y="1832"/>
                  </a:moveTo>
                  <a:cubicBezTo>
                    <a:pt x="163" y="1832"/>
                    <a:pt x="1" y="2036"/>
                    <a:pt x="1" y="2239"/>
                  </a:cubicBezTo>
                  <a:cubicBezTo>
                    <a:pt x="1" y="2443"/>
                    <a:pt x="163" y="2605"/>
                    <a:pt x="367" y="2605"/>
                  </a:cubicBezTo>
                  <a:lnTo>
                    <a:pt x="1954" y="2605"/>
                  </a:lnTo>
                  <a:cubicBezTo>
                    <a:pt x="2158" y="2605"/>
                    <a:pt x="2361" y="2443"/>
                    <a:pt x="2361" y="2239"/>
                  </a:cubicBezTo>
                  <a:cubicBezTo>
                    <a:pt x="2361" y="2036"/>
                    <a:pt x="2158" y="1832"/>
                    <a:pt x="1954" y="1832"/>
                  </a:cubicBezTo>
                  <a:close/>
                  <a:moveTo>
                    <a:pt x="3704" y="1832"/>
                  </a:moveTo>
                  <a:cubicBezTo>
                    <a:pt x="3501" y="1832"/>
                    <a:pt x="3338" y="2036"/>
                    <a:pt x="3338" y="2239"/>
                  </a:cubicBezTo>
                  <a:cubicBezTo>
                    <a:pt x="3338" y="2443"/>
                    <a:pt x="3501" y="2605"/>
                    <a:pt x="3704" y="2605"/>
                  </a:cubicBezTo>
                  <a:lnTo>
                    <a:pt x="7855" y="2605"/>
                  </a:lnTo>
                  <a:cubicBezTo>
                    <a:pt x="8059" y="2605"/>
                    <a:pt x="8222" y="2443"/>
                    <a:pt x="8222" y="2239"/>
                  </a:cubicBezTo>
                  <a:cubicBezTo>
                    <a:pt x="8222" y="2036"/>
                    <a:pt x="8059" y="1832"/>
                    <a:pt x="7855" y="1832"/>
                  </a:cubicBezTo>
                  <a:close/>
                  <a:moveTo>
                    <a:pt x="367" y="3663"/>
                  </a:moveTo>
                  <a:cubicBezTo>
                    <a:pt x="163" y="3663"/>
                    <a:pt x="1" y="3826"/>
                    <a:pt x="1" y="4030"/>
                  </a:cubicBezTo>
                  <a:cubicBezTo>
                    <a:pt x="1" y="4233"/>
                    <a:pt x="163" y="4437"/>
                    <a:pt x="367" y="4437"/>
                  </a:cubicBezTo>
                  <a:lnTo>
                    <a:pt x="1954" y="4437"/>
                  </a:lnTo>
                  <a:cubicBezTo>
                    <a:pt x="2158" y="4437"/>
                    <a:pt x="2361" y="4233"/>
                    <a:pt x="2361" y="4030"/>
                  </a:cubicBezTo>
                  <a:cubicBezTo>
                    <a:pt x="2361" y="3826"/>
                    <a:pt x="2158" y="3663"/>
                    <a:pt x="1954" y="3663"/>
                  </a:cubicBezTo>
                  <a:close/>
                  <a:moveTo>
                    <a:pt x="3704" y="3663"/>
                  </a:moveTo>
                  <a:cubicBezTo>
                    <a:pt x="3501" y="3663"/>
                    <a:pt x="3338" y="3826"/>
                    <a:pt x="3338" y="4030"/>
                  </a:cubicBezTo>
                  <a:cubicBezTo>
                    <a:pt x="3338" y="4233"/>
                    <a:pt x="3501" y="4437"/>
                    <a:pt x="3704" y="4437"/>
                  </a:cubicBezTo>
                  <a:lnTo>
                    <a:pt x="7855" y="4437"/>
                  </a:lnTo>
                  <a:cubicBezTo>
                    <a:pt x="8059" y="4437"/>
                    <a:pt x="8222" y="4233"/>
                    <a:pt x="8222" y="4030"/>
                  </a:cubicBezTo>
                  <a:cubicBezTo>
                    <a:pt x="8222" y="3826"/>
                    <a:pt x="8059" y="3663"/>
                    <a:pt x="7855" y="3663"/>
                  </a:cubicBezTo>
                  <a:close/>
                  <a:moveTo>
                    <a:pt x="9605" y="3582"/>
                  </a:moveTo>
                  <a:cubicBezTo>
                    <a:pt x="9361" y="3582"/>
                    <a:pt x="9158" y="3786"/>
                    <a:pt x="9158" y="4030"/>
                  </a:cubicBezTo>
                  <a:cubicBezTo>
                    <a:pt x="9158" y="4274"/>
                    <a:pt x="9361" y="4477"/>
                    <a:pt x="9605" y="4477"/>
                  </a:cubicBezTo>
                  <a:cubicBezTo>
                    <a:pt x="9849" y="4477"/>
                    <a:pt x="10053" y="4274"/>
                    <a:pt x="10053" y="4030"/>
                  </a:cubicBezTo>
                  <a:cubicBezTo>
                    <a:pt x="10053" y="3786"/>
                    <a:pt x="9849" y="3582"/>
                    <a:pt x="9605" y="3582"/>
                  </a:cubicBezTo>
                  <a:close/>
                  <a:moveTo>
                    <a:pt x="10948" y="3582"/>
                  </a:moveTo>
                  <a:cubicBezTo>
                    <a:pt x="10704" y="3582"/>
                    <a:pt x="10501" y="3786"/>
                    <a:pt x="10501" y="4030"/>
                  </a:cubicBezTo>
                  <a:cubicBezTo>
                    <a:pt x="10501" y="4274"/>
                    <a:pt x="10704" y="4477"/>
                    <a:pt x="10948" y="4477"/>
                  </a:cubicBezTo>
                  <a:cubicBezTo>
                    <a:pt x="11192" y="4477"/>
                    <a:pt x="11396" y="4274"/>
                    <a:pt x="11396" y="4030"/>
                  </a:cubicBezTo>
                  <a:cubicBezTo>
                    <a:pt x="11396" y="3786"/>
                    <a:pt x="11192" y="3582"/>
                    <a:pt x="10948" y="3582"/>
                  </a:cubicBezTo>
                  <a:close/>
                  <a:moveTo>
                    <a:pt x="12291" y="3582"/>
                  </a:moveTo>
                  <a:cubicBezTo>
                    <a:pt x="12047" y="3582"/>
                    <a:pt x="11844" y="3786"/>
                    <a:pt x="11844" y="4030"/>
                  </a:cubicBezTo>
                  <a:cubicBezTo>
                    <a:pt x="11844" y="4274"/>
                    <a:pt x="12047" y="4477"/>
                    <a:pt x="12291" y="4477"/>
                  </a:cubicBezTo>
                  <a:cubicBezTo>
                    <a:pt x="12535" y="4477"/>
                    <a:pt x="12739" y="4274"/>
                    <a:pt x="12739" y="4030"/>
                  </a:cubicBezTo>
                  <a:cubicBezTo>
                    <a:pt x="12739" y="3786"/>
                    <a:pt x="12535" y="3582"/>
                    <a:pt x="12291" y="3582"/>
                  </a:cubicBezTo>
                  <a:close/>
                  <a:moveTo>
                    <a:pt x="13634" y="3582"/>
                  </a:moveTo>
                  <a:cubicBezTo>
                    <a:pt x="13390" y="3582"/>
                    <a:pt x="13187" y="3786"/>
                    <a:pt x="13187" y="4030"/>
                  </a:cubicBezTo>
                  <a:cubicBezTo>
                    <a:pt x="13187" y="4274"/>
                    <a:pt x="13390" y="4477"/>
                    <a:pt x="13634" y="4477"/>
                  </a:cubicBezTo>
                  <a:cubicBezTo>
                    <a:pt x="13878" y="4477"/>
                    <a:pt x="14082" y="4274"/>
                    <a:pt x="14082" y="4030"/>
                  </a:cubicBezTo>
                  <a:cubicBezTo>
                    <a:pt x="14082" y="3786"/>
                    <a:pt x="13878" y="3582"/>
                    <a:pt x="13634" y="3582"/>
                  </a:cubicBezTo>
                  <a:close/>
                  <a:moveTo>
                    <a:pt x="14977" y="3582"/>
                  </a:moveTo>
                  <a:cubicBezTo>
                    <a:pt x="14733" y="3582"/>
                    <a:pt x="14530" y="3786"/>
                    <a:pt x="14530" y="4030"/>
                  </a:cubicBezTo>
                  <a:cubicBezTo>
                    <a:pt x="14530" y="4274"/>
                    <a:pt x="14733" y="4477"/>
                    <a:pt x="14977" y="4477"/>
                  </a:cubicBezTo>
                  <a:cubicBezTo>
                    <a:pt x="15221" y="4477"/>
                    <a:pt x="15425" y="4274"/>
                    <a:pt x="15425" y="4030"/>
                  </a:cubicBezTo>
                  <a:cubicBezTo>
                    <a:pt x="15425" y="3786"/>
                    <a:pt x="15221" y="3582"/>
                    <a:pt x="14977" y="3582"/>
                  </a:cubicBezTo>
                  <a:close/>
                  <a:moveTo>
                    <a:pt x="16320" y="3582"/>
                  </a:moveTo>
                  <a:cubicBezTo>
                    <a:pt x="16076" y="3582"/>
                    <a:pt x="15873" y="3786"/>
                    <a:pt x="15873" y="4030"/>
                  </a:cubicBezTo>
                  <a:cubicBezTo>
                    <a:pt x="15873" y="4274"/>
                    <a:pt x="16076" y="4477"/>
                    <a:pt x="16320" y="4477"/>
                  </a:cubicBezTo>
                  <a:cubicBezTo>
                    <a:pt x="16564" y="4477"/>
                    <a:pt x="16768" y="4274"/>
                    <a:pt x="16768" y="4030"/>
                  </a:cubicBezTo>
                  <a:cubicBezTo>
                    <a:pt x="16768" y="3786"/>
                    <a:pt x="16564" y="3582"/>
                    <a:pt x="16320" y="3582"/>
                  </a:cubicBezTo>
                  <a:close/>
                  <a:moveTo>
                    <a:pt x="367" y="5454"/>
                  </a:moveTo>
                  <a:cubicBezTo>
                    <a:pt x="163" y="5454"/>
                    <a:pt x="1" y="5617"/>
                    <a:pt x="1" y="5820"/>
                  </a:cubicBezTo>
                  <a:cubicBezTo>
                    <a:pt x="1" y="6024"/>
                    <a:pt x="163" y="6227"/>
                    <a:pt x="367" y="6227"/>
                  </a:cubicBezTo>
                  <a:lnTo>
                    <a:pt x="1954" y="6227"/>
                  </a:lnTo>
                  <a:cubicBezTo>
                    <a:pt x="2158" y="6227"/>
                    <a:pt x="2361" y="6024"/>
                    <a:pt x="2361" y="5820"/>
                  </a:cubicBezTo>
                  <a:cubicBezTo>
                    <a:pt x="2361" y="5617"/>
                    <a:pt x="2158" y="5454"/>
                    <a:pt x="1954" y="5454"/>
                  </a:cubicBezTo>
                  <a:close/>
                  <a:moveTo>
                    <a:pt x="3704" y="5454"/>
                  </a:moveTo>
                  <a:cubicBezTo>
                    <a:pt x="3501" y="5454"/>
                    <a:pt x="3338" y="5617"/>
                    <a:pt x="3338" y="5820"/>
                  </a:cubicBezTo>
                  <a:cubicBezTo>
                    <a:pt x="3338" y="6024"/>
                    <a:pt x="3501" y="6227"/>
                    <a:pt x="3704" y="6227"/>
                  </a:cubicBezTo>
                  <a:lnTo>
                    <a:pt x="7855" y="6227"/>
                  </a:lnTo>
                  <a:cubicBezTo>
                    <a:pt x="8059" y="6227"/>
                    <a:pt x="8222" y="6024"/>
                    <a:pt x="8222" y="5820"/>
                  </a:cubicBezTo>
                  <a:cubicBezTo>
                    <a:pt x="8222" y="5617"/>
                    <a:pt x="8059" y="5454"/>
                    <a:pt x="7855" y="5454"/>
                  </a:cubicBezTo>
                  <a:close/>
                  <a:moveTo>
                    <a:pt x="367" y="7245"/>
                  </a:moveTo>
                  <a:cubicBezTo>
                    <a:pt x="163" y="7245"/>
                    <a:pt x="1" y="7408"/>
                    <a:pt x="1" y="7611"/>
                  </a:cubicBezTo>
                  <a:cubicBezTo>
                    <a:pt x="1" y="7855"/>
                    <a:pt x="163" y="8018"/>
                    <a:pt x="367" y="8018"/>
                  </a:cubicBezTo>
                  <a:lnTo>
                    <a:pt x="1954" y="8018"/>
                  </a:lnTo>
                  <a:cubicBezTo>
                    <a:pt x="2158" y="8018"/>
                    <a:pt x="2361" y="7855"/>
                    <a:pt x="2361" y="7611"/>
                  </a:cubicBezTo>
                  <a:cubicBezTo>
                    <a:pt x="2361" y="7408"/>
                    <a:pt x="2158" y="7245"/>
                    <a:pt x="1954" y="7245"/>
                  </a:cubicBezTo>
                  <a:close/>
                  <a:moveTo>
                    <a:pt x="3704" y="7245"/>
                  </a:moveTo>
                  <a:cubicBezTo>
                    <a:pt x="3501" y="7245"/>
                    <a:pt x="3338" y="7408"/>
                    <a:pt x="3338" y="7611"/>
                  </a:cubicBezTo>
                  <a:cubicBezTo>
                    <a:pt x="3338" y="7855"/>
                    <a:pt x="3501" y="8018"/>
                    <a:pt x="3704" y="8018"/>
                  </a:cubicBezTo>
                  <a:lnTo>
                    <a:pt x="7855" y="8018"/>
                  </a:lnTo>
                  <a:cubicBezTo>
                    <a:pt x="8059" y="8018"/>
                    <a:pt x="8222" y="7855"/>
                    <a:pt x="8222" y="7611"/>
                  </a:cubicBezTo>
                  <a:cubicBezTo>
                    <a:pt x="8222" y="7408"/>
                    <a:pt x="8059" y="7245"/>
                    <a:pt x="7855" y="7245"/>
                  </a:cubicBezTo>
                  <a:close/>
                  <a:moveTo>
                    <a:pt x="14204" y="8751"/>
                  </a:moveTo>
                  <a:cubicBezTo>
                    <a:pt x="13960" y="8751"/>
                    <a:pt x="13756" y="8954"/>
                    <a:pt x="13756" y="9198"/>
                  </a:cubicBezTo>
                  <a:cubicBezTo>
                    <a:pt x="13756" y="9442"/>
                    <a:pt x="13960" y="9646"/>
                    <a:pt x="14204" y="9646"/>
                  </a:cubicBezTo>
                  <a:cubicBezTo>
                    <a:pt x="14448" y="9646"/>
                    <a:pt x="14652" y="9442"/>
                    <a:pt x="14652" y="9198"/>
                  </a:cubicBezTo>
                  <a:cubicBezTo>
                    <a:pt x="14652" y="8954"/>
                    <a:pt x="14448" y="8751"/>
                    <a:pt x="14204" y="8751"/>
                  </a:cubicBezTo>
                  <a:close/>
                  <a:moveTo>
                    <a:pt x="15547" y="8751"/>
                  </a:moveTo>
                  <a:cubicBezTo>
                    <a:pt x="15303" y="8751"/>
                    <a:pt x="15099" y="8954"/>
                    <a:pt x="15099" y="9198"/>
                  </a:cubicBezTo>
                  <a:cubicBezTo>
                    <a:pt x="15099" y="9442"/>
                    <a:pt x="15303" y="9646"/>
                    <a:pt x="15547" y="9646"/>
                  </a:cubicBezTo>
                  <a:cubicBezTo>
                    <a:pt x="15791" y="9646"/>
                    <a:pt x="15995" y="9442"/>
                    <a:pt x="15995" y="9198"/>
                  </a:cubicBezTo>
                  <a:cubicBezTo>
                    <a:pt x="15995" y="8954"/>
                    <a:pt x="15791" y="8751"/>
                    <a:pt x="15547" y="8751"/>
                  </a:cubicBezTo>
                  <a:close/>
                  <a:moveTo>
                    <a:pt x="16890" y="8751"/>
                  </a:moveTo>
                  <a:cubicBezTo>
                    <a:pt x="16646" y="8751"/>
                    <a:pt x="16442" y="8954"/>
                    <a:pt x="16442" y="9198"/>
                  </a:cubicBezTo>
                  <a:cubicBezTo>
                    <a:pt x="16442" y="9442"/>
                    <a:pt x="16646" y="9646"/>
                    <a:pt x="16890" y="9646"/>
                  </a:cubicBezTo>
                  <a:cubicBezTo>
                    <a:pt x="17134" y="9646"/>
                    <a:pt x="17338" y="9442"/>
                    <a:pt x="17338" y="9198"/>
                  </a:cubicBezTo>
                  <a:cubicBezTo>
                    <a:pt x="17338" y="8954"/>
                    <a:pt x="17134" y="8751"/>
                    <a:pt x="16890" y="8751"/>
                  </a:cubicBezTo>
                  <a:close/>
                  <a:moveTo>
                    <a:pt x="18233" y="8751"/>
                  </a:moveTo>
                  <a:cubicBezTo>
                    <a:pt x="17989" y="8751"/>
                    <a:pt x="17785" y="8954"/>
                    <a:pt x="17785" y="9198"/>
                  </a:cubicBezTo>
                  <a:cubicBezTo>
                    <a:pt x="17785" y="9442"/>
                    <a:pt x="17989" y="9646"/>
                    <a:pt x="18233" y="9646"/>
                  </a:cubicBezTo>
                  <a:cubicBezTo>
                    <a:pt x="18477" y="9646"/>
                    <a:pt x="18681" y="9442"/>
                    <a:pt x="18681" y="9198"/>
                  </a:cubicBezTo>
                  <a:cubicBezTo>
                    <a:pt x="18681" y="8954"/>
                    <a:pt x="18477" y="8751"/>
                    <a:pt x="18233" y="8751"/>
                  </a:cubicBezTo>
                  <a:close/>
                  <a:moveTo>
                    <a:pt x="19576" y="8751"/>
                  </a:moveTo>
                  <a:cubicBezTo>
                    <a:pt x="19332" y="8751"/>
                    <a:pt x="19128" y="8954"/>
                    <a:pt x="19128" y="9198"/>
                  </a:cubicBezTo>
                  <a:cubicBezTo>
                    <a:pt x="19128" y="9442"/>
                    <a:pt x="19332" y="9646"/>
                    <a:pt x="19576" y="9646"/>
                  </a:cubicBezTo>
                  <a:cubicBezTo>
                    <a:pt x="19820" y="9646"/>
                    <a:pt x="20024" y="9442"/>
                    <a:pt x="20024" y="9198"/>
                  </a:cubicBezTo>
                  <a:cubicBezTo>
                    <a:pt x="20024" y="8954"/>
                    <a:pt x="19820" y="8751"/>
                    <a:pt x="19576" y="8751"/>
                  </a:cubicBezTo>
                  <a:close/>
                  <a:moveTo>
                    <a:pt x="20919" y="8751"/>
                  </a:moveTo>
                  <a:cubicBezTo>
                    <a:pt x="20675" y="8751"/>
                    <a:pt x="20471" y="8954"/>
                    <a:pt x="20471" y="9198"/>
                  </a:cubicBezTo>
                  <a:cubicBezTo>
                    <a:pt x="20471" y="9442"/>
                    <a:pt x="20675" y="9646"/>
                    <a:pt x="20919" y="9646"/>
                  </a:cubicBezTo>
                  <a:cubicBezTo>
                    <a:pt x="21163" y="9646"/>
                    <a:pt x="21367" y="9442"/>
                    <a:pt x="21367" y="9198"/>
                  </a:cubicBezTo>
                  <a:cubicBezTo>
                    <a:pt x="21367" y="8954"/>
                    <a:pt x="21163" y="8751"/>
                    <a:pt x="20919" y="8751"/>
                  </a:cubicBezTo>
                  <a:close/>
                  <a:moveTo>
                    <a:pt x="367" y="9035"/>
                  </a:moveTo>
                  <a:cubicBezTo>
                    <a:pt x="163" y="9035"/>
                    <a:pt x="1" y="9198"/>
                    <a:pt x="1" y="9402"/>
                  </a:cubicBezTo>
                  <a:cubicBezTo>
                    <a:pt x="1" y="9646"/>
                    <a:pt x="163" y="9809"/>
                    <a:pt x="367" y="9809"/>
                  </a:cubicBezTo>
                  <a:lnTo>
                    <a:pt x="1954" y="9809"/>
                  </a:lnTo>
                  <a:cubicBezTo>
                    <a:pt x="2158" y="9809"/>
                    <a:pt x="2361" y="9646"/>
                    <a:pt x="2361" y="9402"/>
                  </a:cubicBezTo>
                  <a:cubicBezTo>
                    <a:pt x="2361" y="9198"/>
                    <a:pt x="2158" y="9035"/>
                    <a:pt x="1954" y="9035"/>
                  </a:cubicBezTo>
                  <a:close/>
                  <a:moveTo>
                    <a:pt x="8669" y="9035"/>
                  </a:moveTo>
                  <a:cubicBezTo>
                    <a:pt x="8425" y="9035"/>
                    <a:pt x="8262" y="9198"/>
                    <a:pt x="8262" y="9402"/>
                  </a:cubicBezTo>
                  <a:cubicBezTo>
                    <a:pt x="8262" y="9646"/>
                    <a:pt x="8425" y="9809"/>
                    <a:pt x="8669" y="9809"/>
                  </a:cubicBezTo>
                  <a:lnTo>
                    <a:pt x="12780" y="9809"/>
                  </a:lnTo>
                  <a:cubicBezTo>
                    <a:pt x="12983" y="9809"/>
                    <a:pt x="13146" y="9646"/>
                    <a:pt x="13146" y="9402"/>
                  </a:cubicBezTo>
                  <a:cubicBezTo>
                    <a:pt x="13146" y="9198"/>
                    <a:pt x="12983" y="9035"/>
                    <a:pt x="12780" y="9035"/>
                  </a:cubicBezTo>
                  <a:close/>
                  <a:moveTo>
                    <a:pt x="367" y="10826"/>
                  </a:moveTo>
                  <a:cubicBezTo>
                    <a:pt x="163" y="10826"/>
                    <a:pt x="1" y="10989"/>
                    <a:pt x="1" y="11233"/>
                  </a:cubicBezTo>
                  <a:cubicBezTo>
                    <a:pt x="1" y="11437"/>
                    <a:pt x="163" y="11599"/>
                    <a:pt x="367" y="11599"/>
                  </a:cubicBezTo>
                  <a:lnTo>
                    <a:pt x="1954" y="11599"/>
                  </a:lnTo>
                  <a:cubicBezTo>
                    <a:pt x="2158" y="11599"/>
                    <a:pt x="2361" y="11437"/>
                    <a:pt x="2361" y="11233"/>
                  </a:cubicBezTo>
                  <a:cubicBezTo>
                    <a:pt x="2361" y="10989"/>
                    <a:pt x="2158" y="10826"/>
                    <a:pt x="1954" y="10826"/>
                  </a:cubicBezTo>
                  <a:close/>
                  <a:moveTo>
                    <a:pt x="8669" y="10826"/>
                  </a:moveTo>
                  <a:cubicBezTo>
                    <a:pt x="8425" y="10826"/>
                    <a:pt x="8262" y="10989"/>
                    <a:pt x="8262" y="11233"/>
                  </a:cubicBezTo>
                  <a:cubicBezTo>
                    <a:pt x="8262" y="11437"/>
                    <a:pt x="8425" y="11599"/>
                    <a:pt x="8669" y="11599"/>
                  </a:cubicBezTo>
                  <a:lnTo>
                    <a:pt x="12780" y="11599"/>
                  </a:lnTo>
                  <a:cubicBezTo>
                    <a:pt x="12983" y="11599"/>
                    <a:pt x="13146" y="11437"/>
                    <a:pt x="13146" y="11233"/>
                  </a:cubicBezTo>
                  <a:cubicBezTo>
                    <a:pt x="13146" y="10989"/>
                    <a:pt x="12983" y="10826"/>
                    <a:pt x="12780" y="10826"/>
                  </a:cubicBezTo>
                  <a:close/>
                  <a:moveTo>
                    <a:pt x="14204" y="12454"/>
                  </a:moveTo>
                  <a:cubicBezTo>
                    <a:pt x="13960" y="12454"/>
                    <a:pt x="13756" y="12658"/>
                    <a:pt x="13756" y="12902"/>
                  </a:cubicBezTo>
                  <a:cubicBezTo>
                    <a:pt x="13756" y="13146"/>
                    <a:pt x="13960" y="13349"/>
                    <a:pt x="14204" y="13349"/>
                  </a:cubicBezTo>
                  <a:cubicBezTo>
                    <a:pt x="14448" y="13349"/>
                    <a:pt x="14652" y="13146"/>
                    <a:pt x="14652" y="12902"/>
                  </a:cubicBezTo>
                  <a:cubicBezTo>
                    <a:pt x="14652" y="12658"/>
                    <a:pt x="14448" y="12454"/>
                    <a:pt x="14204" y="12454"/>
                  </a:cubicBezTo>
                  <a:close/>
                  <a:moveTo>
                    <a:pt x="15547" y="12454"/>
                  </a:moveTo>
                  <a:cubicBezTo>
                    <a:pt x="15303" y="12454"/>
                    <a:pt x="15099" y="12658"/>
                    <a:pt x="15099" y="12902"/>
                  </a:cubicBezTo>
                  <a:cubicBezTo>
                    <a:pt x="15099" y="13146"/>
                    <a:pt x="15303" y="13349"/>
                    <a:pt x="15547" y="13349"/>
                  </a:cubicBezTo>
                  <a:cubicBezTo>
                    <a:pt x="15791" y="13349"/>
                    <a:pt x="15995" y="13146"/>
                    <a:pt x="15995" y="12902"/>
                  </a:cubicBezTo>
                  <a:cubicBezTo>
                    <a:pt x="15995" y="12658"/>
                    <a:pt x="15791" y="12454"/>
                    <a:pt x="15547" y="12454"/>
                  </a:cubicBezTo>
                  <a:close/>
                  <a:moveTo>
                    <a:pt x="16890" y="12454"/>
                  </a:moveTo>
                  <a:cubicBezTo>
                    <a:pt x="16646" y="12454"/>
                    <a:pt x="16442" y="12658"/>
                    <a:pt x="16442" y="12902"/>
                  </a:cubicBezTo>
                  <a:cubicBezTo>
                    <a:pt x="16442" y="13146"/>
                    <a:pt x="16646" y="13349"/>
                    <a:pt x="16890" y="13349"/>
                  </a:cubicBezTo>
                  <a:cubicBezTo>
                    <a:pt x="17134" y="13349"/>
                    <a:pt x="17338" y="13146"/>
                    <a:pt x="17338" y="12902"/>
                  </a:cubicBezTo>
                  <a:cubicBezTo>
                    <a:pt x="17338" y="12658"/>
                    <a:pt x="17134" y="12454"/>
                    <a:pt x="16890" y="12454"/>
                  </a:cubicBezTo>
                  <a:close/>
                  <a:moveTo>
                    <a:pt x="18233" y="12454"/>
                  </a:moveTo>
                  <a:cubicBezTo>
                    <a:pt x="17989" y="12454"/>
                    <a:pt x="17785" y="12658"/>
                    <a:pt x="17785" y="12902"/>
                  </a:cubicBezTo>
                  <a:cubicBezTo>
                    <a:pt x="17785" y="13146"/>
                    <a:pt x="17989" y="13349"/>
                    <a:pt x="18233" y="13349"/>
                  </a:cubicBezTo>
                  <a:cubicBezTo>
                    <a:pt x="18477" y="13349"/>
                    <a:pt x="18681" y="13146"/>
                    <a:pt x="18681" y="12902"/>
                  </a:cubicBezTo>
                  <a:cubicBezTo>
                    <a:pt x="18681" y="12658"/>
                    <a:pt x="18477" y="12454"/>
                    <a:pt x="18233" y="12454"/>
                  </a:cubicBezTo>
                  <a:close/>
                  <a:moveTo>
                    <a:pt x="19576" y="12454"/>
                  </a:moveTo>
                  <a:cubicBezTo>
                    <a:pt x="19332" y="12454"/>
                    <a:pt x="19128" y="12658"/>
                    <a:pt x="19128" y="12902"/>
                  </a:cubicBezTo>
                  <a:cubicBezTo>
                    <a:pt x="19128" y="13146"/>
                    <a:pt x="19332" y="13349"/>
                    <a:pt x="19576" y="13349"/>
                  </a:cubicBezTo>
                  <a:cubicBezTo>
                    <a:pt x="19820" y="13349"/>
                    <a:pt x="20024" y="13146"/>
                    <a:pt x="20024" y="12902"/>
                  </a:cubicBezTo>
                  <a:cubicBezTo>
                    <a:pt x="20024" y="12658"/>
                    <a:pt x="19820" y="12454"/>
                    <a:pt x="19576" y="12454"/>
                  </a:cubicBezTo>
                  <a:close/>
                  <a:moveTo>
                    <a:pt x="20919" y="12454"/>
                  </a:moveTo>
                  <a:cubicBezTo>
                    <a:pt x="20675" y="12454"/>
                    <a:pt x="20471" y="12658"/>
                    <a:pt x="20471" y="12902"/>
                  </a:cubicBezTo>
                  <a:cubicBezTo>
                    <a:pt x="20471" y="13146"/>
                    <a:pt x="20675" y="13349"/>
                    <a:pt x="20919" y="13349"/>
                  </a:cubicBezTo>
                  <a:cubicBezTo>
                    <a:pt x="21163" y="13349"/>
                    <a:pt x="21367" y="13146"/>
                    <a:pt x="21367" y="12902"/>
                  </a:cubicBezTo>
                  <a:cubicBezTo>
                    <a:pt x="21367" y="12658"/>
                    <a:pt x="21163" y="12454"/>
                    <a:pt x="20919" y="12454"/>
                  </a:cubicBezTo>
                  <a:close/>
                  <a:moveTo>
                    <a:pt x="367" y="12617"/>
                  </a:moveTo>
                  <a:cubicBezTo>
                    <a:pt x="163" y="12617"/>
                    <a:pt x="1" y="12780"/>
                    <a:pt x="1" y="13024"/>
                  </a:cubicBezTo>
                  <a:cubicBezTo>
                    <a:pt x="1" y="13227"/>
                    <a:pt x="163" y="13390"/>
                    <a:pt x="367" y="13390"/>
                  </a:cubicBezTo>
                  <a:lnTo>
                    <a:pt x="1954" y="13390"/>
                  </a:lnTo>
                  <a:cubicBezTo>
                    <a:pt x="2158" y="13390"/>
                    <a:pt x="2361" y="13227"/>
                    <a:pt x="2361" y="13024"/>
                  </a:cubicBezTo>
                  <a:cubicBezTo>
                    <a:pt x="2361" y="12780"/>
                    <a:pt x="2158" y="12617"/>
                    <a:pt x="1954" y="12617"/>
                  </a:cubicBezTo>
                  <a:close/>
                  <a:moveTo>
                    <a:pt x="8669" y="12617"/>
                  </a:moveTo>
                  <a:cubicBezTo>
                    <a:pt x="8425" y="12617"/>
                    <a:pt x="8262" y="12780"/>
                    <a:pt x="8262" y="13024"/>
                  </a:cubicBezTo>
                  <a:cubicBezTo>
                    <a:pt x="8262" y="13227"/>
                    <a:pt x="8425" y="13390"/>
                    <a:pt x="8669" y="13390"/>
                  </a:cubicBezTo>
                  <a:lnTo>
                    <a:pt x="12780" y="13390"/>
                  </a:lnTo>
                  <a:cubicBezTo>
                    <a:pt x="12983" y="13390"/>
                    <a:pt x="13146" y="13227"/>
                    <a:pt x="13146" y="13024"/>
                  </a:cubicBezTo>
                  <a:cubicBezTo>
                    <a:pt x="13146" y="12780"/>
                    <a:pt x="12983" y="12617"/>
                    <a:pt x="12780" y="1261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35"/>
            <p:cNvSpPr/>
            <p:nvPr/>
          </p:nvSpPr>
          <p:spPr>
            <a:xfrm>
              <a:off x="2700975" y="3681100"/>
              <a:ext cx="534175" cy="335775"/>
            </a:xfrm>
            <a:custGeom>
              <a:avLst/>
              <a:gdLst/>
              <a:ahLst/>
              <a:cxnLst/>
              <a:rect l="l" t="t" r="r" b="b"/>
              <a:pathLst>
                <a:path w="21367" h="13431" extrusionOk="0">
                  <a:moveTo>
                    <a:pt x="367" y="82"/>
                  </a:moveTo>
                  <a:cubicBezTo>
                    <a:pt x="163" y="82"/>
                    <a:pt x="1" y="245"/>
                    <a:pt x="1" y="489"/>
                  </a:cubicBezTo>
                  <a:cubicBezTo>
                    <a:pt x="1" y="692"/>
                    <a:pt x="163" y="855"/>
                    <a:pt x="367" y="855"/>
                  </a:cubicBezTo>
                  <a:lnTo>
                    <a:pt x="1954" y="855"/>
                  </a:lnTo>
                  <a:cubicBezTo>
                    <a:pt x="2158" y="855"/>
                    <a:pt x="2361" y="692"/>
                    <a:pt x="2361" y="489"/>
                  </a:cubicBezTo>
                  <a:cubicBezTo>
                    <a:pt x="2361" y="245"/>
                    <a:pt x="2158" y="82"/>
                    <a:pt x="1954" y="82"/>
                  </a:cubicBezTo>
                  <a:close/>
                  <a:moveTo>
                    <a:pt x="3704" y="82"/>
                  </a:moveTo>
                  <a:cubicBezTo>
                    <a:pt x="3501" y="82"/>
                    <a:pt x="3338" y="245"/>
                    <a:pt x="3338" y="489"/>
                  </a:cubicBezTo>
                  <a:cubicBezTo>
                    <a:pt x="3338" y="692"/>
                    <a:pt x="3501" y="855"/>
                    <a:pt x="3704" y="855"/>
                  </a:cubicBezTo>
                  <a:lnTo>
                    <a:pt x="7855" y="855"/>
                  </a:lnTo>
                  <a:cubicBezTo>
                    <a:pt x="8059" y="855"/>
                    <a:pt x="8222" y="692"/>
                    <a:pt x="8222" y="489"/>
                  </a:cubicBezTo>
                  <a:cubicBezTo>
                    <a:pt x="8222" y="245"/>
                    <a:pt x="8059" y="82"/>
                    <a:pt x="7855" y="82"/>
                  </a:cubicBezTo>
                  <a:close/>
                  <a:moveTo>
                    <a:pt x="9605" y="0"/>
                  </a:moveTo>
                  <a:cubicBezTo>
                    <a:pt x="9361" y="0"/>
                    <a:pt x="9158" y="204"/>
                    <a:pt x="9158" y="489"/>
                  </a:cubicBezTo>
                  <a:cubicBezTo>
                    <a:pt x="9158" y="733"/>
                    <a:pt x="9361" y="936"/>
                    <a:pt x="9605" y="936"/>
                  </a:cubicBezTo>
                  <a:cubicBezTo>
                    <a:pt x="9849" y="936"/>
                    <a:pt x="10053" y="733"/>
                    <a:pt x="10053" y="489"/>
                  </a:cubicBezTo>
                  <a:cubicBezTo>
                    <a:pt x="10053" y="204"/>
                    <a:pt x="9849" y="0"/>
                    <a:pt x="9605" y="0"/>
                  </a:cubicBezTo>
                  <a:close/>
                  <a:moveTo>
                    <a:pt x="10948" y="0"/>
                  </a:moveTo>
                  <a:cubicBezTo>
                    <a:pt x="10704" y="0"/>
                    <a:pt x="10501" y="204"/>
                    <a:pt x="10501" y="489"/>
                  </a:cubicBezTo>
                  <a:cubicBezTo>
                    <a:pt x="10501" y="733"/>
                    <a:pt x="10704" y="936"/>
                    <a:pt x="10948" y="936"/>
                  </a:cubicBezTo>
                  <a:cubicBezTo>
                    <a:pt x="11192" y="936"/>
                    <a:pt x="11396" y="733"/>
                    <a:pt x="11396" y="489"/>
                  </a:cubicBezTo>
                  <a:cubicBezTo>
                    <a:pt x="11396" y="204"/>
                    <a:pt x="11192" y="0"/>
                    <a:pt x="10948" y="0"/>
                  </a:cubicBezTo>
                  <a:close/>
                  <a:moveTo>
                    <a:pt x="12291" y="0"/>
                  </a:moveTo>
                  <a:cubicBezTo>
                    <a:pt x="12047" y="0"/>
                    <a:pt x="11844" y="204"/>
                    <a:pt x="11844" y="489"/>
                  </a:cubicBezTo>
                  <a:cubicBezTo>
                    <a:pt x="11844" y="733"/>
                    <a:pt x="12047" y="936"/>
                    <a:pt x="12291" y="936"/>
                  </a:cubicBezTo>
                  <a:cubicBezTo>
                    <a:pt x="12535" y="936"/>
                    <a:pt x="12739" y="733"/>
                    <a:pt x="12739" y="489"/>
                  </a:cubicBezTo>
                  <a:cubicBezTo>
                    <a:pt x="12739" y="204"/>
                    <a:pt x="12535" y="0"/>
                    <a:pt x="12291" y="0"/>
                  </a:cubicBezTo>
                  <a:close/>
                  <a:moveTo>
                    <a:pt x="13634" y="0"/>
                  </a:moveTo>
                  <a:cubicBezTo>
                    <a:pt x="13390" y="0"/>
                    <a:pt x="13187" y="204"/>
                    <a:pt x="13187" y="489"/>
                  </a:cubicBezTo>
                  <a:cubicBezTo>
                    <a:pt x="13187" y="733"/>
                    <a:pt x="13390" y="936"/>
                    <a:pt x="13634" y="936"/>
                  </a:cubicBezTo>
                  <a:cubicBezTo>
                    <a:pt x="13878" y="936"/>
                    <a:pt x="14082" y="733"/>
                    <a:pt x="14082" y="489"/>
                  </a:cubicBezTo>
                  <a:cubicBezTo>
                    <a:pt x="14082" y="204"/>
                    <a:pt x="13878" y="0"/>
                    <a:pt x="13634" y="0"/>
                  </a:cubicBezTo>
                  <a:close/>
                  <a:moveTo>
                    <a:pt x="14977" y="0"/>
                  </a:moveTo>
                  <a:cubicBezTo>
                    <a:pt x="14733" y="0"/>
                    <a:pt x="14530" y="204"/>
                    <a:pt x="14530" y="489"/>
                  </a:cubicBezTo>
                  <a:cubicBezTo>
                    <a:pt x="14530" y="733"/>
                    <a:pt x="14733" y="936"/>
                    <a:pt x="14977" y="936"/>
                  </a:cubicBezTo>
                  <a:cubicBezTo>
                    <a:pt x="15221" y="936"/>
                    <a:pt x="15425" y="733"/>
                    <a:pt x="15425" y="489"/>
                  </a:cubicBezTo>
                  <a:cubicBezTo>
                    <a:pt x="15425" y="204"/>
                    <a:pt x="15221" y="0"/>
                    <a:pt x="14977" y="0"/>
                  </a:cubicBezTo>
                  <a:close/>
                  <a:moveTo>
                    <a:pt x="16320" y="0"/>
                  </a:moveTo>
                  <a:cubicBezTo>
                    <a:pt x="16076" y="0"/>
                    <a:pt x="15873" y="204"/>
                    <a:pt x="15873" y="489"/>
                  </a:cubicBezTo>
                  <a:cubicBezTo>
                    <a:pt x="15873" y="733"/>
                    <a:pt x="16076" y="936"/>
                    <a:pt x="16320" y="936"/>
                  </a:cubicBezTo>
                  <a:cubicBezTo>
                    <a:pt x="16564" y="936"/>
                    <a:pt x="16768" y="733"/>
                    <a:pt x="16768" y="489"/>
                  </a:cubicBezTo>
                  <a:cubicBezTo>
                    <a:pt x="16768" y="204"/>
                    <a:pt x="16564" y="0"/>
                    <a:pt x="16320" y="0"/>
                  </a:cubicBezTo>
                  <a:close/>
                  <a:moveTo>
                    <a:pt x="367" y="1872"/>
                  </a:moveTo>
                  <a:cubicBezTo>
                    <a:pt x="163" y="1872"/>
                    <a:pt x="1" y="2035"/>
                    <a:pt x="1" y="2279"/>
                  </a:cubicBezTo>
                  <a:cubicBezTo>
                    <a:pt x="1" y="2483"/>
                    <a:pt x="163" y="2646"/>
                    <a:pt x="367" y="2646"/>
                  </a:cubicBezTo>
                  <a:lnTo>
                    <a:pt x="1954" y="2646"/>
                  </a:lnTo>
                  <a:cubicBezTo>
                    <a:pt x="2158" y="2646"/>
                    <a:pt x="2361" y="2483"/>
                    <a:pt x="2361" y="2279"/>
                  </a:cubicBezTo>
                  <a:cubicBezTo>
                    <a:pt x="2361" y="2035"/>
                    <a:pt x="2158" y="1872"/>
                    <a:pt x="1954" y="1872"/>
                  </a:cubicBezTo>
                  <a:close/>
                  <a:moveTo>
                    <a:pt x="3704" y="1872"/>
                  </a:moveTo>
                  <a:cubicBezTo>
                    <a:pt x="3501" y="1872"/>
                    <a:pt x="3338" y="2035"/>
                    <a:pt x="3338" y="2279"/>
                  </a:cubicBezTo>
                  <a:cubicBezTo>
                    <a:pt x="3338" y="2483"/>
                    <a:pt x="3501" y="2646"/>
                    <a:pt x="3704" y="2646"/>
                  </a:cubicBezTo>
                  <a:lnTo>
                    <a:pt x="7855" y="2646"/>
                  </a:lnTo>
                  <a:cubicBezTo>
                    <a:pt x="8059" y="2646"/>
                    <a:pt x="8222" y="2483"/>
                    <a:pt x="8222" y="2279"/>
                  </a:cubicBezTo>
                  <a:cubicBezTo>
                    <a:pt x="8222" y="2035"/>
                    <a:pt x="8059" y="1872"/>
                    <a:pt x="7855" y="1872"/>
                  </a:cubicBezTo>
                  <a:close/>
                  <a:moveTo>
                    <a:pt x="367" y="3663"/>
                  </a:moveTo>
                  <a:cubicBezTo>
                    <a:pt x="163" y="3663"/>
                    <a:pt x="1" y="3867"/>
                    <a:pt x="1" y="4070"/>
                  </a:cubicBezTo>
                  <a:cubicBezTo>
                    <a:pt x="1" y="4274"/>
                    <a:pt x="163" y="4436"/>
                    <a:pt x="367" y="4436"/>
                  </a:cubicBezTo>
                  <a:lnTo>
                    <a:pt x="1954" y="4436"/>
                  </a:lnTo>
                  <a:cubicBezTo>
                    <a:pt x="2158" y="4436"/>
                    <a:pt x="2361" y="4274"/>
                    <a:pt x="2361" y="4070"/>
                  </a:cubicBezTo>
                  <a:cubicBezTo>
                    <a:pt x="2361" y="3867"/>
                    <a:pt x="2158" y="3663"/>
                    <a:pt x="1954" y="3663"/>
                  </a:cubicBezTo>
                  <a:close/>
                  <a:moveTo>
                    <a:pt x="3704" y="3663"/>
                  </a:moveTo>
                  <a:cubicBezTo>
                    <a:pt x="3501" y="3663"/>
                    <a:pt x="3338" y="3867"/>
                    <a:pt x="3338" y="4070"/>
                  </a:cubicBezTo>
                  <a:cubicBezTo>
                    <a:pt x="3338" y="4274"/>
                    <a:pt x="3501" y="4436"/>
                    <a:pt x="3704" y="4436"/>
                  </a:cubicBezTo>
                  <a:lnTo>
                    <a:pt x="7855" y="4436"/>
                  </a:lnTo>
                  <a:cubicBezTo>
                    <a:pt x="8059" y="4436"/>
                    <a:pt x="8222" y="4274"/>
                    <a:pt x="8222" y="4070"/>
                  </a:cubicBezTo>
                  <a:cubicBezTo>
                    <a:pt x="8222" y="3867"/>
                    <a:pt x="8059" y="3663"/>
                    <a:pt x="7855" y="3663"/>
                  </a:cubicBezTo>
                  <a:close/>
                  <a:moveTo>
                    <a:pt x="9605" y="3622"/>
                  </a:moveTo>
                  <a:cubicBezTo>
                    <a:pt x="9361" y="3622"/>
                    <a:pt x="9158" y="3826"/>
                    <a:pt x="9158" y="4070"/>
                  </a:cubicBezTo>
                  <a:cubicBezTo>
                    <a:pt x="9158" y="4314"/>
                    <a:pt x="9361" y="4518"/>
                    <a:pt x="9605" y="4518"/>
                  </a:cubicBezTo>
                  <a:cubicBezTo>
                    <a:pt x="9849" y="4518"/>
                    <a:pt x="10053" y="4314"/>
                    <a:pt x="10053" y="4070"/>
                  </a:cubicBezTo>
                  <a:cubicBezTo>
                    <a:pt x="10053" y="3826"/>
                    <a:pt x="9849" y="3622"/>
                    <a:pt x="9605" y="3622"/>
                  </a:cubicBezTo>
                  <a:close/>
                  <a:moveTo>
                    <a:pt x="10948" y="3622"/>
                  </a:moveTo>
                  <a:cubicBezTo>
                    <a:pt x="10704" y="3622"/>
                    <a:pt x="10501" y="3826"/>
                    <a:pt x="10501" y="4070"/>
                  </a:cubicBezTo>
                  <a:cubicBezTo>
                    <a:pt x="10501" y="4314"/>
                    <a:pt x="10704" y="4518"/>
                    <a:pt x="10948" y="4518"/>
                  </a:cubicBezTo>
                  <a:cubicBezTo>
                    <a:pt x="11192" y="4518"/>
                    <a:pt x="11396" y="4314"/>
                    <a:pt x="11396" y="4070"/>
                  </a:cubicBezTo>
                  <a:cubicBezTo>
                    <a:pt x="11396" y="3826"/>
                    <a:pt x="11192" y="3622"/>
                    <a:pt x="10948" y="3622"/>
                  </a:cubicBezTo>
                  <a:close/>
                  <a:moveTo>
                    <a:pt x="12291" y="3622"/>
                  </a:moveTo>
                  <a:cubicBezTo>
                    <a:pt x="12047" y="3622"/>
                    <a:pt x="11844" y="3826"/>
                    <a:pt x="11844" y="4070"/>
                  </a:cubicBezTo>
                  <a:cubicBezTo>
                    <a:pt x="11844" y="4314"/>
                    <a:pt x="12047" y="4518"/>
                    <a:pt x="12291" y="4518"/>
                  </a:cubicBezTo>
                  <a:cubicBezTo>
                    <a:pt x="12535" y="4518"/>
                    <a:pt x="12739" y="4314"/>
                    <a:pt x="12739" y="4070"/>
                  </a:cubicBezTo>
                  <a:cubicBezTo>
                    <a:pt x="12739" y="3826"/>
                    <a:pt x="12535" y="3622"/>
                    <a:pt x="12291" y="3622"/>
                  </a:cubicBezTo>
                  <a:close/>
                  <a:moveTo>
                    <a:pt x="13634" y="3622"/>
                  </a:moveTo>
                  <a:cubicBezTo>
                    <a:pt x="13390" y="3622"/>
                    <a:pt x="13187" y="3826"/>
                    <a:pt x="13187" y="4070"/>
                  </a:cubicBezTo>
                  <a:cubicBezTo>
                    <a:pt x="13187" y="4314"/>
                    <a:pt x="13390" y="4518"/>
                    <a:pt x="13634" y="4518"/>
                  </a:cubicBezTo>
                  <a:cubicBezTo>
                    <a:pt x="13878" y="4518"/>
                    <a:pt x="14082" y="4314"/>
                    <a:pt x="14082" y="4070"/>
                  </a:cubicBezTo>
                  <a:cubicBezTo>
                    <a:pt x="14082" y="3826"/>
                    <a:pt x="13878" y="3622"/>
                    <a:pt x="13634" y="3622"/>
                  </a:cubicBezTo>
                  <a:close/>
                  <a:moveTo>
                    <a:pt x="14977" y="3622"/>
                  </a:moveTo>
                  <a:cubicBezTo>
                    <a:pt x="14733" y="3622"/>
                    <a:pt x="14530" y="3826"/>
                    <a:pt x="14530" y="4070"/>
                  </a:cubicBezTo>
                  <a:cubicBezTo>
                    <a:pt x="14530" y="4314"/>
                    <a:pt x="14733" y="4518"/>
                    <a:pt x="14977" y="4518"/>
                  </a:cubicBezTo>
                  <a:cubicBezTo>
                    <a:pt x="15221" y="4518"/>
                    <a:pt x="15425" y="4314"/>
                    <a:pt x="15425" y="4070"/>
                  </a:cubicBezTo>
                  <a:cubicBezTo>
                    <a:pt x="15425" y="3826"/>
                    <a:pt x="15221" y="3622"/>
                    <a:pt x="14977" y="3622"/>
                  </a:cubicBezTo>
                  <a:close/>
                  <a:moveTo>
                    <a:pt x="16320" y="3622"/>
                  </a:moveTo>
                  <a:cubicBezTo>
                    <a:pt x="16076" y="3622"/>
                    <a:pt x="15873" y="3826"/>
                    <a:pt x="15873" y="4070"/>
                  </a:cubicBezTo>
                  <a:cubicBezTo>
                    <a:pt x="15873" y="4314"/>
                    <a:pt x="16076" y="4518"/>
                    <a:pt x="16320" y="4518"/>
                  </a:cubicBezTo>
                  <a:cubicBezTo>
                    <a:pt x="16564" y="4518"/>
                    <a:pt x="16768" y="4314"/>
                    <a:pt x="16768" y="4070"/>
                  </a:cubicBezTo>
                  <a:cubicBezTo>
                    <a:pt x="16768" y="3826"/>
                    <a:pt x="16564" y="3622"/>
                    <a:pt x="16320" y="3622"/>
                  </a:cubicBezTo>
                  <a:close/>
                  <a:moveTo>
                    <a:pt x="367" y="5454"/>
                  </a:moveTo>
                  <a:cubicBezTo>
                    <a:pt x="163" y="5454"/>
                    <a:pt x="1" y="5657"/>
                    <a:pt x="1" y="5861"/>
                  </a:cubicBezTo>
                  <a:cubicBezTo>
                    <a:pt x="1" y="6064"/>
                    <a:pt x="163" y="6227"/>
                    <a:pt x="367" y="6227"/>
                  </a:cubicBezTo>
                  <a:lnTo>
                    <a:pt x="1954" y="6227"/>
                  </a:lnTo>
                  <a:cubicBezTo>
                    <a:pt x="2158" y="6227"/>
                    <a:pt x="2361" y="6064"/>
                    <a:pt x="2361" y="5861"/>
                  </a:cubicBezTo>
                  <a:cubicBezTo>
                    <a:pt x="2361" y="5657"/>
                    <a:pt x="2158" y="5454"/>
                    <a:pt x="1954" y="5454"/>
                  </a:cubicBezTo>
                  <a:close/>
                  <a:moveTo>
                    <a:pt x="3704" y="5454"/>
                  </a:moveTo>
                  <a:cubicBezTo>
                    <a:pt x="3501" y="5454"/>
                    <a:pt x="3338" y="5657"/>
                    <a:pt x="3338" y="5861"/>
                  </a:cubicBezTo>
                  <a:cubicBezTo>
                    <a:pt x="3338" y="6064"/>
                    <a:pt x="3501" y="6227"/>
                    <a:pt x="3704" y="6227"/>
                  </a:cubicBezTo>
                  <a:lnTo>
                    <a:pt x="7855" y="6227"/>
                  </a:lnTo>
                  <a:cubicBezTo>
                    <a:pt x="8059" y="6227"/>
                    <a:pt x="8222" y="6064"/>
                    <a:pt x="8222" y="5861"/>
                  </a:cubicBezTo>
                  <a:cubicBezTo>
                    <a:pt x="8222" y="5657"/>
                    <a:pt x="8059" y="5454"/>
                    <a:pt x="7855" y="5454"/>
                  </a:cubicBezTo>
                  <a:close/>
                  <a:moveTo>
                    <a:pt x="367" y="7285"/>
                  </a:moveTo>
                  <a:cubicBezTo>
                    <a:pt x="163" y="7285"/>
                    <a:pt x="1" y="7448"/>
                    <a:pt x="1" y="7651"/>
                  </a:cubicBezTo>
                  <a:cubicBezTo>
                    <a:pt x="1" y="7855"/>
                    <a:pt x="163" y="8058"/>
                    <a:pt x="367" y="8058"/>
                  </a:cubicBezTo>
                  <a:lnTo>
                    <a:pt x="1954" y="8058"/>
                  </a:lnTo>
                  <a:cubicBezTo>
                    <a:pt x="2158" y="8058"/>
                    <a:pt x="2361" y="7855"/>
                    <a:pt x="2361" y="7651"/>
                  </a:cubicBezTo>
                  <a:cubicBezTo>
                    <a:pt x="2361" y="7448"/>
                    <a:pt x="2158" y="7285"/>
                    <a:pt x="1954" y="7285"/>
                  </a:cubicBezTo>
                  <a:close/>
                  <a:moveTo>
                    <a:pt x="3704" y="7285"/>
                  </a:moveTo>
                  <a:cubicBezTo>
                    <a:pt x="3501" y="7285"/>
                    <a:pt x="3338" y="7448"/>
                    <a:pt x="3338" y="7651"/>
                  </a:cubicBezTo>
                  <a:cubicBezTo>
                    <a:pt x="3338" y="7855"/>
                    <a:pt x="3501" y="8058"/>
                    <a:pt x="3704" y="8058"/>
                  </a:cubicBezTo>
                  <a:lnTo>
                    <a:pt x="7855" y="8058"/>
                  </a:lnTo>
                  <a:cubicBezTo>
                    <a:pt x="8059" y="8058"/>
                    <a:pt x="8222" y="7855"/>
                    <a:pt x="8222" y="7651"/>
                  </a:cubicBezTo>
                  <a:cubicBezTo>
                    <a:pt x="8222" y="7448"/>
                    <a:pt x="8059" y="7285"/>
                    <a:pt x="7855" y="7285"/>
                  </a:cubicBezTo>
                  <a:close/>
                  <a:moveTo>
                    <a:pt x="14204" y="8791"/>
                  </a:moveTo>
                  <a:cubicBezTo>
                    <a:pt x="13960" y="8791"/>
                    <a:pt x="13756" y="8994"/>
                    <a:pt x="13756" y="9239"/>
                  </a:cubicBezTo>
                  <a:cubicBezTo>
                    <a:pt x="13756" y="9483"/>
                    <a:pt x="13960" y="9686"/>
                    <a:pt x="14204" y="9686"/>
                  </a:cubicBezTo>
                  <a:cubicBezTo>
                    <a:pt x="14448" y="9686"/>
                    <a:pt x="14652" y="9483"/>
                    <a:pt x="14652" y="9239"/>
                  </a:cubicBezTo>
                  <a:cubicBezTo>
                    <a:pt x="14652" y="8994"/>
                    <a:pt x="14448" y="8791"/>
                    <a:pt x="14204" y="8791"/>
                  </a:cubicBezTo>
                  <a:close/>
                  <a:moveTo>
                    <a:pt x="15547" y="8791"/>
                  </a:moveTo>
                  <a:cubicBezTo>
                    <a:pt x="15303" y="8791"/>
                    <a:pt x="15099" y="8994"/>
                    <a:pt x="15099" y="9239"/>
                  </a:cubicBezTo>
                  <a:cubicBezTo>
                    <a:pt x="15099" y="9483"/>
                    <a:pt x="15303" y="9686"/>
                    <a:pt x="15547" y="9686"/>
                  </a:cubicBezTo>
                  <a:cubicBezTo>
                    <a:pt x="15791" y="9686"/>
                    <a:pt x="15995" y="9483"/>
                    <a:pt x="15995" y="9239"/>
                  </a:cubicBezTo>
                  <a:cubicBezTo>
                    <a:pt x="15995" y="8994"/>
                    <a:pt x="15791" y="8791"/>
                    <a:pt x="15547" y="8791"/>
                  </a:cubicBezTo>
                  <a:close/>
                  <a:moveTo>
                    <a:pt x="16890" y="8791"/>
                  </a:moveTo>
                  <a:cubicBezTo>
                    <a:pt x="16646" y="8791"/>
                    <a:pt x="16442" y="8994"/>
                    <a:pt x="16442" y="9239"/>
                  </a:cubicBezTo>
                  <a:cubicBezTo>
                    <a:pt x="16442" y="9483"/>
                    <a:pt x="16646" y="9686"/>
                    <a:pt x="16890" y="9686"/>
                  </a:cubicBezTo>
                  <a:cubicBezTo>
                    <a:pt x="17134" y="9686"/>
                    <a:pt x="17338" y="9483"/>
                    <a:pt x="17338" y="9239"/>
                  </a:cubicBezTo>
                  <a:cubicBezTo>
                    <a:pt x="17338" y="8994"/>
                    <a:pt x="17134" y="8791"/>
                    <a:pt x="16890" y="8791"/>
                  </a:cubicBezTo>
                  <a:close/>
                  <a:moveTo>
                    <a:pt x="18233" y="8791"/>
                  </a:moveTo>
                  <a:cubicBezTo>
                    <a:pt x="17989" y="8791"/>
                    <a:pt x="17785" y="8994"/>
                    <a:pt x="17785" y="9239"/>
                  </a:cubicBezTo>
                  <a:cubicBezTo>
                    <a:pt x="17785" y="9483"/>
                    <a:pt x="17989" y="9686"/>
                    <a:pt x="18233" y="9686"/>
                  </a:cubicBezTo>
                  <a:cubicBezTo>
                    <a:pt x="18477" y="9686"/>
                    <a:pt x="18681" y="9483"/>
                    <a:pt x="18681" y="9239"/>
                  </a:cubicBezTo>
                  <a:cubicBezTo>
                    <a:pt x="18681" y="8994"/>
                    <a:pt x="18477" y="8791"/>
                    <a:pt x="18233" y="8791"/>
                  </a:cubicBezTo>
                  <a:close/>
                  <a:moveTo>
                    <a:pt x="19576" y="8791"/>
                  </a:moveTo>
                  <a:cubicBezTo>
                    <a:pt x="19332" y="8791"/>
                    <a:pt x="19128" y="8994"/>
                    <a:pt x="19128" y="9239"/>
                  </a:cubicBezTo>
                  <a:cubicBezTo>
                    <a:pt x="19128" y="9483"/>
                    <a:pt x="19332" y="9686"/>
                    <a:pt x="19576" y="9686"/>
                  </a:cubicBezTo>
                  <a:cubicBezTo>
                    <a:pt x="19820" y="9686"/>
                    <a:pt x="20024" y="9483"/>
                    <a:pt x="20024" y="9239"/>
                  </a:cubicBezTo>
                  <a:cubicBezTo>
                    <a:pt x="20024" y="8994"/>
                    <a:pt x="19820" y="8791"/>
                    <a:pt x="19576" y="8791"/>
                  </a:cubicBezTo>
                  <a:close/>
                  <a:moveTo>
                    <a:pt x="20919" y="8791"/>
                  </a:moveTo>
                  <a:cubicBezTo>
                    <a:pt x="20675" y="8791"/>
                    <a:pt x="20471" y="8994"/>
                    <a:pt x="20471" y="9239"/>
                  </a:cubicBezTo>
                  <a:cubicBezTo>
                    <a:pt x="20471" y="9483"/>
                    <a:pt x="20675" y="9686"/>
                    <a:pt x="20919" y="9686"/>
                  </a:cubicBezTo>
                  <a:cubicBezTo>
                    <a:pt x="21163" y="9686"/>
                    <a:pt x="21367" y="9483"/>
                    <a:pt x="21367" y="9239"/>
                  </a:cubicBezTo>
                  <a:cubicBezTo>
                    <a:pt x="21367" y="8994"/>
                    <a:pt x="21163" y="8791"/>
                    <a:pt x="20919" y="8791"/>
                  </a:cubicBezTo>
                  <a:close/>
                  <a:moveTo>
                    <a:pt x="367" y="9076"/>
                  </a:moveTo>
                  <a:cubicBezTo>
                    <a:pt x="163" y="9076"/>
                    <a:pt x="1" y="9239"/>
                    <a:pt x="1" y="9442"/>
                  </a:cubicBezTo>
                  <a:cubicBezTo>
                    <a:pt x="1" y="9646"/>
                    <a:pt x="163" y="9849"/>
                    <a:pt x="367" y="9849"/>
                  </a:cubicBezTo>
                  <a:lnTo>
                    <a:pt x="1954" y="9849"/>
                  </a:lnTo>
                  <a:cubicBezTo>
                    <a:pt x="2158" y="9849"/>
                    <a:pt x="2361" y="9646"/>
                    <a:pt x="2361" y="9442"/>
                  </a:cubicBezTo>
                  <a:cubicBezTo>
                    <a:pt x="2361" y="9239"/>
                    <a:pt x="2158" y="9076"/>
                    <a:pt x="1954" y="9076"/>
                  </a:cubicBezTo>
                  <a:close/>
                  <a:moveTo>
                    <a:pt x="8669" y="9076"/>
                  </a:moveTo>
                  <a:cubicBezTo>
                    <a:pt x="8425" y="9076"/>
                    <a:pt x="8262" y="9239"/>
                    <a:pt x="8262" y="9442"/>
                  </a:cubicBezTo>
                  <a:cubicBezTo>
                    <a:pt x="8262" y="9646"/>
                    <a:pt x="8425" y="9849"/>
                    <a:pt x="8669" y="9849"/>
                  </a:cubicBezTo>
                  <a:lnTo>
                    <a:pt x="12780" y="9849"/>
                  </a:lnTo>
                  <a:cubicBezTo>
                    <a:pt x="12983" y="9849"/>
                    <a:pt x="13146" y="9646"/>
                    <a:pt x="13146" y="9442"/>
                  </a:cubicBezTo>
                  <a:cubicBezTo>
                    <a:pt x="13146" y="9239"/>
                    <a:pt x="12983" y="9076"/>
                    <a:pt x="12780" y="9076"/>
                  </a:cubicBezTo>
                  <a:close/>
                  <a:moveTo>
                    <a:pt x="367" y="10867"/>
                  </a:moveTo>
                  <a:cubicBezTo>
                    <a:pt x="163" y="10867"/>
                    <a:pt x="1" y="11029"/>
                    <a:pt x="1" y="11233"/>
                  </a:cubicBezTo>
                  <a:cubicBezTo>
                    <a:pt x="1" y="11477"/>
                    <a:pt x="163" y="11640"/>
                    <a:pt x="367" y="11640"/>
                  </a:cubicBezTo>
                  <a:lnTo>
                    <a:pt x="1954" y="11640"/>
                  </a:lnTo>
                  <a:cubicBezTo>
                    <a:pt x="2158" y="11640"/>
                    <a:pt x="2361" y="11477"/>
                    <a:pt x="2361" y="11233"/>
                  </a:cubicBezTo>
                  <a:cubicBezTo>
                    <a:pt x="2361" y="11029"/>
                    <a:pt x="2158" y="10867"/>
                    <a:pt x="1954" y="10867"/>
                  </a:cubicBezTo>
                  <a:close/>
                  <a:moveTo>
                    <a:pt x="8669" y="10867"/>
                  </a:moveTo>
                  <a:cubicBezTo>
                    <a:pt x="8425" y="10867"/>
                    <a:pt x="8262" y="11029"/>
                    <a:pt x="8262" y="11233"/>
                  </a:cubicBezTo>
                  <a:cubicBezTo>
                    <a:pt x="8262" y="11477"/>
                    <a:pt x="8425" y="11640"/>
                    <a:pt x="8669" y="11640"/>
                  </a:cubicBezTo>
                  <a:lnTo>
                    <a:pt x="12780" y="11640"/>
                  </a:lnTo>
                  <a:cubicBezTo>
                    <a:pt x="12983" y="11640"/>
                    <a:pt x="13146" y="11477"/>
                    <a:pt x="13146" y="11233"/>
                  </a:cubicBezTo>
                  <a:cubicBezTo>
                    <a:pt x="13146" y="11029"/>
                    <a:pt x="12983" y="10867"/>
                    <a:pt x="12780" y="10867"/>
                  </a:cubicBezTo>
                  <a:close/>
                  <a:moveTo>
                    <a:pt x="14204" y="12494"/>
                  </a:moveTo>
                  <a:cubicBezTo>
                    <a:pt x="13960" y="12494"/>
                    <a:pt x="13756" y="12698"/>
                    <a:pt x="13756" y="12942"/>
                  </a:cubicBezTo>
                  <a:cubicBezTo>
                    <a:pt x="13756" y="13186"/>
                    <a:pt x="13960" y="13390"/>
                    <a:pt x="14204" y="13390"/>
                  </a:cubicBezTo>
                  <a:cubicBezTo>
                    <a:pt x="14448" y="13390"/>
                    <a:pt x="14652" y="13186"/>
                    <a:pt x="14652" y="12942"/>
                  </a:cubicBezTo>
                  <a:cubicBezTo>
                    <a:pt x="14652" y="12698"/>
                    <a:pt x="14448" y="12494"/>
                    <a:pt x="14204" y="12494"/>
                  </a:cubicBezTo>
                  <a:close/>
                  <a:moveTo>
                    <a:pt x="15547" y="12494"/>
                  </a:moveTo>
                  <a:cubicBezTo>
                    <a:pt x="15303" y="12494"/>
                    <a:pt x="15099" y="12698"/>
                    <a:pt x="15099" y="12942"/>
                  </a:cubicBezTo>
                  <a:cubicBezTo>
                    <a:pt x="15099" y="13186"/>
                    <a:pt x="15303" y="13390"/>
                    <a:pt x="15547" y="13390"/>
                  </a:cubicBezTo>
                  <a:cubicBezTo>
                    <a:pt x="15791" y="13390"/>
                    <a:pt x="15995" y="13186"/>
                    <a:pt x="15995" y="12942"/>
                  </a:cubicBezTo>
                  <a:cubicBezTo>
                    <a:pt x="15995" y="12698"/>
                    <a:pt x="15791" y="12494"/>
                    <a:pt x="15547" y="12494"/>
                  </a:cubicBezTo>
                  <a:close/>
                  <a:moveTo>
                    <a:pt x="16890" y="12494"/>
                  </a:moveTo>
                  <a:cubicBezTo>
                    <a:pt x="16646" y="12494"/>
                    <a:pt x="16442" y="12698"/>
                    <a:pt x="16442" y="12942"/>
                  </a:cubicBezTo>
                  <a:cubicBezTo>
                    <a:pt x="16442" y="13186"/>
                    <a:pt x="16646" y="13390"/>
                    <a:pt x="16890" y="13390"/>
                  </a:cubicBezTo>
                  <a:cubicBezTo>
                    <a:pt x="17134" y="13390"/>
                    <a:pt x="17338" y="13186"/>
                    <a:pt x="17338" y="12942"/>
                  </a:cubicBezTo>
                  <a:cubicBezTo>
                    <a:pt x="17338" y="12698"/>
                    <a:pt x="17134" y="12494"/>
                    <a:pt x="16890" y="12494"/>
                  </a:cubicBezTo>
                  <a:close/>
                  <a:moveTo>
                    <a:pt x="18233" y="12494"/>
                  </a:moveTo>
                  <a:cubicBezTo>
                    <a:pt x="17989" y="12494"/>
                    <a:pt x="17785" y="12698"/>
                    <a:pt x="17785" y="12942"/>
                  </a:cubicBezTo>
                  <a:cubicBezTo>
                    <a:pt x="17785" y="13186"/>
                    <a:pt x="17989" y="13390"/>
                    <a:pt x="18233" y="13390"/>
                  </a:cubicBezTo>
                  <a:cubicBezTo>
                    <a:pt x="18477" y="13390"/>
                    <a:pt x="18681" y="13186"/>
                    <a:pt x="18681" y="12942"/>
                  </a:cubicBezTo>
                  <a:cubicBezTo>
                    <a:pt x="18681" y="12698"/>
                    <a:pt x="18477" y="12494"/>
                    <a:pt x="18233" y="12494"/>
                  </a:cubicBezTo>
                  <a:close/>
                  <a:moveTo>
                    <a:pt x="19576" y="12494"/>
                  </a:moveTo>
                  <a:cubicBezTo>
                    <a:pt x="19332" y="12494"/>
                    <a:pt x="19128" y="12698"/>
                    <a:pt x="19128" y="12942"/>
                  </a:cubicBezTo>
                  <a:cubicBezTo>
                    <a:pt x="19128" y="13186"/>
                    <a:pt x="19332" y="13390"/>
                    <a:pt x="19576" y="13390"/>
                  </a:cubicBezTo>
                  <a:cubicBezTo>
                    <a:pt x="19820" y="13390"/>
                    <a:pt x="20024" y="13186"/>
                    <a:pt x="20024" y="12942"/>
                  </a:cubicBezTo>
                  <a:cubicBezTo>
                    <a:pt x="20024" y="12698"/>
                    <a:pt x="19820" y="12494"/>
                    <a:pt x="19576" y="12494"/>
                  </a:cubicBezTo>
                  <a:close/>
                  <a:moveTo>
                    <a:pt x="20919" y="12494"/>
                  </a:moveTo>
                  <a:cubicBezTo>
                    <a:pt x="20675" y="12494"/>
                    <a:pt x="20471" y="12698"/>
                    <a:pt x="20471" y="12942"/>
                  </a:cubicBezTo>
                  <a:cubicBezTo>
                    <a:pt x="20471" y="13186"/>
                    <a:pt x="20675" y="13390"/>
                    <a:pt x="20919" y="13390"/>
                  </a:cubicBezTo>
                  <a:cubicBezTo>
                    <a:pt x="21163" y="13390"/>
                    <a:pt x="21367" y="13186"/>
                    <a:pt x="21367" y="12942"/>
                  </a:cubicBezTo>
                  <a:cubicBezTo>
                    <a:pt x="21367" y="12698"/>
                    <a:pt x="21163" y="12494"/>
                    <a:pt x="20919" y="12494"/>
                  </a:cubicBezTo>
                  <a:close/>
                  <a:moveTo>
                    <a:pt x="367" y="12657"/>
                  </a:moveTo>
                  <a:cubicBezTo>
                    <a:pt x="163" y="12657"/>
                    <a:pt x="1" y="12820"/>
                    <a:pt x="1" y="13064"/>
                  </a:cubicBezTo>
                  <a:cubicBezTo>
                    <a:pt x="1" y="13268"/>
                    <a:pt x="163" y="13430"/>
                    <a:pt x="367" y="13430"/>
                  </a:cubicBezTo>
                  <a:lnTo>
                    <a:pt x="1954" y="13430"/>
                  </a:lnTo>
                  <a:cubicBezTo>
                    <a:pt x="2158" y="13430"/>
                    <a:pt x="2361" y="13268"/>
                    <a:pt x="2361" y="13064"/>
                  </a:cubicBezTo>
                  <a:cubicBezTo>
                    <a:pt x="2361" y="12820"/>
                    <a:pt x="2158" y="12657"/>
                    <a:pt x="1954" y="12657"/>
                  </a:cubicBezTo>
                  <a:close/>
                  <a:moveTo>
                    <a:pt x="8669" y="12657"/>
                  </a:moveTo>
                  <a:cubicBezTo>
                    <a:pt x="8425" y="12657"/>
                    <a:pt x="8262" y="12820"/>
                    <a:pt x="8262" y="13064"/>
                  </a:cubicBezTo>
                  <a:cubicBezTo>
                    <a:pt x="8262" y="13268"/>
                    <a:pt x="8425" y="13430"/>
                    <a:pt x="8669" y="13430"/>
                  </a:cubicBezTo>
                  <a:lnTo>
                    <a:pt x="12780" y="13430"/>
                  </a:lnTo>
                  <a:cubicBezTo>
                    <a:pt x="12983" y="13430"/>
                    <a:pt x="13146" y="13268"/>
                    <a:pt x="13146" y="13064"/>
                  </a:cubicBezTo>
                  <a:cubicBezTo>
                    <a:pt x="13146" y="12820"/>
                    <a:pt x="12983" y="12657"/>
                    <a:pt x="12780"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35"/>
            <p:cNvSpPr/>
            <p:nvPr/>
          </p:nvSpPr>
          <p:spPr>
            <a:xfrm>
              <a:off x="2692850" y="3672950"/>
              <a:ext cx="551450" cy="352075"/>
            </a:xfrm>
            <a:custGeom>
              <a:avLst/>
              <a:gdLst/>
              <a:ahLst/>
              <a:cxnLst/>
              <a:rect l="l" t="t" r="r" b="b"/>
              <a:pathLst>
                <a:path w="22058" h="14083" extrusionOk="0">
                  <a:moveTo>
                    <a:pt x="2279" y="733"/>
                  </a:moveTo>
                  <a:lnTo>
                    <a:pt x="2320" y="815"/>
                  </a:lnTo>
                  <a:lnTo>
                    <a:pt x="2279" y="855"/>
                  </a:lnTo>
                  <a:lnTo>
                    <a:pt x="692" y="855"/>
                  </a:lnTo>
                  <a:lnTo>
                    <a:pt x="651" y="815"/>
                  </a:lnTo>
                  <a:lnTo>
                    <a:pt x="692" y="733"/>
                  </a:lnTo>
                  <a:close/>
                  <a:moveTo>
                    <a:pt x="8180" y="733"/>
                  </a:moveTo>
                  <a:lnTo>
                    <a:pt x="8221" y="815"/>
                  </a:lnTo>
                  <a:lnTo>
                    <a:pt x="8180" y="855"/>
                  </a:lnTo>
                  <a:lnTo>
                    <a:pt x="4029" y="855"/>
                  </a:lnTo>
                  <a:lnTo>
                    <a:pt x="3988" y="815"/>
                  </a:lnTo>
                  <a:lnTo>
                    <a:pt x="4029" y="733"/>
                  </a:lnTo>
                  <a:close/>
                  <a:moveTo>
                    <a:pt x="9930" y="693"/>
                  </a:moveTo>
                  <a:cubicBezTo>
                    <a:pt x="9971" y="693"/>
                    <a:pt x="10012" y="733"/>
                    <a:pt x="10012" y="815"/>
                  </a:cubicBezTo>
                  <a:cubicBezTo>
                    <a:pt x="10012" y="855"/>
                    <a:pt x="9971" y="896"/>
                    <a:pt x="9930" y="896"/>
                  </a:cubicBezTo>
                  <a:lnTo>
                    <a:pt x="9808" y="815"/>
                  </a:lnTo>
                  <a:lnTo>
                    <a:pt x="9930" y="693"/>
                  </a:lnTo>
                  <a:close/>
                  <a:moveTo>
                    <a:pt x="11273" y="693"/>
                  </a:moveTo>
                  <a:cubicBezTo>
                    <a:pt x="11314" y="693"/>
                    <a:pt x="11355" y="733"/>
                    <a:pt x="11355" y="815"/>
                  </a:cubicBezTo>
                  <a:cubicBezTo>
                    <a:pt x="11355" y="855"/>
                    <a:pt x="11314" y="896"/>
                    <a:pt x="11273" y="896"/>
                  </a:cubicBezTo>
                  <a:lnTo>
                    <a:pt x="11151" y="815"/>
                  </a:lnTo>
                  <a:lnTo>
                    <a:pt x="11273" y="693"/>
                  </a:lnTo>
                  <a:close/>
                  <a:moveTo>
                    <a:pt x="12616" y="693"/>
                  </a:moveTo>
                  <a:cubicBezTo>
                    <a:pt x="12657" y="693"/>
                    <a:pt x="12738" y="733"/>
                    <a:pt x="12738" y="815"/>
                  </a:cubicBezTo>
                  <a:cubicBezTo>
                    <a:pt x="12738" y="855"/>
                    <a:pt x="12657" y="896"/>
                    <a:pt x="12616" y="896"/>
                  </a:cubicBezTo>
                  <a:lnTo>
                    <a:pt x="12494" y="815"/>
                  </a:lnTo>
                  <a:lnTo>
                    <a:pt x="12616" y="693"/>
                  </a:lnTo>
                  <a:close/>
                  <a:moveTo>
                    <a:pt x="13959" y="693"/>
                  </a:moveTo>
                  <a:lnTo>
                    <a:pt x="14081" y="815"/>
                  </a:lnTo>
                  <a:lnTo>
                    <a:pt x="13959" y="896"/>
                  </a:lnTo>
                  <a:cubicBezTo>
                    <a:pt x="13878" y="896"/>
                    <a:pt x="13837" y="855"/>
                    <a:pt x="13837" y="815"/>
                  </a:cubicBezTo>
                  <a:cubicBezTo>
                    <a:pt x="13837" y="733"/>
                    <a:pt x="13878" y="693"/>
                    <a:pt x="13959" y="693"/>
                  </a:cubicBezTo>
                  <a:close/>
                  <a:moveTo>
                    <a:pt x="15302" y="693"/>
                  </a:moveTo>
                  <a:lnTo>
                    <a:pt x="15424" y="815"/>
                  </a:lnTo>
                  <a:lnTo>
                    <a:pt x="15302" y="896"/>
                  </a:lnTo>
                  <a:cubicBezTo>
                    <a:pt x="15262" y="896"/>
                    <a:pt x="15180" y="855"/>
                    <a:pt x="15180" y="815"/>
                  </a:cubicBezTo>
                  <a:cubicBezTo>
                    <a:pt x="15180" y="733"/>
                    <a:pt x="15262" y="693"/>
                    <a:pt x="15302" y="693"/>
                  </a:cubicBezTo>
                  <a:close/>
                  <a:moveTo>
                    <a:pt x="16645" y="693"/>
                  </a:moveTo>
                  <a:lnTo>
                    <a:pt x="16767" y="815"/>
                  </a:lnTo>
                  <a:lnTo>
                    <a:pt x="16645" y="896"/>
                  </a:lnTo>
                  <a:cubicBezTo>
                    <a:pt x="16605" y="896"/>
                    <a:pt x="16523" y="855"/>
                    <a:pt x="16523" y="815"/>
                  </a:cubicBezTo>
                  <a:cubicBezTo>
                    <a:pt x="16523" y="733"/>
                    <a:pt x="16605" y="693"/>
                    <a:pt x="16645" y="693"/>
                  </a:cubicBezTo>
                  <a:close/>
                  <a:moveTo>
                    <a:pt x="692" y="82"/>
                  </a:moveTo>
                  <a:cubicBezTo>
                    <a:pt x="326" y="82"/>
                    <a:pt x="0" y="408"/>
                    <a:pt x="0" y="815"/>
                  </a:cubicBezTo>
                  <a:cubicBezTo>
                    <a:pt x="0" y="1181"/>
                    <a:pt x="326" y="1507"/>
                    <a:pt x="692" y="1507"/>
                  </a:cubicBezTo>
                  <a:lnTo>
                    <a:pt x="2279" y="1507"/>
                  </a:lnTo>
                  <a:cubicBezTo>
                    <a:pt x="2686" y="1507"/>
                    <a:pt x="3012" y="1181"/>
                    <a:pt x="3012" y="815"/>
                  </a:cubicBezTo>
                  <a:cubicBezTo>
                    <a:pt x="3012" y="408"/>
                    <a:pt x="2686" y="82"/>
                    <a:pt x="2279" y="82"/>
                  </a:cubicBezTo>
                  <a:close/>
                  <a:moveTo>
                    <a:pt x="4029" y="82"/>
                  </a:moveTo>
                  <a:cubicBezTo>
                    <a:pt x="3622" y="82"/>
                    <a:pt x="3297" y="408"/>
                    <a:pt x="3297" y="815"/>
                  </a:cubicBezTo>
                  <a:cubicBezTo>
                    <a:pt x="3297" y="1181"/>
                    <a:pt x="3622" y="1507"/>
                    <a:pt x="4029" y="1507"/>
                  </a:cubicBezTo>
                  <a:lnTo>
                    <a:pt x="8180" y="1507"/>
                  </a:lnTo>
                  <a:cubicBezTo>
                    <a:pt x="8547" y="1507"/>
                    <a:pt x="8872" y="1181"/>
                    <a:pt x="8872" y="815"/>
                  </a:cubicBezTo>
                  <a:cubicBezTo>
                    <a:pt x="8872" y="408"/>
                    <a:pt x="8547" y="82"/>
                    <a:pt x="8180" y="82"/>
                  </a:cubicBezTo>
                  <a:close/>
                  <a:moveTo>
                    <a:pt x="9930" y="1"/>
                  </a:moveTo>
                  <a:cubicBezTo>
                    <a:pt x="9483" y="1"/>
                    <a:pt x="9116" y="367"/>
                    <a:pt x="9116" y="815"/>
                  </a:cubicBezTo>
                  <a:cubicBezTo>
                    <a:pt x="9116" y="1222"/>
                    <a:pt x="9483" y="1588"/>
                    <a:pt x="9930" y="1588"/>
                  </a:cubicBezTo>
                  <a:cubicBezTo>
                    <a:pt x="10194" y="1588"/>
                    <a:pt x="10441" y="1434"/>
                    <a:pt x="10582" y="1214"/>
                  </a:cubicBezTo>
                  <a:lnTo>
                    <a:pt x="10582" y="1214"/>
                  </a:lnTo>
                  <a:cubicBezTo>
                    <a:pt x="10726" y="1434"/>
                    <a:pt x="10983" y="1588"/>
                    <a:pt x="11273" y="1588"/>
                  </a:cubicBezTo>
                  <a:cubicBezTo>
                    <a:pt x="11537" y="1588"/>
                    <a:pt x="11784" y="1434"/>
                    <a:pt x="11925" y="1214"/>
                  </a:cubicBezTo>
                  <a:lnTo>
                    <a:pt x="11925" y="1214"/>
                  </a:lnTo>
                  <a:cubicBezTo>
                    <a:pt x="12069" y="1434"/>
                    <a:pt x="12326" y="1588"/>
                    <a:pt x="12616" y="1588"/>
                  </a:cubicBezTo>
                  <a:cubicBezTo>
                    <a:pt x="12914" y="1588"/>
                    <a:pt x="13158" y="1426"/>
                    <a:pt x="13288" y="1197"/>
                  </a:cubicBezTo>
                  <a:lnTo>
                    <a:pt x="13288" y="1197"/>
                  </a:lnTo>
                  <a:cubicBezTo>
                    <a:pt x="13418" y="1426"/>
                    <a:pt x="13661" y="1588"/>
                    <a:pt x="13959" y="1588"/>
                  </a:cubicBezTo>
                  <a:cubicBezTo>
                    <a:pt x="14257" y="1588"/>
                    <a:pt x="14501" y="1426"/>
                    <a:pt x="14631" y="1197"/>
                  </a:cubicBezTo>
                  <a:lnTo>
                    <a:pt x="14631" y="1197"/>
                  </a:lnTo>
                  <a:cubicBezTo>
                    <a:pt x="14761" y="1426"/>
                    <a:pt x="15004" y="1588"/>
                    <a:pt x="15302" y="1588"/>
                  </a:cubicBezTo>
                  <a:cubicBezTo>
                    <a:pt x="15600" y="1588"/>
                    <a:pt x="15844" y="1426"/>
                    <a:pt x="15974" y="1197"/>
                  </a:cubicBezTo>
                  <a:lnTo>
                    <a:pt x="15974" y="1197"/>
                  </a:lnTo>
                  <a:cubicBezTo>
                    <a:pt x="16104" y="1426"/>
                    <a:pt x="16347" y="1588"/>
                    <a:pt x="16645" y="1588"/>
                  </a:cubicBezTo>
                  <a:cubicBezTo>
                    <a:pt x="17093" y="1588"/>
                    <a:pt x="17459" y="1222"/>
                    <a:pt x="17459" y="815"/>
                  </a:cubicBezTo>
                  <a:cubicBezTo>
                    <a:pt x="17459" y="367"/>
                    <a:pt x="17093" y="1"/>
                    <a:pt x="16645" y="1"/>
                  </a:cubicBezTo>
                  <a:cubicBezTo>
                    <a:pt x="16347" y="1"/>
                    <a:pt x="16104" y="163"/>
                    <a:pt x="15974" y="403"/>
                  </a:cubicBezTo>
                  <a:lnTo>
                    <a:pt x="15974" y="403"/>
                  </a:lnTo>
                  <a:cubicBezTo>
                    <a:pt x="15844" y="163"/>
                    <a:pt x="15600" y="1"/>
                    <a:pt x="15302" y="1"/>
                  </a:cubicBezTo>
                  <a:cubicBezTo>
                    <a:pt x="15004" y="1"/>
                    <a:pt x="14761" y="163"/>
                    <a:pt x="14631" y="403"/>
                  </a:cubicBezTo>
                  <a:lnTo>
                    <a:pt x="14631" y="403"/>
                  </a:lnTo>
                  <a:cubicBezTo>
                    <a:pt x="14501" y="163"/>
                    <a:pt x="14257" y="1"/>
                    <a:pt x="13959" y="1"/>
                  </a:cubicBezTo>
                  <a:cubicBezTo>
                    <a:pt x="13661" y="1"/>
                    <a:pt x="13418" y="163"/>
                    <a:pt x="13288" y="403"/>
                  </a:cubicBezTo>
                  <a:lnTo>
                    <a:pt x="13288" y="403"/>
                  </a:lnTo>
                  <a:cubicBezTo>
                    <a:pt x="13158" y="163"/>
                    <a:pt x="12914" y="1"/>
                    <a:pt x="12616" y="1"/>
                  </a:cubicBezTo>
                  <a:cubicBezTo>
                    <a:pt x="12326" y="1"/>
                    <a:pt x="12069" y="155"/>
                    <a:pt x="11925" y="386"/>
                  </a:cubicBezTo>
                  <a:lnTo>
                    <a:pt x="11925" y="386"/>
                  </a:lnTo>
                  <a:cubicBezTo>
                    <a:pt x="11784" y="155"/>
                    <a:pt x="11537" y="1"/>
                    <a:pt x="11273" y="1"/>
                  </a:cubicBezTo>
                  <a:cubicBezTo>
                    <a:pt x="10983" y="1"/>
                    <a:pt x="10726" y="155"/>
                    <a:pt x="10582" y="386"/>
                  </a:cubicBezTo>
                  <a:lnTo>
                    <a:pt x="10582" y="386"/>
                  </a:lnTo>
                  <a:cubicBezTo>
                    <a:pt x="10441" y="155"/>
                    <a:pt x="10194" y="1"/>
                    <a:pt x="9930" y="1"/>
                  </a:cubicBezTo>
                  <a:close/>
                  <a:moveTo>
                    <a:pt x="2279" y="2524"/>
                  </a:moveTo>
                  <a:lnTo>
                    <a:pt x="2320" y="2605"/>
                  </a:lnTo>
                  <a:lnTo>
                    <a:pt x="2279" y="2646"/>
                  </a:lnTo>
                  <a:lnTo>
                    <a:pt x="692" y="2646"/>
                  </a:lnTo>
                  <a:lnTo>
                    <a:pt x="651" y="2605"/>
                  </a:lnTo>
                  <a:lnTo>
                    <a:pt x="692" y="2524"/>
                  </a:lnTo>
                  <a:close/>
                  <a:moveTo>
                    <a:pt x="8180" y="2524"/>
                  </a:moveTo>
                  <a:lnTo>
                    <a:pt x="8221" y="2605"/>
                  </a:lnTo>
                  <a:lnTo>
                    <a:pt x="8180" y="2646"/>
                  </a:lnTo>
                  <a:lnTo>
                    <a:pt x="4029" y="2646"/>
                  </a:lnTo>
                  <a:lnTo>
                    <a:pt x="3988" y="2605"/>
                  </a:lnTo>
                  <a:lnTo>
                    <a:pt x="4029" y="2524"/>
                  </a:lnTo>
                  <a:close/>
                  <a:moveTo>
                    <a:pt x="692" y="1873"/>
                  </a:moveTo>
                  <a:cubicBezTo>
                    <a:pt x="326" y="1873"/>
                    <a:pt x="0" y="2198"/>
                    <a:pt x="0" y="2605"/>
                  </a:cubicBezTo>
                  <a:cubicBezTo>
                    <a:pt x="0" y="3012"/>
                    <a:pt x="326" y="3338"/>
                    <a:pt x="692" y="3338"/>
                  </a:cubicBezTo>
                  <a:lnTo>
                    <a:pt x="2279" y="3338"/>
                  </a:lnTo>
                  <a:cubicBezTo>
                    <a:pt x="2686" y="3297"/>
                    <a:pt x="3012" y="3012"/>
                    <a:pt x="3012" y="2605"/>
                  </a:cubicBezTo>
                  <a:cubicBezTo>
                    <a:pt x="3012" y="2198"/>
                    <a:pt x="2686" y="1873"/>
                    <a:pt x="2279" y="1873"/>
                  </a:cubicBezTo>
                  <a:close/>
                  <a:moveTo>
                    <a:pt x="4029" y="1873"/>
                  </a:moveTo>
                  <a:cubicBezTo>
                    <a:pt x="3622" y="1873"/>
                    <a:pt x="3297" y="2198"/>
                    <a:pt x="3297" y="2605"/>
                  </a:cubicBezTo>
                  <a:cubicBezTo>
                    <a:pt x="3297" y="3012"/>
                    <a:pt x="3622" y="3297"/>
                    <a:pt x="4029" y="3338"/>
                  </a:cubicBezTo>
                  <a:lnTo>
                    <a:pt x="8180" y="3338"/>
                  </a:lnTo>
                  <a:cubicBezTo>
                    <a:pt x="8547" y="3297"/>
                    <a:pt x="8872" y="3012"/>
                    <a:pt x="8872" y="2605"/>
                  </a:cubicBezTo>
                  <a:cubicBezTo>
                    <a:pt x="8872" y="2198"/>
                    <a:pt x="8547" y="1873"/>
                    <a:pt x="8180" y="1873"/>
                  </a:cubicBezTo>
                  <a:close/>
                  <a:moveTo>
                    <a:pt x="2279" y="4355"/>
                  </a:moveTo>
                  <a:lnTo>
                    <a:pt x="2320" y="4396"/>
                  </a:lnTo>
                  <a:lnTo>
                    <a:pt x="2279" y="4437"/>
                  </a:lnTo>
                  <a:lnTo>
                    <a:pt x="692" y="4437"/>
                  </a:lnTo>
                  <a:lnTo>
                    <a:pt x="651" y="4396"/>
                  </a:lnTo>
                  <a:lnTo>
                    <a:pt x="692" y="4355"/>
                  </a:lnTo>
                  <a:close/>
                  <a:moveTo>
                    <a:pt x="8180" y="4355"/>
                  </a:moveTo>
                  <a:lnTo>
                    <a:pt x="8221" y="4396"/>
                  </a:lnTo>
                  <a:lnTo>
                    <a:pt x="8180" y="4437"/>
                  </a:lnTo>
                  <a:lnTo>
                    <a:pt x="4029" y="4437"/>
                  </a:lnTo>
                  <a:lnTo>
                    <a:pt x="3988" y="4396"/>
                  </a:lnTo>
                  <a:lnTo>
                    <a:pt x="4029" y="4355"/>
                  </a:lnTo>
                  <a:close/>
                  <a:moveTo>
                    <a:pt x="9930" y="4274"/>
                  </a:moveTo>
                  <a:cubicBezTo>
                    <a:pt x="9971" y="4274"/>
                    <a:pt x="10012" y="4315"/>
                    <a:pt x="10012" y="4396"/>
                  </a:cubicBezTo>
                  <a:cubicBezTo>
                    <a:pt x="10012" y="4437"/>
                    <a:pt x="9971" y="4478"/>
                    <a:pt x="9930" y="4478"/>
                  </a:cubicBezTo>
                  <a:lnTo>
                    <a:pt x="9808" y="4396"/>
                  </a:lnTo>
                  <a:lnTo>
                    <a:pt x="9930" y="4274"/>
                  </a:lnTo>
                  <a:close/>
                  <a:moveTo>
                    <a:pt x="11273" y="4274"/>
                  </a:moveTo>
                  <a:cubicBezTo>
                    <a:pt x="11314" y="4274"/>
                    <a:pt x="11355" y="4315"/>
                    <a:pt x="11355" y="4396"/>
                  </a:cubicBezTo>
                  <a:cubicBezTo>
                    <a:pt x="11355" y="4437"/>
                    <a:pt x="11314" y="4478"/>
                    <a:pt x="11273" y="4478"/>
                  </a:cubicBezTo>
                  <a:lnTo>
                    <a:pt x="11151" y="4396"/>
                  </a:lnTo>
                  <a:lnTo>
                    <a:pt x="11273" y="4274"/>
                  </a:lnTo>
                  <a:close/>
                  <a:moveTo>
                    <a:pt x="12616" y="4274"/>
                  </a:moveTo>
                  <a:cubicBezTo>
                    <a:pt x="12657" y="4274"/>
                    <a:pt x="12738" y="4315"/>
                    <a:pt x="12738" y="4396"/>
                  </a:cubicBezTo>
                  <a:cubicBezTo>
                    <a:pt x="12738" y="4437"/>
                    <a:pt x="12657" y="4478"/>
                    <a:pt x="12616" y="4478"/>
                  </a:cubicBezTo>
                  <a:lnTo>
                    <a:pt x="12494" y="4396"/>
                  </a:lnTo>
                  <a:lnTo>
                    <a:pt x="12616" y="4274"/>
                  </a:lnTo>
                  <a:close/>
                  <a:moveTo>
                    <a:pt x="13959" y="4274"/>
                  </a:moveTo>
                  <a:lnTo>
                    <a:pt x="14081" y="4396"/>
                  </a:lnTo>
                  <a:lnTo>
                    <a:pt x="13959" y="4478"/>
                  </a:lnTo>
                  <a:cubicBezTo>
                    <a:pt x="13878" y="4478"/>
                    <a:pt x="13837" y="4437"/>
                    <a:pt x="13837" y="4396"/>
                  </a:cubicBezTo>
                  <a:cubicBezTo>
                    <a:pt x="13837" y="4315"/>
                    <a:pt x="13878" y="4274"/>
                    <a:pt x="13959" y="4274"/>
                  </a:cubicBezTo>
                  <a:close/>
                  <a:moveTo>
                    <a:pt x="15302" y="4274"/>
                  </a:moveTo>
                  <a:lnTo>
                    <a:pt x="15424" y="4396"/>
                  </a:lnTo>
                  <a:lnTo>
                    <a:pt x="15302" y="4478"/>
                  </a:lnTo>
                  <a:cubicBezTo>
                    <a:pt x="15262" y="4478"/>
                    <a:pt x="15180" y="4437"/>
                    <a:pt x="15180" y="4396"/>
                  </a:cubicBezTo>
                  <a:cubicBezTo>
                    <a:pt x="15180" y="4315"/>
                    <a:pt x="15262" y="4274"/>
                    <a:pt x="15302" y="4274"/>
                  </a:cubicBezTo>
                  <a:close/>
                  <a:moveTo>
                    <a:pt x="16645" y="4274"/>
                  </a:moveTo>
                  <a:lnTo>
                    <a:pt x="16767" y="4396"/>
                  </a:lnTo>
                  <a:lnTo>
                    <a:pt x="16645" y="4478"/>
                  </a:lnTo>
                  <a:cubicBezTo>
                    <a:pt x="16605" y="4478"/>
                    <a:pt x="16523" y="4437"/>
                    <a:pt x="16523" y="4396"/>
                  </a:cubicBezTo>
                  <a:cubicBezTo>
                    <a:pt x="16523" y="4315"/>
                    <a:pt x="16605" y="4274"/>
                    <a:pt x="16645" y="4274"/>
                  </a:cubicBezTo>
                  <a:close/>
                  <a:moveTo>
                    <a:pt x="692" y="3664"/>
                  </a:moveTo>
                  <a:cubicBezTo>
                    <a:pt x="326" y="3664"/>
                    <a:pt x="0" y="3989"/>
                    <a:pt x="0" y="4396"/>
                  </a:cubicBezTo>
                  <a:cubicBezTo>
                    <a:pt x="0" y="4803"/>
                    <a:pt x="326" y="5129"/>
                    <a:pt x="692" y="5129"/>
                  </a:cubicBezTo>
                  <a:lnTo>
                    <a:pt x="2279" y="5129"/>
                  </a:lnTo>
                  <a:cubicBezTo>
                    <a:pt x="2686" y="5129"/>
                    <a:pt x="3012" y="4803"/>
                    <a:pt x="3012" y="4396"/>
                  </a:cubicBezTo>
                  <a:cubicBezTo>
                    <a:pt x="3012" y="3989"/>
                    <a:pt x="2686" y="3664"/>
                    <a:pt x="2279" y="3664"/>
                  </a:cubicBezTo>
                  <a:close/>
                  <a:moveTo>
                    <a:pt x="4029" y="3664"/>
                  </a:moveTo>
                  <a:cubicBezTo>
                    <a:pt x="3622" y="3664"/>
                    <a:pt x="3297" y="3989"/>
                    <a:pt x="3297" y="4396"/>
                  </a:cubicBezTo>
                  <a:cubicBezTo>
                    <a:pt x="3297" y="4803"/>
                    <a:pt x="3622" y="5129"/>
                    <a:pt x="4029" y="5129"/>
                  </a:cubicBezTo>
                  <a:lnTo>
                    <a:pt x="8180" y="5129"/>
                  </a:lnTo>
                  <a:cubicBezTo>
                    <a:pt x="8547" y="5129"/>
                    <a:pt x="8872" y="4803"/>
                    <a:pt x="8872" y="4396"/>
                  </a:cubicBezTo>
                  <a:cubicBezTo>
                    <a:pt x="8872" y="3989"/>
                    <a:pt x="8547" y="3664"/>
                    <a:pt x="8180" y="3664"/>
                  </a:cubicBezTo>
                  <a:close/>
                  <a:moveTo>
                    <a:pt x="9930" y="3582"/>
                  </a:moveTo>
                  <a:cubicBezTo>
                    <a:pt x="9483" y="3582"/>
                    <a:pt x="9116" y="3948"/>
                    <a:pt x="9116" y="4396"/>
                  </a:cubicBezTo>
                  <a:cubicBezTo>
                    <a:pt x="9116" y="4844"/>
                    <a:pt x="9483" y="5169"/>
                    <a:pt x="9930" y="5169"/>
                  </a:cubicBezTo>
                  <a:cubicBezTo>
                    <a:pt x="10191" y="5169"/>
                    <a:pt x="10435" y="5019"/>
                    <a:pt x="10576" y="4804"/>
                  </a:cubicBezTo>
                  <a:lnTo>
                    <a:pt x="10576" y="4804"/>
                  </a:lnTo>
                  <a:cubicBezTo>
                    <a:pt x="10719" y="5028"/>
                    <a:pt x="10979" y="5169"/>
                    <a:pt x="11273" y="5169"/>
                  </a:cubicBezTo>
                  <a:cubicBezTo>
                    <a:pt x="11534" y="5169"/>
                    <a:pt x="11778" y="5019"/>
                    <a:pt x="11919" y="4804"/>
                  </a:cubicBezTo>
                  <a:lnTo>
                    <a:pt x="11919" y="4804"/>
                  </a:lnTo>
                  <a:cubicBezTo>
                    <a:pt x="12062" y="5028"/>
                    <a:pt x="12322" y="5169"/>
                    <a:pt x="12616" y="5169"/>
                  </a:cubicBezTo>
                  <a:cubicBezTo>
                    <a:pt x="12910" y="5169"/>
                    <a:pt x="13152" y="5011"/>
                    <a:pt x="13283" y="4788"/>
                  </a:cubicBezTo>
                  <a:lnTo>
                    <a:pt x="13283" y="4788"/>
                  </a:lnTo>
                  <a:cubicBezTo>
                    <a:pt x="13411" y="5021"/>
                    <a:pt x="13657" y="5169"/>
                    <a:pt x="13959" y="5169"/>
                  </a:cubicBezTo>
                  <a:cubicBezTo>
                    <a:pt x="14261" y="5169"/>
                    <a:pt x="14507" y="5021"/>
                    <a:pt x="14636" y="4788"/>
                  </a:cubicBezTo>
                  <a:lnTo>
                    <a:pt x="14636" y="4788"/>
                  </a:lnTo>
                  <a:cubicBezTo>
                    <a:pt x="14767" y="5011"/>
                    <a:pt x="15008" y="5169"/>
                    <a:pt x="15302" y="5169"/>
                  </a:cubicBezTo>
                  <a:cubicBezTo>
                    <a:pt x="15604" y="5169"/>
                    <a:pt x="15850" y="5021"/>
                    <a:pt x="15979" y="4788"/>
                  </a:cubicBezTo>
                  <a:lnTo>
                    <a:pt x="15979" y="4788"/>
                  </a:lnTo>
                  <a:cubicBezTo>
                    <a:pt x="16110" y="5011"/>
                    <a:pt x="16351" y="5169"/>
                    <a:pt x="16645" y="5169"/>
                  </a:cubicBezTo>
                  <a:cubicBezTo>
                    <a:pt x="17093" y="5169"/>
                    <a:pt x="17459" y="4844"/>
                    <a:pt x="17459" y="4396"/>
                  </a:cubicBezTo>
                  <a:cubicBezTo>
                    <a:pt x="17459" y="3948"/>
                    <a:pt x="17093" y="3582"/>
                    <a:pt x="16645" y="3582"/>
                  </a:cubicBezTo>
                  <a:cubicBezTo>
                    <a:pt x="16347" y="3582"/>
                    <a:pt x="16104" y="3744"/>
                    <a:pt x="15974" y="3985"/>
                  </a:cubicBezTo>
                  <a:lnTo>
                    <a:pt x="15974" y="3985"/>
                  </a:lnTo>
                  <a:cubicBezTo>
                    <a:pt x="15844" y="3744"/>
                    <a:pt x="15600" y="3582"/>
                    <a:pt x="15302" y="3582"/>
                  </a:cubicBezTo>
                  <a:cubicBezTo>
                    <a:pt x="15004" y="3582"/>
                    <a:pt x="14761" y="3744"/>
                    <a:pt x="14631" y="3985"/>
                  </a:cubicBezTo>
                  <a:lnTo>
                    <a:pt x="14631" y="3985"/>
                  </a:lnTo>
                  <a:cubicBezTo>
                    <a:pt x="14501" y="3744"/>
                    <a:pt x="14257" y="3582"/>
                    <a:pt x="13959" y="3582"/>
                  </a:cubicBezTo>
                  <a:cubicBezTo>
                    <a:pt x="13661" y="3582"/>
                    <a:pt x="13418" y="3744"/>
                    <a:pt x="13288" y="3985"/>
                  </a:cubicBezTo>
                  <a:lnTo>
                    <a:pt x="13288" y="3985"/>
                  </a:lnTo>
                  <a:cubicBezTo>
                    <a:pt x="13158" y="3744"/>
                    <a:pt x="12914" y="3582"/>
                    <a:pt x="12616" y="3582"/>
                  </a:cubicBezTo>
                  <a:cubicBezTo>
                    <a:pt x="12326" y="3582"/>
                    <a:pt x="12069" y="3737"/>
                    <a:pt x="11925" y="3967"/>
                  </a:cubicBezTo>
                  <a:lnTo>
                    <a:pt x="11925" y="3967"/>
                  </a:lnTo>
                  <a:cubicBezTo>
                    <a:pt x="11784" y="3737"/>
                    <a:pt x="11537" y="3582"/>
                    <a:pt x="11273" y="3582"/>
                  </a:cubicBezTo>
                  <a:cubicBezTo>
                    <a:pt x="10983" y="3582"/>
                    <a:pt x="10726" y="3737"/>
                    <a:pt x="10582" y="3967"/>
                  </a:cubicBezTo>
                  <a:lnTo>
                    <a:pt x="10582" y="3967"/>
                  </a:lnTo>
                  <a:cubicBezTo>
                    <a:pt x="10441" y="3737"/>
                    <a:pt x="10194" y="3582"/>
                    <a:pt x="9930" y="3582"/>
                  </a:cubicBezTo>
                  <a:close/>
                  <a:moveTo>
                    <a:pt x="2279" y="6146"/>
                  </a:moveTo>
                  <a:lnTo>
                    <a:pt x="2320" y="6187"/>
                  </a:lnTo>
                  <a:lnTo>
                    <a:pt x="2279" y="6228"/>
                  </a:lnTo>
                  <a:lnTo>
                    <a:pt x="692" y="6228"/>
                  </a:lnTo>
                  <a:lnTo>
                    <a:pt x="651" y="6187"/>
                  </a:lnTo>
                  <a:lnTo>
                    <a:pt x="692" y="6146"/>
                  </a:lnTo>
                  <a:close/>
                  <a:moveTo>
                    <a:pt x="8180" y="6146"/>
                  </a:moveTo>
                  <a:lnTo>
                    <a:pt x="8221" y="6187"/>
                  </a:lnTo>
                  <a:lnTo>
                    <a:pt x="8180" y="6228"/>
                  </a:lnTo>
                  <a:lnTo>
                    <a:pt x="4029" y="6228"/>
                  </a:lnTo>
                  <a:lnTo>
                    <a:pt x="3988" y="6187"/>
                  </a:lnTo>
                  <a:lnTo>
                    <a:pt x="4029" y="6146"/>
                  </a:lnTo>
                  <a:close/>
                  <a:moveTo>
                    <a:pt x="692" y="5454"/>
                  </a:moveTo>
                  <a:cubicBezTo>
                    <a:pt x="326" y="5454"/>
                    <a:pt x="0" y="5780"/>
                    <a:pt x="0" y="6187"/>
                  </a:cubicBezTo>
                  <a:cubicBezTo>
                    <a:pt x="0" y="6594"/>
                    <a:pt x="326" y="6919"/>
                    <a:pt x="692" y="6919"/>
                  </a:cubicBezTo>
                  <a:lnTo>
                    <a:pt x="2279" y="6919"/>
                  </a:lnTo>
                  <a:cubicBezTo>
                    <a:pt x="2686" y="6919"/>
                    <a:pt x="3012" y="6594"/>
                    <a:pt x="3012" y="6187"/>
                  </a:cubicBezTo>
                  <a:cubicBezTo>
                    <a:pt x="3012" y="5780"/>
                    <a:pt x="2686" y="5454"/>
                    <a:pt x="2279" y="5454"/>
                  </a:cubicBezTo>
                  <a:close/>
                  <a:moveTo>
                    <a:pt x="4029" y="5454"/>
                  </a:moveTo>
                  <a:cubicBezTo>
                    <a:pt x="3622" y="5454"/>
                    <a:pt x="3297" y="5780"/>
                    <a:pt x="3297" y="6187"/>
                  </a:cubicBezTo>
                  <a:cubicBezTo>
                    <a:pt x="3297" y="6594"/>
                    <a:pt x="3622" y="6919"/>
                    <a:pt x="4029" y="6919"/>
                  </a:cubicBezTo>
                  <a:lnTo>
                    <a:pt x="8180" y="6919"/>
                  </a:lnTo>
                  <a:cubicBezTo>
                    <a:pt x="8547" y="6919"/>
                    <a:pt x="8872" y="6594"/>
                    <a:pt x="8872" y="6187"/>
                  </a:cubicBezTo>
                  <a:cubicBezTo>
                    <a:pt x="8872" y="5780"/>
                    <a:pt x="8547" y="5454"/>
                    <a:pt x="8180" y="5454"/>
                  </a:cubicBezTo>
                  <a:close/>
                  <a:moveTo>
                    <a:pt x="2279" y="7937"/>
                  </a:moveTo>
                  <a:lnTo>
                    <a:pt x="2320" y="7977"/>
                  </a:lnTo>
                  <a:lnTo>
                    <a:pt x="2279" y="8018"/>
                  </a:lnTo>
                  <a:lnTo>
                    <a:pt x="692" y="8018"/>
                  </a:lnTo>
                  <a:lnTo>
                    <a:pt x="651" y="7977"/>
                  </a:lnTo>
                  <a:lnTo>
                    <a:pt x="692" y="7937"/>
                  </a:lnTo>
                  <a:close/>
                  <a:moveTo>
                    <a:pt x="8180" y="7937"/>
                  </a:moveTo>
                  <a:lnTo>
                    <a:pt x="8221" y="7977"/>
                  </a:lnTo>
                  <a:lnTo>
                    <a:pt x="8180" y="8018"/>
                  </a:lnTo>
                  <a:lnTo>
                    <a:pt x="4029" y="8018"/>
                  </a:lnTo>
                  <a:lnTo>
                    <a:pt x="3988" y="7977"/>
                  </a:lnTo>
                  <a:lnTo>
                    <a:pt x="4029" y="7937"/>
                  </a:lnTo>
                  <a:close/>
                  <a:moveTo>
                    <a:pt x="692" y="7245"/>
                  </a:moveTo>
                  <a:cubicBezTo>
                    <a:pt x="326" y="7245"/>
                    <a:pt x="0" y="7571"/>
                    <a:pt x="0" y="7977"/>
                  </a:cubicBezTo>
                  <a:cubicBezTo>
                    <a:pt x="0" y="8384"/>
                    <a:pt x="326" y="8710"/>
                    <a:pt x="692" y="8710"/>
                  </a:cubicBezTo>
                  <a:lnTo>
                    <a:pt x="2279" y="8710"/>
                  </a:lnTo>
                  <a:cubicBezTo>
                    <a:pt x="2686" y="8710"/>
                    <a:pt x="3012" y="8384"/>
                    <a:pt x="3012" y="7977"/>
                  </a:cubicBezTo>
                  <a:cubicBezTo>
                    <a:pt x="3012" y="7571"/>
                    <a:pt x="2686" y="7245"/>
                    <a:pt x="2279" y="7245"/>
                  </a:cubicBezTo>
                  <a:close/>
                  <a:moveTo>
                    <a:pt x="4029" y="7245"/>
                  </a:moveTo>
                  <a:cubicBezTo>
                    <a:pt x="3622" y="7245"/>
                    <a:pt x="3297" y="7571"/>
                    <a:pt x="3297" y="7977"/>
                  </a:cubicBezTo>
                  <a:cubicBezTo>
                    <a:pt x="3297" y="8384"/>
                    <a:pt x="3622" y="8710"/>
                    <a:pt x="4029" y="8710"/>
                  </a:cubicBezTo>
                  <a:lnTo>
                    <a:pt x="8180" y="8710"/>
                  </a:lnTo>
                  <a:cubicBezTo>
                    <a:pt x="8547" y="8710"/>
                    <a:pt x="8872" y="8384"/>
                    <a:pt x="8872" y="7977"/>
                  </a:cubicBezTo>
                  <a:cubicBezTo>
                    <a:pt x="8872" y="7571"/>
                    <a:pt x="8547" y="7245"/>
                    <a:pt x="8180" y="7245"/>
                  </a:cubicBezTo>
                  <a:close/>
                  <a:moveTo>
                    <a:pt x="14529" y="9443"/>
                  </a:moveTo>
                  <a:cubicBezTo>
                    <a:pt x="14570" y="9443"/>
                    <a:pt x="14610" y="9483"/>
                    <a:pt x="14610" y="9565"/>
                  </a:cubicBezTo>
                  <a:cubicBezTo>
                    <a:pt x="14610" y="9605"/>
                    <a:pt x="14570" y="9646"/>
                    <a:pt x="14529" y="9646"/>
                  </a:cubicBezTo>
                  <a:lnTo>
                    <a:pt x="14407" y="9565"/>
                  </a:lnTo>
                  <a:lnTo>
                    <a:pt x="14529" y="9443"/>
                  </a:lnTo>
                  <a:close/>
                  <a:moveTo>
                    <a:pt x="15872" y="9443"/>
                  </a:moveTo>
                  <a:cubicBezTo>
                    <a:pt x="15913" y="9443"/>
                    <a:pt x="15994" y="9483"/>
                    <a:pt x="15994" y="9565"/>
                  </a:cubicBezTo>
                  <a:cubicBezTo>
                    <a:pt x="15994" y="9605"/>
                    <a:pt x="15913" y="9646"/>
                    <a:pt x="15872" y="9646"/>
                  </a:cubicBezTo>
                  <a:lnTo>
                    <a:pt x="15750" y="9565"/>
                  </a:lnTo>
                  <a:lnTo>
                    <a:pt x="15872" y="9443"/>
                  </a:lnTo>
                  <a:close/>
                  <a:moveTo>
                    <a:pt x="17215" y="9443"/>
                  </a:moveTo>
                  <a:cubicBezTo>
                    <a:pt x="17256" y="9443"/>
                    <a:pt x="17337" y="9483"/>
                    <a:pt x="17337" y="9565"/>
                  </a:cubicBezTo>
                  <a:cubicBezTo>
                    <a:pt x="17337" y="9605"/>
                    <a:pt x="17256" y="9646"/>
                    <a:pt x="17215" y="9646"/>
                  </a:cubicBezTo>
                  <a:lnTo>
                    <a:pt x="17093" y="9565"/>
                  </a:lnTo>
                  <a:lnTo>
                    <a:pt x="17215" y="9443"/>
                  </a:lnTo>
                  <a:close/>
                  <a:moveTo>
                    <a:pt x="18558" y="9443"/>
                  </a:moveTo>
                  <a:cubicBezTo>
                    <a:pt x="18639" y="9443"/>
                    <a:pt x="18680" y="9483"/>
                    <a:pt x="18680" y="9565"/>
                  </a:cubicBezTo>
                  <a:cubicBezTo>
                    <a:pt x="18680" y="9605"/>
                    <a:pt x="18639" y="9646"/>
                    <a:pt x="18558" y="9646"/>
                  </a:cubicBezTo>
                  <a:lnTo>
                    <a:pt x="18436" y="9565"/>
                  </a:lnTo>
                  <a:lnTo>
                    <a:pt x="18558" y="9443"/>
                  </a:lnTo>
                  <a:close/>
                  <a:moveTo>
                    <a:pt x="19901" y="9443"/>
                  </a:moveTo>
                  <a:lnTo>
                    <a:pt x="20023" y="9565"/>
                  </a:lnTo>
                  <a:lnTo>
                    <a:pt x="19901" y="9646"/>
                  </a:lnTo>
                  <a:cubicBezTo>
                    <a:pt x="19860" y="9646"/>
                    <a:pt x="19779" y="9605"/>
                    <a:pt x="19779" y="9565"/>
                  </a:cubicBezTo>
                  <a:cubicBezTo>
                    <a:pt x="19779" y="9483"/>
                    <a:pt x="19860" y="9443"/>
                    <a:pt x="19901" y="9443"/>
                  </a:cubicBezTo>
                  <a:close/>
                  <a:moveTo>
                    <a:pt x="21244" y="9443"/>
                  </a:moveTo>
                  <a:lnTo>
                    <a:pt x="21366" y="9565"/>
                  </a:lnTo>
                  <a:lnTo>
                    <a:pt x="21244" y="9646"/>
                  </a:lnTo>
                  <a:cubicBezTo>
                    <a:pt x="21203" y="9646"/>
                    <a:pt x="21163" y="9605"/>
                    <a:pt x="21163" y="9565"/>
                  </a:cubicBezTo>
                  <a:cubicBezTo>
                    <a:pt x="21163" y="9483"/>
                    <a:pt x="21203" y="9443"/>
                    <a:pt x="21244" y="9443"/>
                  </a:cubicBezTo>
                  <a:close/>
                  <a:moveTo>
                    <a:pt x="2279" y="9727"/>
                  </a:moveTo>
                  <a:lnTo>
                    <a:pt x="2320" y="9768"/>
                  </a:lnTo>
                  <a:lnTo>
                    <a:pt x="2279" y="9809"/>
                  </a:lnTo>
                  <a:lnTo>
                    <a:pt x="692" y="9809"/>
                  </a:lnTo>
                  <a:lnTo>
                    <a:pt x="651" y="9768"/>
                  </a:lnTo>
                  <a:lnTo>
                    <a:pt x="692" y="9727"/>
                  </a:lnTo>
                  <a:close/>
                  <a:moveTo>
                    <a:pt x="13105" y="9727"/>
                  </a:moveTo>
                  <a:lnTo>
                    <a:pt x="13145" y="9768"/>
                  </a:lnTo>
                  <a:lnTo>
                    <a:pt x="13105" y="9809"/>
                  </a:lnTo>
                  <a:lnTo>
                    <a:pt x="8994" y="9809"/>
                  </a:lnTo>
                  <a:lnTo>
                    <a:pt x="8913" y="9768"/>
                  </a:lnTo>
                  <a:lnTo>
                    <a:pt x="8994" y="9727"/>
                  </a:lnTo>
                  <a:close/>
                  <a:moveTo>
                    <a:pt x="692" y="9036"/>
                  </a:moveTo>
                  <a:cubicBezTo>
                    <a:pt x="326" y="9036"/>
                    <a:pt x="0" y="9361"/>
                    <a:pt x="0" y="9768"/>
                  </a:cubicBezTo>
                  <a:cubicBezTo>
                    <a:pt x="0" y="10175"/>
                    <a:pt x="326" y="10501"/>
                    <a:pt x="692" y="10501"/>
                  </a:cubicBezTo>
                  <a:lnTo>
                    <a:pt x="2279" y="10501"/>
                  </a:lnTo>
                  <a:cubicBezTo>
                    <a:pt x="2686" y="10501"/>
                    <a:pt x="3012" y="10175"/>
                    <a:pt x="3012" y="9768"/>
                  </a:cubicBezTo>
                  <a:cubicBezTo>
                    <a:pt x="3012" y="9361"/>
                    <a:pt x="2686" y="9036"/>
                    <a:pt x="2279" y="9036"/>
                  </a:cubicBezTo>
                  <a:close/>
                  <a:moveTo>
                    <a:pt x="14529" y="8751"/>
                  </a:moveTo>
                  <a:cubicBezTo>
                    <a:pt x="14141" y="8751"/>
                    <a:pt x="13814" y="9026"/>
                    <a:pt x="13734" y="9391"/>
                  </a:cubicBezTo>
                  <a:lnTo>
                    <a:pt x="13734" y="9391"/>
                  </a:lnTo>
                  <a:cubicBezTo>
                    <a:pt x="13606" y="9177"/>
                    <a:pt x="13373" y="9036"/>
                    <a:pt x="13105" y="9036"/>
                  </a:cubicBezTo>
                  <a:lnTo>
                    <a:pt x="8994" y="9036"/>
                  </a:lnTo>
                  <a:cubicBezTo>
                    <a:pt x="8587" y="9036"/>
                    <a:pt x="8262" y="9361"/>
                    <a:pt x="8262" y="9768"/>
                  </a:cubicBezTo>
                  <a:cubicBezTo>
                    <a:pt x="8262" y="10175"/>
                    <a:pt x="8587" y="10501"/>
                    <a:pt x="8994" y="10501"/>
                  </a:cubicBezTo>
                  <a:lnTo>
                    <a:pt x="13105" y="10501"/>
                  </a:lnTo>
                  <a:cubicBezTo>
                    <a:pt x="13455" y="10501"/>
                    <a:pt x="13745" y="10260"/>
                    <a:pt x="13819" y="9933"/>
                  </a:cubicBezTo>
                  <a:lnTo>
                    <a:pt x="13819" y="9933"/>
                  </a:lnTo>
                  <a:cubicBezTo>
                    <a:pt x="13958" y="10169"/>
                    <a:pt x="14225" y="10338"/>
                    <a:pt x="14529" y="10338"/>
                  </a:cubicBezTo>
                  <a:cubicBezTo>
                    <a:pt x="14793" y="10338"/>
                    <a:pt x="15040" y="10184"/>
                    <a:pt x="15181" y="9964"/>
                  </a:cubicBezTo>
                  <a:lnTo>
                    <a:pt x="15181" y="9964"/>
                  </a:lnTo>
                  <a:cubicBezTo>
                    <a:pt x="15325" y="10184"/>
                    <a:pt x="15581" y="10338"/>
                    <a:pt x="15872" y="10338"/>
                  </a:cubicBezTo>
                  <a:cubicBezTo>
                    <a:pt x="16170" y="10338"/>
                    <a:pt x="16414" y="10176"/>
                    <a:pt x="16543" y="9947"/>
                  </a:cubicBezTo>
                  <a:lnTo>
                    <a:pt x="16543" y="9947"/>
                  </a:lnTo>
                  <a:cubicBezTo>
                    <a:pt x="16673" y="10176"/>
                    <a:pt x="16917" y="10338"/>
                    <a:pt x="17215" y="10338"/>
                  </a:cubicBezTo>
                  <a:cubicBezTo>
                    <a:pt x="17513" y="10338"/>
                    <a:pt x="17757" y="10176"/>
                    <a:pt x="17886" y="9947"/>
                  </a:cubicBezTo>
                  <a:lnTo>
                    <a:pt x="17886" y="9947"/>
                  </a:lnTo>
                  <a:cubicBezTo>
                    <a:pt x="18016" y="10176"/>
                    <a:pt x="18260" y="10338"/>
                    <a:pt x="18558" y="10338"/>
                  </a:cubicBezTo>
                  <a:cubicBezTo>
                    <a:pt x="18856" y="10338"/>
                    <a:pt x="19100" y="10176"/>
                    <a:pt x="19229" y="9947"/>
                  </a:cubicBezTo>
                  <a:lnTo>
                    <a:pt x="19229" y="9947"/>
                  </a:lnTo>
                  <a:cubicBezTo>
                    <a:pt x="19359" y="10176"/>
                    <a:pt x="19603" y="10338"/>
                    <a:pt x="19901" y="10338"/>
                  </a:cubicBezTo>
                  <a:cubicBezTo>
                    <a:pt x="20192" y="10338"/>
                    <a:pt x="20448" y="10184"/>
                    <a:pt x="20592" y="9964"/>
                  </a:cubicBezTo>
                  <a:lnTo>
                    <a:pt x="20592" y="9964"/>
                  </a:lnTo>
                  <a:cubicBezTo>
                    <a:pt x="20733" y="10184"/>
                    <a:pt x="20980" y="10338"/>
                    <a:pt x="21244" y="10338"/>
                  </a:cubicBezTo>
                  <a:cubicBezTo>
                    <a:pt x="21692" y="10338"/>
                    <a:pt x="22058" y="9972"/>
                    <a:pt x="22058" y="9565"/>
                  </a:cubicBezTo>
                  <a:cubicBezTo>
                    <a:pt x="22058" y="9117"/>
                    <a:pt x="21692" y="8751"/>
                    <a:pt x="21244" y="8751"/>
                  </a:cubicBezTo>
                  <a:cubicBezTo>
                    <a:pt x="20980" y="8751"/>
                    <a:pt x="20733" y="8905"/>
                    <a:pt x="20592" y="9136"/>
                  </a:cubicBezTo>
                  <a:lnTo>
                    <a:pt x="20592" y="9136"/>
                  </a:lnTo>
                  <a:cubicBezTo>
                    <a:pt x="20448" y="8905"/>
                    <a:pt x="20192" y="8751"/>
                    <a:pt x="19901" y="8751"/>
                  </a:cubicBezTo>
                  <a:cubicBezTo>
                    <a:pt x="19603" y="8751"/>
                    <a:pt x="19359" y="8913"/>
                    <a:pt x="19229" y="9153"/>
                  </a:cubicBezTo>
                  <a:lnTo>
                    <a:pt x="19229" y="9153"/>
                  </a:lnTo>
                  <a:cubicBezTo>
                    <a:pt x="19100" y="8913"/>
                    <a:pt x="18856" y="8751"/>
                    <a:pt x="18558" y="8751"/>
                  </a:cubicBezTo>
                  <a:cubicBezTo>
                    <a:pt x="18260" y="8751"/>
                    <a:pt x="18016" y="8913"/>
                    <a:pt x="17886" y="9153"/>
                  </a:cubicBezTo>
                  <a:lnTo>
                    <a:pt x="17886" y="9153"/>
                  </a:lnTo>
                  <a:cubicBezTo>
                    <a:pt x="17757" y="8913"/>
                    <a:pt x="17513" y="8751"/>
                    <a:pt x="17215" y="8751"/>
                  </a:cubicBezTo>
                  <a:cubicBezTo>
                    <a:pt x="16917" y="8751"/>
                    <a:pt x="16673" y="8913"/>
                    <a:pt x="16543" y="9153"/>
                  </a:cubicBezTo>
                  <a:lnTo>
                    <a:pt x="16543" y="9153"/>
                  </a:lnTo>
                  <a:cubicBezTo>
                    <a:pt x="16414" y="8913"/>
                    <a:pt x="16170" y="8751"/>
                    <a:pt x="15872" y="8751"/>
                  </a:cubicBezTo>
                  <a:cubicBezTo>
                    <a:pt x="15581" y="8751"/>
                    <a:pt x="15325" y="8905"/>
                    <a:pt x="15181" y="9136"/>
                  </a:cubicBezTo>
                  <a:lnTo>
                    <a:pt x="15181" y="9136"/>
                  </a:lnTo>
                  <a:cubicBezTo>
                    <a:pt x="15040" y="8905"/>
                    <a:pt x="14793" y="8751"/>
                    <a:pt x="14529" y="8751"/>
                  </a:cubicBezTo>
                  <a:close/>
                  <a:moveTo>
                    <a:pt x="2279" y="11518"/>
                  </a:moveTo>
                  <a:lnTo>
                    <a:pt x="2320" y="11559"/>
                  </a:lnTo>
                  <a:lnTo>
                    <a:pt x="2279" y="11640"/>
                  </a:lnTo>
                  <a:lnTo>
                    <a:pt x="692" y="11640"/>
                  </a:lnTo>
                  <a:lnTo>
                    <a:pt x="651" y="11559"/>
                  </a:lnTo>
                  <a:lnTo>
                    <a:pt x="692" y="11518"/>
                  </a:lnTo>
                  <a:close/>
                  <a:moveTo>
                    <a:pt x="13105" y="11518"/>
                  </a:moveTo>
                  <a:lnTo>
                    <a:pt x="13145" y="11559"/>
                  </a:lnTo>
                  <a:lnTo>
                    <a:pt x="13105" y="11640"/>
                  </a:lnTo>
                  <a:lnTo>
                    <a:pt x="8994" y="11640"/>
                  </a:lnTo>
                  <a:lnTo>
                    <a:pt x="8913" y="11559"/>
                  </a:lnTo>
                  <a:lnTo>
                    <a:pt x="8994" y="11518"/>
                  </a:lnTo>
                  <a:close/>
                  <a:moveTo>
                    <a:pt x="692" y="10867"/>
                  </a:moveTo>
                  <a:cubicBezTo>
                    <a:pt x="326" y="10867"/>
                    <a:pt x="0" y="11193"/>
                    <a:pt x="0" y="11559"/>
                  </a:cubicBezTo>
                  <a:cubicBezTo>
                    <a:pt x="0" y="11966"/>
                    <a:pt x="326" y="12291"/>
                    <a:pt x="692" y="12291"/>
                  </a:cubicBezTo>
                  <a:lnTo>
                    <a:pt x="2279" y="12291"/>
                  </a:lnTo>
                  <a:cubicBezTo>
                    <a:pt x="2686" y="12291"/>
                    <a:pt x="3012" y="11966"/>
                    <a:pt x="3012" y="11559"/>
                  </a:cubicBezTo>
                  <a:cubicBezTo>
                    <a:pt x="3012" y="11193"/>
                    <a:pt x="2686" y="10867"/>
                    <a:pt x="2279" y="10867"/>
                  </a:cubicBezTo>
                  <a:close/>
                  <a:moveTo>
                    <a:pt x="8994" y="10867"/>
                  </a:moveTo>
                  <a:cubicBezTo>
                    <a:pt x="8587" y="10867"/>
                    <a:pt x="8262" y="11193"/>
                    <a:pt x="8262" y="11559"/>
                  </a:cubicBezTo>
                  <a:cubicBezTo>
                    <a:pt x="8262" y="11966"/>
                    <a:pt x="8587" y="12291"/>
                    <a:pt x="8994" y="12291"/>
                  </a:cubicBezTo>
                  <a:lnTo>
                    <a:pt x="13105" y="12291"/>
                  </a:lnTo>
                  <a:cubicBezTo>
                    <a:pt x="13512" y="12291"/>
                    <a:pt x="13837" y="11966"/>
                    <a:pt x="13837" y="11559"/>
                  </a:cubicBezTo>
                  <a:cubicBezTo>
                    <a:pt x="13837" y="11193"/>
                    <a:pt x="13512" y="10867"/>
                    <a:pt x="13105" y="10867"/>
                  </a:cubicBezTo>
                  <a:close/>
                  <a:moveTo>
                    <a:pt x="14529" y="13146"/>
                  </a:moveTo>
                  <a:cubicBezTo>
                    <a:pt x="14570" y="13146"/>
                    <a:pt x="14610" y="13187"/>
                    <a:pt x="14610" y="13268"/>
                  </a:cubicBezTo>
                  <a:cubicBezTo>
                    <a:pt x="14610" y="13309"/>
                    <a:pt x="14570" y="13350"/>
                    <a:pt x="14529" y="13350"/>
                  </a:cubicBezTo>
                  <a:lnTo>
                    <a:pt x="14407" y="13268"/>
                  </a:lnTo>
                  <a:lnTo>
                    <a:pt x="14529" y="13146"/>
                  </a:lnTo>
                  <a:close/>
                  <a:moveTo>
                    <a:pt x="15872" y="13146"/>
                  </a:moveTo>
                  <a:cubicBezTo>
                    <a:pt x="15913" y="13146"/>
                    <a:pt x="15994" y="13187"/>
                    <a:pt x="15994" y="13268"/>
                  </a:cubicBezTo>
                  <a:cubicBezTo>
                    <a:pt x="15994" y="13309"/>
                    <a:pt x="15913" y="13350"/>
                    <a:pt x="15872" y="13350"/>
                  </a:cubicBezTo>
                  <a:lnTo>
                    <a:pt x="15750" y="13268"/>
                  </a:lnTo>
                  <a:lnTo>
                    <a:pt x="15872" y="13146"/>
                  </a:lnTo>
                  <a:close/>
                  <a:moveTo>
                    <a:pt x="17215" y="13146"/>
                  </a:moveTo>
                  <a:cubicBezTo>
                    <a:pt x="17256" y="13146"/>
                    <a:pt x="17337" y="13187"/>
                    <a:pt x="17337" y="13268"/>
                  </a:cubicBezTo>
                  <a:cubicBezTo>
                    <a:pt x="17337" y="13309"/>
                    <a:pt x="17256" y="13350"/>
                    <a:pt x="17215" y="13350"/>
                  </a:cubicBezTo>
                  <a:lnTo>
                    <a:pt x="17093" y="13268"/>
                  </a:lnTo>
                  <a:lnTo>
                    <a:pt x="17215" y="13146"/>
                  </a:lnTo>
                  <a:close/>
                  <a:moveTo>
                    <a:pt x="18558" y="13146"/>
                  </a:moveTo>
                  <a:cubicBezTo>
                    <a:pt x="18639" y="13146"/>
                    <a:pt x="18680" y="13187"/>
                    <a:pt x="18680" y="13268"/>
                  </a:cubicBezTo>
                  <a:cubicBezTo>
                    <a:pt x="18680" y="13309"/>
                    <a:pt x="18639" y="13350"/>
                    <a:pt x="18558" y="13350"/>
                  </a:cubicBezTo>
                  <a:lnTo>
                    <a:pt x="18436" y="13268"/>
                  </a:lnTo>
                  <a:lnTo>
                    <a:pt x="18558" y="13146"/>
                  </a:lnTo>
                  <a:close/>
                  <a:moveTo>
                    <a:pt x="19901" y="13146"/>
                  </a:moveTo>
                  <a:lnTo>
                    <a:pt x="20023" y="13268"/>
                  </a:lnTo>
                  <a:lnTo>
                    <a:pt x="19901" y="13350"/>
                  </a:lnTo>
                  <a:cubicBezTo>
                    <a:pt x="19860" y="13350"/>
                    <a:pt x="19779" y="13309"/>
                    <a:pt x="19779" y="13268"/>
                  </a:cubicBezTo>
                  <a:cubicBezTo>
                    <a:pt x="19779" y="13187"/>
                    <a:pt x="19860" y="13146"/>
                    <a:pt x="19901" y="13146"/>
                  </a:cubicBezTo>
                  <a:close/>
                  <a:moveTo>
                    <a:pt x="21244" y="13146"/>
                  </a:moveTo>
                  <a:lnTo>
                    <a:pt x="21366" y="13268"/>
                  </a:lnTo>
                  <a:lnTo>
                    <a:pt x="21244" y="13350"/>
                  </a:lnTo>
                  <a:cubicBezTo>
                    <a:pt x="21203" y="13350"/>
                    <a:pt x="21163" y="13309"/>
                    <a:pt x="21163" y="13268"/>
                  </a:cubicBezTo>
                  <a:cubicBezTo>
                    <a:pt x="21163" y="13187"/>
                    <a:pt x="21203" y="13146"/>
                    <a:pt x="21244" y="13146"/>
                  </a:cubicBezTo>
                  <a:close/>
                  <a:moveTo>
                    <a:pt x="2279" y="13309"/>
                  </a:moveTo>
                  <a:lnTo>
                    <a:pt x="2320" y="13390"/>
                  </a:lnTo>
                  <a:lnTo>
                    <a:pt x="2279" y="13431"/>
                  </a:lnTo>
                  <a:lnTo>
                    <a:pt x="692" y="13431"/>
                  </a:lnTo>
                  <a:lnTo>
                    <a:pt x="651" y="13390"/>
                  </a:lnTo>
                  <a:lnTo>
                    <a:pt x="692" y="13309"/>
                  </a:lnTo>
                  <a:close/>
                  <a:moveTo>
                    <a:pt x="13105" y="13309"/>
                  </a:moveTo>
                  <a:lnTo>
                    <a:pt x="13145" y="13390"/>
                  </a:lnTo>
                  <a:lnTo>
                    <a:pt x="13105" y="13431"/>
                  </a:lnTo>
                  <a:lnTo>
                    <a:pt x="8994" y="13431"/>
                  </a:lnTo>
                  <a:lnTo>
                    <a:pt x="8913" y="13390"/>
                  </a:lnTo>
                  <a:lnTo>
                    <a:pt x="8994" y="13309"/>
                  </a:lnTo>
                  <a:close/>
                  <a:moveTo>
                    <a:pt x="692" y="12658"/>
                  </a:moveTo>
                  <a:cubicBezTo>
                    <a:pt x="326" y="12658"/>
                    <a:pt x="0" y="12983"/>
                    <a:pt x="0" y="13390"/>
                  </a:cubicBezTo>
                  <a:cubicBezTo>
                    <a:pt x="0" y="13756"/>
                    <a:pt x="326" y="14082"/>
                    <a:pt x="692" y="14082"/>
                  </a:cubicBezTo>
                  <a:lnTo>
                    <a:pt x="2279" y="14082"/>
                  </a:lnTo>
                  <a:cubicBezTo>
                    <a:pt x="2686" y="14082"/>
                    <a:pt x="3012" y="13756"/>
                    <a:pt x="3012" y="13390"/>
                  </a:cubicBezTo>
                  <a:cubicBezTo>
                    <a:pt x="3012" y="12983"/>
                    <a:pt x="2686" y="12658"/>
                    <a:pt x="2279" y="12658"/>
                  </a:cubicBezTo>
                  <a:close/>
                  <a:moveTo>
                    <a:pt x="14529" y="12454"/>
                  </a:moveTo>
                  <a:cubicBezTo>
                    <a:pt x="14161" y="12454"/>
                    <a:pt x="13848" y="12702"/>
                    <a:pt x="13748" y="13038"/>
                  </a:cubicBezTo>
                  <a:lnTo>
                    <a:pt x="13748" y="13038"/>
                  </a:lnTo>
                  <a:cubicBezTo>
                    <a:pt x="13624" y="12811"/>
                    <a:pt x="13384" y="12658"/>
                    <a:pt x="13105" y="12658"/>
                  </a:cubicBezTo>
                  <a:lnTo>
                    <a:pt x="8994" y="12658"/>
                  </a:lnTo>
                  <a:cubicBezTo>
                    <a:pt x="8587" y="12658"/>
                    <a:pt x="8262" y="12983"/>
                    <a:pt x="8262" y="13390"/>
                  </a:cubicBezTo>
                  <a:cubicBezTo>
                    <a:pt x="8262" y="13756"/>
                    <a:pt x="8587" y="14082"/>
                    <a:pt x="8994" y="14082"/>
                  </a:cubicBezTo>
                  <a:lnTo>
                    <a:pt x="13105" y="14082"/>
                  </a:lnTo>
                  <a:cubicBezTo>
                    <a:pt x="13430" y="14082"/>
                    <a:pt x="13704" y="13874"/>
                    <a:pt x="13800" y="13603"/>
                  </a:cubicBezTo>
                  <a:lnTo>
                    <a:pt x="13800" y="13603"/>
                  </a:lnTo>
                  <a:cubicBezTo>
                    <a:pt x="13934" y="13856"/>
                    <a:pt x="14211" y="14041"/>
                    <a:pt x="14529" y="14041"/>
                  </a:cubicBezTo>
                  <a:cubicBezTo>
                    <a:pt x="14793" y="14041"/>
                    <a:pt x="15040" y="13887"/>
                    <a:pt x="15181" y="13667"/>
                  </a:cubicBezTo>
                  <a:lnTo>
                    <a:pt x="15181" y="13667"/>
                  </a:lnTo>
                  <a:cubicBezTo>
                    <a:pt x="15325" y="13887"/>
                    <a:pt x="15581" y="14041"/>
                    <a:pt x="15872" y="14041"/>
                  </a:cubicBezTo>
                  <a:cubicBezTo>
                    <a:pt x="16170" y="14041"/>
                    <a:pt x="16414" y="13879"/>
                    <a:pt x="16543" y="13651"/>
                  </a:cubicBezTo>
                  <a:lnTo>
                    <a:pt x="16543" y="13651"/>
                  </a:lnTo>
                  <a:cubicBezTo>
                    <a:pt x="16673" y="13879"/>
                    <a:pt x="16917" y="14041"/>
                    <a:pt x="17215" y="14041"/>
                  </a:cubicBezTo>
                  <a:cubicBezTo>
                    <a:pt x="17513" y="14041"/>
                    <a:pt x="17757" y="13879"/>
                    <a:pt x="17886" y="13651"/>
                  </a:cubicBezTo>
                  <a:lnTo>
                    <a:pt x="17886" y="13651"/>
                  </a:lnTo>
                  <a:cubicBezTo>
                    <a:pt x="18016" y="13879"/>
                    <a:pt x="18260" y="14041"/>
                    <a:pt x="18558" y="14041"/>
                  </a:cubicBezTo>
                  <a:cubicBezTo>
                    <a:pt x="18856" y="14041"/>
                    <a:pt x="19100" y="13879"/>
                    <a:pt x="19229" y="13651"/>
                  </a:cubicBezTo>
                  <a:lnTo>
                    <a:pt x="19229" y="13651"/>
                  </a:lnTo>
                  <a:cubicBezTo>
                    <a:pt x="19359" y="13879"/>
                    <a:pt x="19603" y="14041"/>
                    <a:pt x="19901" y="14041"/>
                  </a:cubicBezTo>
                  <a:cubicBezTo>
                    <a:pt x="20192" y="14041"/>
                    <a:pt x="20448" y="13887"/>
                    <a:pt x="20592" y="13667"/>
                  </a:cubicBezTo>
                  <a:lnTo>
                    <a:pt x="20592" y="13667"/>
                  </a:lnTo>
                  <a:cubicBezTo>
                    <a:pt x="20733" y="13887"/>
                    <a:pt x="20980" y="14041"/>
                    <a:pt x="21244" y="14041"/>
                  </a:cubicBezTo>
                  <a:cubicBezTo>
                    <a:pt x="21692" y="14041"/>
                    <a:pt x="22058" y="13675"/>
                    <a:pt x="22058" y="13268"/>
                  </a:cubicBezTo>
                  <a:cubicBezTo>
                    <a:pt x="22058" y="12820"/>
                    <a:pt x="21692" y="12454"/>
                    <a:pt x="21244" y="12454"/>
                  </a:cubicBezTo>
                  <a:cubicBezTo>
                    <a:pt x="20980" y="12454"/>
                    <a:pt x="20733" y="12609"/>
                    <a:pt x="20592" y="12839"/>
                  </a:cubicBezTo>
                  <a:lnTo>
                    <a:pt x="20592" y="12839"/>
                  </a:lnTo>
                  <a:cubicBezTo>
                    <a:pt x="20448" y="12609"/>
                    <a:pt x="20192" y="12454"/>
                    <a:pt x="19901" y="12454"/>
                  </a:cubicBezTo>
                  <a:cubicBezTo>
                    <a:pt x="19603" y="12454"/>
                    <a:pt x="19359" y="12616"/>
                    <a:pt x="19229" y="12857"/>
                  </a:cubicBezTo>
                  <a:lnTo>
                    <a:pt x="19229" y="12857"/>
                  </a:lnTo>
                  <a:cubicBezTo>
                    <a:pt x="19100" y="12616"/>
                    <a:pt x="18856" y="12454"/>
                    <a:pt x="18558" y="12454"/>
                  </a:cubicBezTo>
                  <a:cubicBezTo>
                    <a:pt x="18260" y="12454"/>
                    <a:pt x="18016" y="12616"/>
                    <a:pt x="17886" y="12857"/>
                  </a:cubicBezTo>
                  <a:lnTo>
                    <a:pt x="17886" y="12857"/>
                  </a:lnTo>
                  <a:cubicBezTo>
                    <a:pt x="17757" y="12616"/>
                    <a:pt x="17513" y="12454"/>
                    <a:pt x="17215" y="12454"/>
                  </a:cubicBezTo>
                  <a:cubicBezTo>
                    <a:pt x="16917" y="12454"/>
                    <a:pt x="16673" y="12616"/>
                    <a:pt x="16543" y="12857"/>
                  </a:cubicBezTo>
                  <a:lnTo>
                    <a:pt x="16543" y="12857"/>
                  </a:lnTo>
                  <a:cubicBezTo>
                    <a:pt x="16414" y="12616"/>
                    <a:pt x="16170" y="12454"/>
                    <a:pt x="15872" y="12454"/>
                  </a:cubicBezTo>
                  <a:cubicBezTo>
                    <a:pt x="15581" y="12454"/>
                    <a:pt x="15325" y="12609"/>
                    <a:pt x="15181" y="12839"/>
                  </a:cubicBezTo>
                  <a:lnTo>
                    <a:pt x="15181" y="12839"/>
                  </a:lnTo>
                  <a:cubicBezTo>
                    <a:pt x="15040" y="12609"/>
                    <a:pt x="14793" y="12454"/>
                    <a:pt x="14529" y="1245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35"/>
            <p:cNvSpPr/>
            <p:nvPr/>
          </p:nvSpPr>
          <p:spPr>
            <a:xfrm>
              <a:off x="3304325" y="2953625"/>
              <a:ext cx="534175" cy="335775"/>
            </a:xfrm>
            <a:custGeom>
              <a:avLst/>
              <a:gdLst/>
              <a:ahLst/>
              <a:cxnLst/>
              <a:rect l="l" t="t" r="r" b="b"/>
              <a:pathLst>
                <a:path w="21367" h="13431" extrusionOk="0">
                  <a:moveTo>
                    <a:pt x="366" y="82"/>
                  </a:moveTo>
                  <a:cubicBezTo>
                    <a:pt x="163" y="82"/>
                    <a:pt x="0" y="245"/>
                    <a:pt x="0" y="489"/>
                  </a:cubicBezTo>
                  <a:cubicBezTo>
                    <a:pt x="0" y="693"/>
                    <a:pt x="163" y="856"/>
                    <a:pt x="366" y="856"/>
                  </a:cubicBezTo>
                  <a:lnTo>
                    <a:pt x="1954" y="856"/>
                  </a:lnTo>
                  <a:cubicBezTo>
                    <a:pt x="2157" y="856"/>
                    <a:pt x="2360" y="693"/>
                    <a:pt x="2360" y="489"/>
                  </a:cubicBezTo>
                  <a:cubicBezTo>
                    <a:pt x="2360" y="245"/>
                    <a:pt x="2157" y="82"/>
                    <a:pt x="1954" y="82"/>
                  </a:cubicBezTo>
                  <a:close/>
                  <a:moveTo>
                    <a:pt x="3703" y="82"/>
                  </a:moveTo>
                  <a:cubicBezTo>
                    <a:pt x="3500" y="82"/>
                    <a:pt x="3337" y="245"/>
                    <a:pt x="3337" y="489"/>
                  </a:cubicBezTo>
                  <a:cubicBezTo>
                    <a:pt x="3337" y="693"/>
                    <a:pt x="3500" y="856"/>
                    <a:pt x="3703" y="856"/>
                  </a:cubicBezTo>
                  <a:lnTo>
                    <a:pt x="7855" y="856"/>
                  </a:lnTo>
                  <a:cubicBezTo>
                    <a:pt x="8058" y="856"/>
                    <a:pt x="8221" y="693"/>
                    <a:pt x="8221" y="489"/>
                  </a:cubicBezTo>
                  <a:cubicBezTo>
                    <a:pt x="8221" y="245"/>
                    <a:pt x="8058" y="82"/>
                    <a:pt x="7855" y="82"/>
                  </a:cubicBezTo>
                  <a:close/>
                  <a:moveTo>
                    <a:pt x="9605" y="1"/>
                  </a:moveTo>
                  <a:cubicBezTo>
                    <a:pt x="9360" y="1"/>
                    <a:pt x="9157" y="204"/>
                    <a:pt x="9157" y="489"/>
                  </a:cubicBezTo>
                  <a:cubicBezTo>
                    <a:pt x="9157" y="733"/>
                    <a:pt x="9360" y="937"/>
                    <a:pt x="9605" y="937"/>
                  </a:cubicBezTo>
                  <a:cubicBezTo>
                    <a:pt x="9849" y="937"/>
                    <a:pt x="10052" y="733"/>
                    <a:pt x="10052" y="489"/>
                  </a:cubicBezTo>
                  <a:cubicBezTo>
                    <a:pt x="10052" y="204"/>
                    <a:pt x="9849" y="1"/>
                    <a:pt x="9605" y="1"/>
                  </a:cubicBezTo>
                  <a:close/>
                  <a:moveTo>
                    <a:pt x="10948" y="1"/>
                  </a:moveTo>
                  <a:cubicBezTo>
                    <a:pt x="10703" y="1"/>
                    <a:pt x="10500" y="204"/>
                    <a:pt x="10500" y="489"/>
                  </a:cubicBezTo>
                  <a:cubicBezTo>
                    <a:pt x="10500" y="733"/>
                    <a:pt x="10703" y="937"/>
                    <a:pt x="10948" y="937"/>
                  </a:cubicBezTo>
                  <a:cubicBezTo>
                    <a:pt x="11192" y="937"/>
                    <a:pt x="11395" y="733"/>
                    <a:pt x="11395" y="489"/>
                  </a:cubicBezTo>
                  <a:cubicBezTo>
                    <a:pt x="11395" y="204"/>
                    <a:pt x="11192" y="1"/>
                    <a:pt x="10948" y="1"/>
                  </a:cubicBezTo>
                  <a:close/>
                  <a:moveTo>
                    <a:pt x="12291" y="1"/>
                  </a:moveTo>
                  <a:cubicBezTo>
                    <a:pt x="12046" y="1"/>
                    <a:pt x="11843" y="204"/>
                    <a:pt x="11843" y="489"/>
                  </a:cubicBezTo>
                  <a:cubicBezTo>
                    <a:pt x="11843" y="733"/>
                    <a:pt x="12046" y="937"/>
                    <a:pt x="12291" y="937"/>
                  </a:cubicBezTo>
                  <a:cubicBezTo>
                    <a:pt x="12535" y="937"/>
                    <a:pt x="12738" y="733"/>
                    <a:pt x="12738" y="489"/>
                  </a:cubicBezTo>
                  <a:cubicBezTo>
                    <a:pt x="12738" y="204"/>
                    <a:pt x="12535" y="1"/>
                    <a:pt x="12291" y="1"/>
                  </a:cubicBezTo>
                  <a:close/>
                  <a:moveTo>
                    <a:pt x="13634" y="1"/>
                  </a:moveTo>
                  <a:cubicBezTo>
                    <a:pt x="13389" y="1"/>
                    <a:pt x="13186" y="204"/>
                    <a:pt x="13186" y="489"/>
                  </a:cubicBezTo>
                  <a:cubicBezTo>
                    <a:pt x="13186" y="733"/>
                    <a:pt x="13389" y="937"/>
                    <a:pt x="13634" y="937"/>
                  </a:cubicBezTo>
                  <a:cubicBezTo>
                    <a:pt x="13878" y="937"/>
                    <a:pt x="14081" y="733"/>
                    <a:pt x="14081" y="489"/>
                  </a:cubicBezTo>
                  <a:cubicBezTo>
                    <a:pt x="14081" y="204"/>
                    <a:pt x="13878" y="1"/>
                    <a:pt x="13634" y="1"/>
                  </a:cubicBezTo>
                  <a:close/>
                  <a:moveTo>
                    <a:pt x="14977" y="1"/>
                  </a:moveTo>
                  <a:cubicBezTo>
                    <a:pt x="14732" y="1"/>
                    <a:pt x="14529" y="204"/>
                    <a:pt x="14529" y="489"/>
                  </a:cubicBezTo>
                  <a:cubicBezTo>
                    <a:pt x="14529" y="733"/>
                    <a:pt x="14732" y="937"/>
                    <a:pt x="14977" y="937"/>
                  </a:cubicBezTo>
                  <a:cubicBezTo>
                    <a:pt x="15221" y="937"/>
                    <a:pt x="15424" y="733"/>
                    <a:pt x="15424" y="489"/>
                  </a:cubicBezTo>
                  <a:cubicBezTo>
                    <a:pt x="15424" y="204"/>
                    <a:pt x="15221" y="1"/>
                    <a:pt x="14977" y="1"/>
                  </a:cubicBezTo>
                  <a:close/>
                  <a:moveTo>
                    <a:pt x="16320" y="1"/>
                  </a:moveTo>
                  <a:cubicBezTo>
                    <a:pt x="16075" y="1"/>
                    <a:pt x="15872" y="204"/>
                    <a:pt x="15872" y="489"/>
                  </a:cubicBezTo>
                  <a:cubicBezTo>
                    <a:pt x="15872" y="733"/>
                    <a:pt x="16075" y="937"/>
                    <a:pt x="16320" y="937"/>
                  </a:cubicBezTo>
                  <a:cubicBezTo>
                    <a:pt x="16564" y="937"/>
                    <a:pt x="16767" y="733"/>
                    <a:pt x="16767" y="489"/>
                  </a:cubicBezTo>
                  <a:cubicBezTo>
                    <a:pt x="16767" y="204"/>
                    <a:pt x="16564" y="1"/>
                    <a:pt x="16320" y="1"/>
                  </a:cubicBezTo>
                  <a:close/>
                  <a:moveTo>
                    <a:pt x="366" y="1873"/>
                  </a:moveTo>
                  <a:cubicBezTo>
                    <a:pt x="163" y="1873"/>
                    <a:pt x="0" y="2036"/>
                    <a:pt x="0" y="2280"/>
                  </a:cubicBezTo>
                  <a:cubicBezTo>
                    <a:pt x="0" y="2483"/>
                    <a:pt x="163" y="2646"/>
                    <a:pt x="366" y="2646"/>
                  </a:cubicBezTo>
                  <a:lnTo>
                    <a:pt x="1954" y="2646"/>
                  </a:lnTo>
                  <a:cubicBezTo>
                    <a:pt x="2157" y="2646"/>
                    <a:pt x="2360" y="2483"/>
                    <a:pt x="2360" y="2280"/>
                  </a:cubicBezTo>
                  <a:cubicBezTo>
                    <a:pt x="2360" y="2036"/>
                    <a:pt x="2157" y="1873"/>
                    <a:pt x="1954" y="1873"/>
                  </a:cubicBezTo>
                  <a:close/>
                  <a:moveTo>
                    <a:pt x="3703" y="1873"/>
                  </a:moveTo>
                  <a:cubicBezTo>
                    <a:pt x="3500" y="1873"/>
                    <a:pt x="3337" y="2036"/>
                    <a:pt x="3337" y="2280"/>
                  </a:cubicBezTo>
                  <a:cubicBezTo>
                    <a:pt x="3337" y="2483"/>
                    <a:pt x="3500" y="2646"/>
                    <a:pt x="3703" y="2646"/>
                  </a:cubicBezTo>
                  <a:lnTo>
                    <a:pt x="7855" y="2646"/>
                  </a:lnTo>
                  <a:cubicBezTo>
                    <a:pt x="8058" y="2646"/>
                    <a:pt x="8221" y="2483"/>
                    <a:pt x="8221" y="2280"/>
                  </a:cubicBezTo>
                  <a:cubicBezTo>
                    <a:pt x="8221" y="2036"/>
                    <a:pt x="8058" y="1873"/>
                    <a:pt x="7855" y="1873"/>
                  </a:cubicBezTo>
                  <a:close/>
                  <a:moveTo>
                    <a:pt x="366" y="3664"/>
                  </a:moveTo>
                  <a:cubicBezTo>
                    <a:pt x="163" y="3664"/>
                    <a:pt x="0" y="3867"/>
                    <a:pt x="0" y="4071"/>
                  </a:cubicBezTo>
                  <a:cubicBezTo>
                    <a:pt x="0" y="4274"/>
                    <a:pt x="163" y="4437"/>
                    <a:pt x="366" y="4437"/>
                  </a:cubicBezTo>
                  <a:lnTo>
                    <a:pt x="1954" y="4437"/>
                  </a:lnTo>
                  <a:cubicBezTo>
                    <a:pt x="2157" y="4437"/>
                    <a:pt x="2360" y="4274"/>
                    <a:pt x="2360" y="4071"/>
                  </a:cubicBezTo>
                  <a:cubicBezTo>
                    <a:pt x="2360" y="3867"/>
                    <a:pt x="2157" y="3664"/>
                    <a:pt x="1954" y="3664"/>
                  </a:cubicBezTo>
                  <a:close/>
                  <a:moveTo>
                    <a:pt x="3703" y="3664"/>
                  </a:moveTo>
                  <a:cubicBezTo>
                    <a:pt x="3500" y="3664"/>
                    <a:pt x="3337" y="3867"/>
                    <a:pt x="3337" y="4071"/>
                  </a:cubicBezTo>
                  <a:cubicBezTo>
                    <a:pt x="3337" y="4274"/>
                    <a:pt x="3500" y="4437"/>
                    <a:pt x="3703" y="4437"/>
                  </a:cubicBezTo>
                  <a:lnTo>
                    <a:pt x="7855" y="4437"/>
                  </a:lnTo>
                  <a:cubicBezTo>
                    <a:pt x="8058" y="4437"/>
                    <a:pt x="8221" y="4274"/>
                    <a:pt x="8221" y="4071"/>
                  </a:cubicBezTo>
                  <a:cubicBezTo>
                    <a:pt x="8221" y="3867"/>
                    <a:pt x="8058" y="3664"/>
                    <a:pt x="7855" y="3664"/>
                  </a:cubicBezTo>
                  <a:close/>
                  <a:moveTo>
                    <a:pt x="9605" y="3623"/>
                  </a:moveTo>
                  <a:cubicBezTo>
                    <a:pt x="9360" y="3623"/>
                    <a:pt x="9157" y="3826"/>
                    <a:pt x="9157" y="4071"/>
                  </a:cubicBezTo>
                  <a:cubicBezTo>
                    <a:pt x="9157" y="4315"/>
                    <a:pt x="9360" y="4518"/>
                    <a:pt x="9605" y="4518"/>
                  </a:cubicBezTo>
                  <a:cubicBezTo>
                    <a:pt x="9849" y="4518"/>
                    <a:pt x="10052" y="4315"/>
                    <a:pt x="10052" y="4071"/>
                  </a:cubicBezTo>
                  <a:cubicBezTo>
                    <a:pt x="10052" y="3826"/>
                    <a:pt x="9849" y="3623"/>
                    <a:pt x="9605" y="3623"/>
                  </a:cubicBezTo>
                  <a:close/>
                  <a:moveTo>
                    <a:pt x="10948" y="3623"/>
                  </a:moveTo>
                  <a:cubicBezTo>
                    <a:pt x="10703" y="3623"/>
                    <a:pt x="10500" y="3826"/>
                    <a:pt x="10500" y="4071"/>
                  </a:cubicBezTo>
                  <a:cubicBezTo>
                    <a:pt x="10500" y="4315"/>
                    <a:pt x="10703" y="4518"/>
                    <a:pt x="10948" y="4518"/>
                  </a:cubicBezTo>
                  <a:cubicBezTo>
                    <a:pt x="11192" y="4518"/>
                    <a:pt x="11395" y="4315"/>
                    <a:pt x="11395" y="4071"/>
                  </a:cubicBezTo>
                  <a:cubicBezTo>
                    <a:pt x="11395" y="3826"/>
                    <a:pt x="11192" y="3623"/>
                    <a:pt x="10948" y="3623"/>
                  </a:cubicBezTo>
                  <a:close/>
                  <a:moveTo>
                    <a:pt x="12291" y="3623"/>
                  </a:moveTo>
                  <a:cubicBezTo>
                    <a:pt x="12046" y="3623"/>
                    <a:pt x="11843" y="3826"/>
                    <a:pt x="11843" y="4071"/>
                  </a:cubicBezTo>
                  <a:cubicBezTo>
                    <a:pt x="11843" y="4315"/>
                    <a:pt x="12046" y="4518"/>
                    <a:pt x="12291" y="4518"/>
                  </a:cubicBezTo>
                  <a:cubicBezTo>
                    <a:pt x="12535" y="4518"/>
                    <a:pt x="12738" y="4315"/>
                    <a:pt x="12738" y="4071"/>
                  </a:cubicBezTo>
                  <a:cubicBezTo>
                    <a:pt x="12738" y="3826"/>
                    <a:pt x="12535" y="3623"/>
                    <a:pt x="12291" y="3623"/>
                  </a:cubicBezTo>
                  <a:close/>
                  <a:moveTo>
                    <a:pt x="13634" y="3623"/>
                  </a:moveTo>
                  <a:cubicBezTo>
                    <a:pt x="13389" y="3623"/>
                    <a:pt x="13186" y="3826"/>
                    <a:pt x="13186" y="4071"/>
                  </a:cubicBezTo>
                  <a:cubicBezTo>
                    <a:pt x="13186" y="4315"/>
                    <a:pt x="13389" y="4518"/>
                    <a:pt x="13634" y="4518"/>
                  </a:cubicBezTo>
                  <a:cubicBezTo>
                    <a:pt x="13878" y="4518"/>
                    <a:pt x="14081" y="4315"/>
                    <a:pt x="14081" y="4071"/>
                  </a:cubicBezTo>
                  <a:cubicBezTo>
                    <a:pt x="14081" y="3826"/>
                    <a:pt x="13878" y="3623"/>
                    <a:pt x="13634" y="3623"/>
                  </a:cubicBezTo>
                  <a:close/>
                  <a:moveTo>
                    <a:pt x="14977" y="3623"/>
                  </a:moveTo>
                  <a:cubicBezTo>
                    <a:pt x="14732" y="3623"/>
                    <a:pt x="14529" y="3826"/>
                    <a:pt x="14529" y="4071"/>
                  </a:cubicBezTo>
                  <a:cubicBezTo>
                    <a:pt x="14529" y="4315"/>
                    <a:pt x="14732" y="4518"/>
                    <a:pt x="14977" y="4518"/>
                  </a:cubicBezTo>
                  <a:cubicBezTo>
                    <a:pt x="15221" y="4518"/>
                    <a:pt x="15424" y="4315"/>
                    <a:pt x="15424" y="4071"/>
                  </a:cubicBezTo>
                  <a:cubicBezTo>
                    <a:pt x="15424" y="3826"/>
                    <a:pt x="15221" y="3623"/>
                    <a:pt x="14977" y="3623"/>
                  </a:cubicBezTo>
                  <a:close/>
                  <a:moveTo>
                    <a:pt x="16320" y="3623"/>
                  </a:moveTo>
                  <a:cubicBezTo>
                    <a:pt x="16075" y="3623"/>
                    <a:pt x="15872" y="3826"/>
                    <a:pt x="15872" y="4071"/>
                  </a:cubicBezTo>
                  <a:cubicBezTo>
                    <a:pt x="15872" y="4315"/>
                    <a:pt x="16075" y="4518"/>
                    <a:pt x="16320" y="4518"/>
                  </a:cubicBezTo>
                  <a:cubicBezTo>
                    <a:pt x="16564" y="4518"/>
                    <a:pt x="16767" y="4315"/>
                    <a:pt x="16767" y="4071"/>
                  </a:cubicBezTo>
                  <a:cubicBezTo>
                    <a:pt x="16767" y="3826"/>
                    <a:pt x="16564" y="3623"/>
                    <a:pt x="16320" y="3623"/>
                  </a:cubicBezTo>
                  <a:close/>
                  <a:moveTo>
                    <a:pt x="366" y="5454"/>
                  </a:moveTo>
                  <a:cubicBezTo>
                    <a:pt x="163" y="5454"/>
                    <a:pt x="0" y="5658"/>
                    <a:pt x="0" y="5861"/>
                  </a:cubicBezTo>
                  <a:cubicBezTo>
                    <a:pt x="0" y="6065"/>
                    <a:pt x="163" y="6228"/>
                    <a:pt x="366" y="6228"/>
                  </a:cubicBezTo>
                  <a:lnTo>
                    <a:pt x="1954" y="6228"/>
                  </a:lnTo>
                  <a:cubicBezTo>
                    <a:pt x="2157" y="6228"/>
                    <a:pt x="2360" y="6065"/>
                    <a:pt x="2360" y="5861"/>
                  </a:cubicBezTo>
                  <a:cubicBezTo>
                    <a:pt x="2360" y="5658"/>
                    <a:pt x="2157" y="5454"/>
                    <a:pt x="1954" y="5454"/>
                  </a:cubicBezTo>
                  <a:close/>
                  <a:moveTo>
                    <a:pt x="3703" y="5454"/>
                  </a:moveTo>
                  <a:cubicBezTo>
                    <a:pt x="3500" y="5454"/>
                    <a:pt x="3337" y="5658"/>
                    <a:pt x="3337" y="5861"/>
                  </a:cubicBezTo>
                  <a:cubicBezTo>
                    <a:pt x="3337" y="6065"/>
                    <a:pt x="3500" y="6228"/>
                    <a:pt x="3703" y="6228"/>
                  </a:cubicBezTo>
                  <a:lnTo>
                    <a:pt x="7855" y="6228"/>
                  </a:lnTo>
                  <a:cubicBezTo>
                    <a:pt x="8058" y="6228"/>
                    <a:pt x="8221" y="6065"/>
                    <a:pt x="8221" y="5861"/>
                  </a:cubicBezTo>
                  <a:cubicBezTo>
                    <a:pt x="8221" y="5658"/>
                    <a:pt x="8058" y="5454"/>
                    <a:pt x="7855" y="5454"/>
                  </a:cubicBezTo>
                  <a:close/>
                  <a:moveTo>
                    <a:pt x="366" y="7286"/>
                  </a:moveTo>
                  <a:cubicBezTo>
                    <a:pt x="163" y="7286"/>
                    <a:pt x="0" y="7448"/>
                    <a:pt x="0" y="7652"/>
                  </a:cubicBezTo>
                  <a:cubicBezTo>
                    <a:pt x="0" y="7855"/>
                    <a:pt x="163" y="8059"/>
                    <a:pt x="366" y="8059"/>
                  </a:cubicBezTo>
                  <a:lnTo>
                    <a:pt x="1954" y="8059"/>
                  </a:lnTo>
                  <a:cubicBezTo>
                    <a:pt x="2157" y="8059"/>
                    <a:pt x="2360" y="7855"/>
                    <a:pt x="2360" y="7652"/>
                  </a:cubicBezTo>
                  <a:cubicBezTo>
                    <a:pt x="2360" y="7448"/>
                    <a:pt x="2157" y="7286"/>
                    <a:pt x="1954" y="7286"/>
                  </a:cubicBezTo>
                  <a:close/>
                  <a:moveTo>
                    <a:pt x="3703" y="7286"/>
                  </a:moveTo>
                  <a:cubicBezTo>
                    <a:pt x="3500" y="7286"/>
                    <a:pt x="3337" y="7448"/>
                    <a:pt x="3337" y="7652"/>
                  </a:cubicBezTo>
                  <a:cubicBezTo>
                    <a:pt x="3337" y="7855"/>
                    <a:pt x="3500" y="8059"/>
                    <a:pt x="3703" y="8059"/>
                  </a:cubicBezTo>
                  <a:lnTo>
                    <a:pt x="7855" y="8059"/>
                  </a:lnTo>
                  <a:cubicBezTo>
                    <a:pt x="8058" y="8059"/>
                    <a:pt x="8221" y="7855"/>
                    <a:pt x="8221" y="7652"/>
                  </a:cubicBezTo>
                  <a:cubicBezTo>
                    <a:pt x="8221" y="7448"/>
                    <a:pt x="8058" y="7286"/>
                    <a:pt x="7855" y="7286"/>
                  </a:cubicBezTo>
                  <a:close/>
                  <a:moveTo>
                    <a:pt x="14203" y="8791"/>
                  </a:moveTo>
                  <a:cubicBezTo>
                    <a:pt x="13959" y="8791"/>
                    <a:pt x="13756" y="8995"/>
                    <a:pt x="13756" y="9239"/>
                  </a:cubicBezTo>
                  <a:cubicBezTo>
                    <a:pt x="13756" y="9483"/>
                    <a:pt x="13959" y="9687"/>
                    <a:pt x="14203" y="9687"/>
                  </a:cubicBezTo>
                  <a:cubicBezTo>
                    <a:pt x="14448" y="9687"/>
                    <a:pt x="14651" y="9483"/>
                    <a:pt x="14651" y="9239"/>
                  </a:cubicBezTo>
                  <a:cubicBezTo>
                    <a:pt x="14651" y="8995"/>
                    <a:pt x="14448" y="8791"/>
                    <a:pt x="14203" y="8791"/>
                  </a:cubicBezTo>
                  <a:close/>
                  <a:moveTo>
                    <a:pt x="15546" y="8791"/>
                  </a:moveTo>
                  <a:cubicBezTo>
                    <a:pt x="15302" y="8791"/>
                    <a:pt x="15099" y="8995"/>
                    <a:pt x="15099" y="9239"/>
                  </a:cubicBezTo>
                  <a:cubicBezTo>
                    <a:pt x="15099" y="9483"/>
                    <a:pt x="15302" y="9687"/>
                    <a:pt x="15546" y="9687"/>
                  </a:cubicBezTo>
                  <a:cubicBezTo>
                    <a:pt x="15791" y="9687"/>
                    <a:pt x="15994" y="9483"/>
                    <a:pt x="15994" y="9239"/>
                  </a:cubicBezTo>
                  <a:cubicBezTo>
                    <a:pt x="15994" y="8995"/>
                    <a:pt x="15791" y="8791"/>
                    <a:pt x="15546" y="8791"/>
                  </a:cubicBezTo>
                  <a:close/>
                  <a:moveTo>
                    <a:pt x="16889" y="8791"/>
                  </a:moveTo>
                  <a:cubicBezTo>
                    <a:pt x="16645" y="8791"/>
                    <a:pt x="16442" y="8995"/>
                    <a:pt x="16442" y="9239"/>
                  </a:cubicBezTo>
                  <a:cubicBezTo>
                    <a:pt x="16442" y="9483"/>
                    <a:pt x="16645" y="9687"/>
                    <a:pt x="16889" y="9687"/>
                  </a:cubicBezTo>
                  <a:cubicBezTo>
                    <a:pt x="17134" y="9687"/>
                    <a:pt x="17337" y="9483"/>
                    <a:pt x="17337" y="9239"/>
                  </a:cubicBezTo>
                  <a:cubicBezTo>
                    <a:pt x="17337" y="8995"/>
                    <a:pt x="17134" y="8791"/>
                    <a:pt x="16889" y="8791"/>
                  </a:cubicBezTo>
                  <a:close/>
                  <a:moveTo>
                    <a:pt x="18232" y="8791"/>
                  </a:moveTo>
                  <a:cubicBezTo>
                    <a:pt x="17988" y="8791"/>
                    <a:pt x="17785" y="8995"/>
                    <a:pt x="17785" y="9239"/>
                  </a:cubicBezTo>
                  <a:cubicBezTo>
                    <a:pt x="17785" y="9483"/>
                    <a:pt x="17988" y="9687"/>
                    <a:pt x="18232" y="9687"/>
                  </a:cubicBezTo>
                  <a:cubicBezTo>
                    <a:pt x="18477" y="9687"/>
                    <a:pt x="18680" y="9483"/>
                    <a:pt x="18680" y="9239"/>
                  </a:cubicBezTo>
                  <a:cubicBezTo>
                    <a:pt x="18680" y="8995"/>
                    <a:pt x="18477" y="8791"/>
                    <a:pt x="18232" y="8791"/>
                  </a:cubicBezTo>
                  <a:close/>
                  <a:moveTo>
                    <a:pt x="19575" y="8791"/>
                  </a:moveTo>
                  <a:cubicBezTo>
                    <a:pt x="19331" y="8791"/>
                    <a:pt x="19128" y="8995"/>
                    <a:pt x="19128" y="9239"/>
                  </a:cubicBezTo>
                  <a:cubicBezTo>
                    <a:pt x="19128" y="9483"/>
                    <a:pt x="19331" y="9687"/>
                    <a:pt x="19575" y="9687"/>
                  </a:cubicBezTo>
                  <a:cubicBezTo>
                    <a:pt x="19820" y="9687"/>
                    <a:pt x="20023" y="9483"/>
                    <a:pt x="20023" y="9239"/>
                  </a:cubicBezTo>
                  <a:cubicBezTo>
                    <a:pt x="20023" y="8995"/>
                    <a:pt x="19820" y="8791"/>
                    <a:pt x="19575" y="8791"/>
                  </a:cubicBezTo>
                  <a:close/>
                  <a:moveTo>
                    <a:pt x="20918" y="8791"/>
                  </a:moveTo>
                  <a:cubicBezTo>
                    <a:pt x="20674" y="8791"/>
                    <a:pt x="20471" y="8995"/>
                    <a:pt x="20471" y="9239"/>
                  </a:cubicBezTo>
                  <a:cubicBezTo>
                    <a:pt x="20471" y="9483"/>
                    <a:pt x="20674" y="9687"/>
                    <a:pt x="20918" y="9687"/>
                  </a:cubicBezTo>
                  <a:cubicBezTo>
                    <a:pt x="21163" y="9687"/>
                    <a:pt x="21366" y="9483"/>
                    <a:pt x="21366" y="9239"/>
                  </a:cubicBezTo>
                  <a:cubicBezTo>
                    <a:pt x="21366" y="8995"/>
                    <a:pt x="21163" y="8791"/>
                    <a:pt x="20918" y="8791"/>
                  </a:cubicBezTo>
                  <a:close/>
                  <a:moveTo>
                    <a:pt x="366" y="9076"/>
                  </a:moveTo>
                  <a:cubicBezTo>
                    <a:pt x="163" y="9076"/>
                    <a:pt x="0" y="9239"/>
                    <a:pt x="0" y="9443"/>
                  </a:cubicBezTo>
                  <a:cubicBezTo>
                    <a:pt x="0" y="9646"/>
                    <a:pt x="163" y="9850"/>
                    <a:pt x="366" y="9850"/>
                  </a:cubicBezTo>
                  <a:lnTo>
                    <a:pt x="1954" y="9850"/>
                  </a:lnTo>
                  <a:cubicBezTo>
                    <a:pt x="2157" y="9850"/>
                    <a:pt x="2360" y="9646"/>
                    <a:pt x="2360" y="9443"/>
                  </a:cubicBezTo>
                  <a:cubicBezTo>
                    <a:pt x="2360" y="9239"/>
                    <a:pt x="2157" y="9076"/>
                    <a:pt x="1954" y="9076"/>
                  </a:cubicBezTo>
                  <a:close/>
                  <a:moveTo>
                    <a:pt x="8669" y="9076"/>
                  </a:moveTo>
                  <a:cubicBezTo>
                    <a:pt x="8424" y="9076"/>
                    <a:pt x="8262" y="9239"/>
                    <a:pt x="8262" y="9443"/>
                  </a:cubicBezTo>
                  <a:cubicBezTo>
                    <a:pt x="8262" y="9646"/>
                    <a:pt x="8424" y="9850"/>
                    <a:pt x="8669" y="9850"/>
                  </a:cubicBezTo>
                  <a:lnTo>
                    <a:pt x="12779" y="9850"/>
                  </a:lnTo>
                  <a:cubicBezTo>
                    <a:pt x="12982" y="9850"/>
                    <a:pt x="13145" y="9646"/>
                    <a:pt x="13145" y="9443"/>
                  </a:cubicBezTo>
                  <a:cubicBezTo>
                    <a:pt x="13145" y="9239"/>
                    <a:pt x="12982" y="9076"/>
                    <a:pt x="12779" y="9076"/>
                  </a:cubicBezTo>
                  <a:close/>
                  <a:moveTo>
                    <a:pt x="366" y="10867"/>
                  </a:moveTo>
                  <a:cubicBezTo>
                    <a:pt x="163" y="10867"/>
                    <a:pt x="0" y="11030"/>
                    <a:pt x="0" y="11233"/>
                  </a:cubicBezTo>
                  <a:cubicBezTo>
                    <a:pt x="0" y="11478"/>
                    <a:pt x="163" y="11640"/>
                    <a:pt x="366" y="11640"/>
                  </a:cubicBezTo>
                  <a:lnTo>
                    <a:pt x="1954" y="11640"/>
                  </a:lnTo>
                  <a:cubicBezTo>
                    <a:pt x="2157" y="11640"/>
                    <a:pt x="2360" y="11478"/>
                    <a:pt x="2360" y="11233"/>
                  </a:cubicBezTo>
                  <a:cubicBezTo>
                    <a:pt x="2360" y="11030"/>
                    <a:pt x="2157" y="10867"/>
                    <a:pt x="1954" y="10867"/>
                  </a:cubicBezTo>
                  <a:close/>
                  <a:moveTo>
                    <a:pt x="8669" y="10867"/>
                  </a:moveTo>
                  <a:cubicBezTo>
                    <a:pt x="8424" y="10867"/>
                    <a:pt x="8262" y="11030"/>
                    <a:pt x="8262" y="11233"/>
                  </a:cubicBezTo>
                  <a:cubicBezTo>
                    <a:pt x="8262" y="11478"/>
                    <a:pt x="8424" y="11640"/>
                    <a:pt x="8669" y="11640"/>
                  </a:cubicBezTo>
                  <a:lnTo>
                    <a:pt x="12779" y="11640"/>
                  </a:lnTo>
                  <a:cubicBezTo>
                    <a:pt x="12982" y="11640"/>
                    <a:pt x="13145" y="11478"/>
                    <a:pt x="13145" y="11233"/>
                  </a:cubicBezTo>
                  <a:cubicBezTo>
                    <a:pt x="13145" y="11030"/>
                    <a:pt x="12982" y="10867"/>
                    <a:pt x="12779" y="10867"/>
                  </a:cubicBezTo>
                  <a:close/>
                  <a:moveTo>
                    <a:pt x="14203" y="12495"/>
                  </a:moveTo>
                  <a:cubicBezTo>
                    <a:pt x="13959" y="12495"/>
                    <a:pt x="13756" y="12698"/>
                    <a:pt x="13756" y="12943"/>
                  </a:cubicBezTo>
                  <a:cubicBezTo>
                    <a:pt x="13756" y="13187"/>
                    <a:pt x="13959" y="13390"/>
                    <a:pt x="14203" y="13390"/>
                  </a:cubicBezTo>
                  <a:cubicBezTo>
                    <a:pt x="14448" y="13390"/>
                    <a:pt x="14651" y="13187"/>
                    <a:pt x="14651" y="12943"/>
                  </a:cubicBezTo>
                  <a:cubicBezTo>
                    <a:pt x="14651" y="12698"/>
                    <a:pt x="14448" y="12495"/>
                    <a:pt x="14203" y="12495"/>
                  </a:cubicBezTo>
                  <a:close/>
                  <a:moveTo>
                    <a:pt x="15546" y="12495"/>
                  </a:moveTo>
                  <a:cubicBezTo>
                    <a:pt x="15302" y="12495"/>
                    <a:pt x="15099" y="12698"/>
                    <a:pt x="15099" y="12943"/>
                  </a:cubicBezTo>
                  <a:cubicBezTo>
                    <a:pt x="15099" y="13187"/>
                    <a:pt x="15302" y="13390"/>
                    <a:pt x="15546" y="13390"/>
                  </a:cubicBezTo>
                  <a:cubicBezTo>
                    <a:pt x="15791" y="13390"/>
                    <a:pt x="15994" y="13187"/>
                    <a:pt x="15994" y="12943"/>
                  </a:cubicBezTo>
                  <a:cubicBezTo>
                    <a:pt x="15994" y="12698"/>
                    <a:pt x="15791" y="12495"/>
                    <a:pt x="15546" y="12495"/>
                  </a:cubicBezTo>
                  <a:close/>
                  <a:moveTo>
                    <a:pt x="16889" y="12495"/>
                  </a:moveTo>
                  <a:cubicBezTo>
                    <a:pt x="16645" y="12495"/>
                    <a:pt x="16442" y="12698"/>
                    <a:pt x="16442" y="12943"/>
                  </a:cubicBezTo>
                  <a:cubicBezTo>
                    <a:pt x="16442" y="13187"/>
                    <a:pt x="16645" y="13390"/>
                    <a:pt x="16889" y="13390"/>
                  </a:cubicBezTo>
                  <a:cubicBezTo>
                    <a:pt x="17134" y="13390"/>
                    <a:pt x="17337" y="13187"/>
                    <a:pt x="17337" y="12943"/>
                  </a:cubicBezTo>
                  <a:cubicBezTo>
                    <a:pt x="17337" y="12698"/>
                    <a:pt x="17134" y="12495"/>
                    <a:pt x="16889" y="12495"/>
                  </a:cubicBezTo>
                  <a:close/>
                  <a:moveTo>
                    <a:pt x="18232" y="12495"/>
                  </a:moveTo>
                  <a:cubicBezTo>
                    <a:pt x="17988" y="12495"/>
                    <a:pt x="17785" y="12698"/>
                    <a:pt x="17785" y="12943"/>
                  </a:cubicBezTo>
                  <a:cubicBezTo>
                    <a:pt x="17785" y="13187"/>
                    <a:pt x="17988" y="13390"/>
                    <a:pt x="18232" y="13390"/>
                  </a:cubicBezTo>
                  <a:cubicBezTo>
                    <a:pt x="18477" y="13390"/>
                    <a:pt x="18680" y="13187"/>
                    <a:pt x="18680" y="12943"/>
                  </a:cubicBezTo>
                  <a:cubicBezTo>
                    <a:pt x="18680" y="12698"/>
                    <a:pt x="18477" y="12495"/>
                    <a:pt x="18232" y="12495"/>
                  </a:cubicBezTo>
                  <a:close/>
                  <a:moveTo>
                    <a:pt x="19575" y="12495"/>
                  </a:moveTo>
                  <a:cubicBezTo>
                    <a:pt x="19331" y="12495"/>
                    <a:pt x="19128" y="12698"/>
                    <a:pt x="19128" y="12943"/>
                  </a:cubicBezTo>
                  <a:cubicBezTo>
                    <a:pt x="19128" y="13187"/>
                    <a:pt x="19331" y="13390"/>
                    <a:pt x="19575" y="13390"/>
                  </a:cubicBezTo>
                  <a:cubicBezTo>
                    <a:pt x="19820" y="13390"/>
                    <a:pt x="20023" y="13187"/>
                    <a:pt x="20023" y="12943"/>
                  </a:cubicBezTo>
                  <a:cubicBezTo>
                    <a:pt x="20023" y="12698"/>
                    <a:pt x="19820" y="12495"/>
                    <a:pt x="19575" y="12495"/>
                  </a:cubicBezTo>
                  <a:close/>
                  <a:moveTo>
                    <a:pt x="20918" y="12495"/>
                  </a:moveTo>
                  <a:cubicBezTo>
                    <a:pt x="20674" y="12495"/>
                    <a:pt x="20471" y="12698"/>
                    <a:pt x="20471" y="12943"/>
                  </a:cubicBezTo>
                  <a:cubicBezTo>
                    <a:pt x="20471" y="13187"/>
                    <a:pt x="20674" y="13390"/>
                    <a:pt x="20918" y="13390"/>
                  </a:cubicBezTo>
                  <a:cubicBezTo>
                    <a:pt x="21163" y="13390"/>
                    <a:pt x="21366" y="13187"/>
                    <a:pt x="21366" y="12943"/>
                  </a:cubicBezTo>
                  <a:cubicBezTo>
                    <a:pt x="21366" y="12698"/>
                    <a:pt x="21163" y="12495"/>
                    <a:pt x="20918" y="12495"/>
                  </a:cubicBezTo>
                  <a:close/>
                  <a:moveTo>
                    <a:pt x="366" y="12658"/>
                  </a:moveTo>
                  <a:cubicBezTo>
                    <a:pt x="163" y="12658"/>
                    <a:pt x="0" y="12821"/>
                    <a:pt x="0" y="13065"/>
                  </a:cubicBezTo>
                  <a:cubicBezTo>
                    <a:pt x="0" y="13268"/>
                    <a:pt x="163" y="13431"/>
                    <a:pt x="366" y="13431"/>
                  </a:cubicBezTo>
                  <a:lnTo>
                    <a:pt x="1954" y="13431"/>
                  </a:lnTo>
                  <a:cubicBezTo>
                    <a:pt x="2157" y="13431"/>
                    <a:pt x="2360" y="13268"/>
                    <a:pt x="2360" y="13065"/>
                  </a:cubicBezTo>
                  <a:cubicBezTo>
                    <a:pt x="2360" y="12821"/>
                    <a:pt x="2157" y="12658"/>
                    <a:pt x="1954" y="12658"/>
                  </a:cubicBezTo>
                  <a:close/>
                  <a:moveTo>
                    <a:pt x="8669" y="12658"/>
                  </a:moveTo>
                  <a:cubicBezTo>
                    <a:pt x="8424" y="12658"/>
                    <a:pt x="8262" y="12821"/>
                    <a:pt x="8262" y="13065"/>
                  </a:cubicBezTo>
                  <a:cubicBezTo>
                    <a:pt x="8262" y="13268"/>
                    <a:pt x="8424" y="13431"/>
                    <a:pt x="8669" y="13431"/>
                  </a:cubicBezTo>
                  <a:lnTo>
                    <a:pt x="12779" y="13431"/>
                  </a:lnTo>
                  <a:cubicBezTo>
                    <a:pt x="12982" y="13431"/>
                    <a:pt x="13145" y="13268"/>
                    <a:pt x="13145" y="13065"/>
                  </a:cubicBezTo>
                  <a:cubicBezTo>
                    <a:pt x="13145" y="12821"/>
                    <a:pt x="12982"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35"/>
            <p:cNvSpPr/>
            <p:nvPr/>
          </p:nvSpPr>
          <p:spPr>
            <a:xfrm>
              <a:off x="3304325" y="3321950"/>
              <a:ext cx="534175" cy="335775"/>
            </a:xfrm>
            <a:custGeom>
              <a:avLst/>
              <a:gdLst/>
              <a:ahLst/>
              <a:cxnLst/>
              <a:rect l="l" t="t" r="r" b="b"/>
              <a:pathLst>
                <a:path w="21367" h="13431" extrusionOk="0">
                  <a:moveTo>
                    <a:pt x="366" y="82"/>
                  </a:moveTo>
                  <a:cubicBezTo>
                    <a:pt x="163" y="82"/>
                    <a:pt x="0" y="244"/>
                    <a:pt x="0" y="448"/>
                  </a:cubicBezTo>
                  <a:cubicBezTo>
                    <a:pt x="0" y="692"/>
                    <a:pt x="163" y="855"/>
                    <a:pt x="366" y="855"/>
                  </a:cubicBezTo>
                  <a:lnTo>
                    <a:pt x="1954" y="855"/>
                  </a:lnTo>
                  <a:cubicBezTo>
                    <a:pt x="2157" y="855"/>
                    <a:pt x="2360" y="692"/>
                    <a:pt x="2360" y="448"/>
                  </a:cubicBezTo>
                  <a:cubicBezTo>
                    <a:pt x="2360" y="244"/>
                    <a:pt x="2157" y="82"/>
                    <a:pt x="1954" y="82"/>
                  </a:cubicBezTo>
                  <a:close/>
                  <a:moveTo>
                    <a:pt x="3703" y="82"/>
                  </a:moveTo>
                  <a:cubicBezTo>
                    <a:pt x="3500" y="82"/>
                    <a:pt x="3337" y="244"/>
                    <a:pt x="3337" y="448"/>
                  </a:cubicBezTo>
                  <a:cubicBezTo>
                    <a:pt x="3337" y="692"/>
                    <a:pt x="3500" y="855"/>
                    <a:pt x="3703" y="855"/>
                  </a:cubicBezTo>
                  <a:lnTo>
                    <a:pt x="7855" y="855"/>
                  </a:lnTo>
                  <a:cubicBezTo>
                    <a:pt x="8058" y="855"/>
                    <a:pt x="8221" y="692"/>
                    <a:pt x="8221" y="448"/>
                  </a:cubicBezTo>
                  <a:cubicBezTo>
                    <a:pt x="8221" y="244"/>
                    <a:pt x="8058" y="82"/>
                    <a:pt x="7855" y="82"/>
                  </a:cubicBezTo>
                  <a:close/>
                  <a:moveTo>
                    <a:pt x="9605" y="0"/>
                  </a:moveTo>
                  <a:cubicBezTo>
                    <a:pt x="9360" y="0"/>
                    <a:pt x="9157" y="204"/>
                    <a:pt x="9157" y="448"/>
                  </a:cubicBezTo>
                  <a:cubicBezTo>
                    <a:pt x="9157" y="692"/>
                    <a:pt x="9360" y="896"/>
                    <a:pt x="9605" y="896"/>
                  </a:cubicBezTo>
                  <a:cubicBezTo>
                    <a:pt x="9849" y="896"/>
                    <a:pt x="10052" y="692"/>
                    <a:pt x="10052" y="448"/>
                  </a:cubicBezTo>
                  <a:cubicBezTo>
                    <a:pt x="10052" y="204"/>
                    <a:pt x="9849" y="0"/>
                    <a:pt x="9605" y="0"/>
                  </a:cubicBezTo>
                  <a:close/>
                  <a:moveTo>
                    <a:pt x="10948" y="0"/>
                  </a:moveTo>
                  <a:cubicBezTo>
                    <a:pt x="10703" y="0"/>
                    <a:pt x="10500" y="204"/>
                    <a:pt x="10500" y="448"/>
                  </a:cubicBezTo>
                  <a:cubicBezTo>
                    <a:pt x="10500" y="692"/>
                    <a:pt x="10703" y="896"/>
                    <a:pt x="10948" y="896"/>
                  </a:cubicBezTo>
                  <a:cubicBezTo>
                    <a:pt x="11192" y="896"/>
                    <a:pt x="11395" y="692"/>
                    <a:pt x="11395" y="448"/>
                  </a:cubicBezTo>
                  <a:cubicBezTo>
                    <a:pt x="11395" y="204"/>
                    <a:pt x="11192" y="0"/>
                    <a:pt x="10948" y="0"/>
                  </a:cubicBezTo>
                  <a:close/>
                  <a:moveTo>
                    <a:pt x="12291" y="0"/>
                  </a:moveTo>
                  <a:cubicBezTo>
                    <a:pt x="12046" y="0"/>
                    <a:pt x="11843" y="204"/>
                    <a:pt x="11843" y="448"/>
                  </a:cubicBezTo>
                  <a:cubicBezTo>
                    <a:pt x="11843" y="692"/>
                    <a:pt x="12046" y="896"/>
                    <a:pt x="12291" y="896"/>
                  </a:cubicBezTo>
                  <a:cubicBezTo>
                    <a:pt x="12535" y="896"/>
                    <a:pt x="12738" y="692"/>
                    <a:pt x="12738" y="448"/>
                  </a:cubicBezTo>
                  <a:cubicBezTo>
                    <a:pt x="12738" y="204"/>
                    <a:pt x="12535" y="0"/>
                    <a:pt x="12291" y="0"/>
                  </a:cubicBezTo>
                  <a:close/>
                  <a:moveTo>
                    <a:pt x="13634" y="0"/>
                  </a:moveTo>
                  <a:cubicBezTo>
                    <a:pt x="13389" y="0"/>
                    <a:pt x="13186" y="204"/>
                    <a:pt x="13186" y="448"/>
                  </a:cubicBezTo>
                  <a:cubicBezTo>
                    <a:pt x="13186" y="692"/>
                    <a:pt x="13389" y="896"/>
                    <a:pt x="13634" y="896"/>
                  </a:cubicBezTo>
                  <a:cubicBezTo>
                    <a:pt x="13878" y="896"/>
                    <a:pt x="14081" y="692"/>
                    <a:pt x="14081" y="448"/>
                  </a:cubicBezTo>
                  <a:cubicBezTo>
                    <a:pt x="14081" y="204"/>
                    <a:pt x="13878" y="0"/>
                    <a:pt x="13634" y="0"/>
                  </a:cubicBezTo>
                  <a:close/>
                  <a:moveTo>
                    <a:pt x="14977" y="0"/>
                  </a:moveTo>
                  <a:cubicBezTo>
                    <a:pt x="14732" y="0"/>
                    <a:pt x="14529" y="204"/>
                    <a:pt x="14529" y="448"/>
                  </a:cubicBezTo>
                  <a:cubicBezTo>
                    <a:pt x="14529" y="692"/>
                    <a:pt x="14732" y="896"/>
                    <a:pt x="14977" y="896"/>
                  </a:cubicBezTo>
                  <a:cubicBezTo>
                    <a:pt x="15221" y="896"/>
                    <a:pt x="15424" y="692"/>
                    <a:pt x="15424" y="448"/>
                  </a:cubicBezTo>
                  <a:cubicBezTo>
                    <a:pt x="15424" y="204"/>
                    <a:pt x="15221" y="0"/>
                    <a:pt x="14977" y="0"/>
                  </a:cubicBezTo>
                  <a:close/>
                  <a:moveTo>
                    <a:pt x="16320" y="0"/>
                  </a:moveTo>
                  <a:cubicBezTo>
                    <a:pt x="16075" y="0"/>
                    <a:pt x="15872" y="204"/>
                    <a:pt x="15872" y="448"/>
                  </a:cubicBezTo>
                  <a:cubicBezTo>
                    <a:pt x="15872" y="692"/>
                    <a:pt x="16075" y="896"/>
                    <a:pt x="16320" y="896"/>
                  </a:cubicBezTo>
                  <a:cubicBezTo>
                    <a:pt x="16564" y="896"/>
                    <a:pt x="16767" y="692"/>
                    <a:pt x="16767" y="448"/>
                  </a:cubicBezTo>
                  <a:cubicBezTo>
                    <a:pt x="16767" y="204"/>
                    <a:pt x="16564" y="0"/>
                    <a:pt x="16320" y="0"/>
                  </a:cubicBezTo>
                  <a:close/>
                  <a:moveTo>
                    <a:pt x="366" y="1872"/>
                  </a:moveTo>
                  <a:cubicBezTo>
                    <a:pt x="163" y="1872"/>
                    <a:pt x="0" y="2035"/>
                    <a:pt x="0" y="2239"/>
                  </a:cubicBezTo>
                  <a:cubicBezTo>
                    <a:pt x="0" y="2483"/>
                    <a:pt x="163" y="2646"/>
                    <a:pt x="366" y="2646"/>
                  </a:cubicBezTo>
                  <a:lnTo>
                    <a:pt x="1954" y="2646"/>
                  </a:lnTo>
                  <a:cubicBezTo>
                    <a:pt x="2157" y="2646"/>
                    <a:pt x="2360" y="2483"/>
                    <a:pt x="2360" y="2239"/>
                  </a:cubicBezTo>
                  <a:cubicBezTo>
                    <a:pt x="2360" y="2035"/>
                    <a:pt x="2157" y="1872"/>
                    <a:pt x="1954" y="1872"/>
                  </a:cubicBezTo>
                  <a:close/>
                  <a:moveTo>
                    <a:pt x="3703" y="1872"/>
                  </a:moveTo>
                  <a:cubicBezTo>
                    <a:pt x="3500" y="1872"/>
                    <a:pt x="3337" y="2035"/>
                    <a:pt x="3337" y="2239"/>
                  </a:cubicBezTo>
                  <a:cubicBezTo>
                    <a:pt x="3337" y="2483"/>
                    <a:pt x="3500" y="2646"/>
                    <a:pt x="3703" y="2646"/>
                  </a:cubicBezTo>
                  <a:lnTo>
                    <a:pt x="7855" y="2646"/>
                  </a:lnTo>
                  <a:cubicBezTo>
                    <a:pt x="8058" y="2646"/>
                    <a:pt x="8221" y="2483"/>
                    <a:pt x="8221" y="2239"/>
                  </a:cubicBezTo>
                  <a:cubicBezTo>
                    <a:pt x="8221" y="2035"/>
                    <a:pt x="8058" y="1872"/>
                    <a:pt x="7855" y="1872"/>
                  </a:cubicBezTo>
                  <a:close/>
                  <a:moveTo>
                    <a:pt x="366" y="3663"/>
                  </a:moveTo>
                  <a:cubicBezTo>
                    <a:pt x="163" y="3663"/>
                    <a:pt x="0" y="3826"/>
                    <a:pt x="0" y="4070"/>
                  </a:cubicBezTo>
                  <a:cubicBezTo>
                    <a:pt x="0" y="4273"/>
                    <a:pt x="163" y="4436"/>
                    <a:pt x="366" y="4436"/>
                  </a:cubicBezTo>
                  <a:lnTo>
                    <a:pt x="1954" y="4436"/>
                  </a:lnTo>
                  <a:cubicBezTo>
                    <a:pt x="2157" y="4436"/>
                    <a:pt x="2360" y="4273"/>
                    <a:pt x="2360" y="4070"/>
                  </a:cubicBezTo>
                  <a:cubicBezTo>
                    <a:pt x="2360" y="3826"/>
                    <a:pt x="2157" y="3663"/>
                    <a:pt x="1954" y="3663"/>
                  </a:cubicBezTo>
                  <a:close/>
                  <a:moveTo>
                    <a:pt x="3703" y="3663"/>
                  </a:moveTo>
                  <a:cubicBezTo>
                    <a:pt x="3500" y="3663"/>
                    <a:pt x="3337" y="3826"/>
                    <a:pt x="3337" y="4070"/>
                  </a:cubicBezTo>
                  <a:cubicBezTo>
                    <a:pt x="3337" y="4273"/>
                    <a:pt x="3500" y="4436"/>
                    <a:pt x="3703" y="4436"/>
                  </a:cubicBezTo>
                  <a:lnTo>
                    <a:pt x="7855" y="4436"/>
                  </a:lnTo>
                  <a:cubicBezTo>
                    <a:pt x="8058" y="4436"/>
                    <a:pt x="8221" y="4273"/>
                    <a:pt x="8221" y="4070"/>
                  </a:cubicBezTo>
                  <a:cubicBezTo>
                    <a:pt x="8221" y="3826"/>
                    <a:pt x="8058" y="3663"/>
                    <a:pt x="7855" y="3663"/>
                  </a:cubicBezTo>
                  <a:close/>
                  <a:moveTo>
                    <a:pt x="9605" y="3622"/>
                  </a:moveTo>
                  <a:cubicBezTo>
                    <a:pt x="9360" y="3622"/>
                    <a:pt x="9157" y="3785"/>
                    <a:pt x="9157" y="4070"/>
                  </a:cubicBezTo>
                  <a:cubicBezTo>
                    <a:pt x="9157" y="4314"/>
                    <a:pt x="9360" y="4518"/>
                    <a:pt x="9605" y="4518"/>
                  </a:cubicBezTo>
                  <a:cubicBezTo>
                    <a:pt x="9849" y="4518"/>
                    <a:pt x="10052" y="4314"/>
                    <a:pt x="10052" y="4070"/>
                  </a:cubicBezTo>
                  <a:cubicBezTo>
                    <a:pt x="10052" y="3785"/>
                    <a:pt x="9849" y="3622"/>
                    <a:pt x="9605" y="3622"/>
                  </a:cubicBezTo>
                  <a:close/>
                  <a:moveTo>
                    <a:pt x="10948" y="3622"/>
                  </a:moveTo>
                  <a:cubicBezTo>
                    <a:pt x="10703" y="3622"/>
                    <a:pt x="10500" y="3785"/>
                    <a:pt x="10500" y="4070"/>
                  </a:cubicBezTo>
                  <a:cubicBezTo>
                    <a:pt x="10500" y="4314"/>
                    <a:pt x="10703" y="4518"/>
                    <a:pt x="10948" y="4518"/>
                  </a:cubicBezTo>
                  <a:cubicBezTo>
                    <a:pt x="11192" y="4518"/>
                    <a:pt x="11395" y="4314"/>
                    <a:pt x="11395" y="4070"/>
                  </a:cubicBezTo>
                  <a:cubicBezTo>
                    <a:pt x="11395" y="3785"/>
                    <a:pt x="11192" y="3622"/>
                    <a:pt x="10948" y="3622"/>
                  </a:cubicBezTo>
                  <a:close/>
                  <a:moveTo>
                    <a:pt x="12291" y="3622"/>
                  </a:moveTo>
                  <a:cubicBezTo>
                    <a:pt x="12046" y="3622"/>
                    <a:pt x="11843" y="3785"/>
                    <a:pt x="11843" y="4070"/>
                  </a:cubicBezTo>
                  <a:cubicBezTo>
                    <a:pt x="11843" y="4314"/>
                    <a:pt x="12046" y="4518"/>
                    <a:pt x="12291" y="4518"/>
                  </a:cubicBezTo>
                  <a:cubicBezTo>
                    <a:pt x="12535" y="4518"/>
                    <a:pt x="12738" y="4314"/>
                    <a:pt x="12738" y="4070"/>
                  </a:cubicBezTo>
                  <a:cubicBezTo>
                    <a:pt x="12738" y="3785"/>
                    <a:pt x="12535" y="3622"/>
                    <a:pt x="12291" y="3622"/>
                  </a:cubicBezTo>
                  <a:close/>
                  <a:moveTo>
                    <a:pt x="13634" y="3622"/>
                  </a:moveTo>
                  <a:cubicBezTo>
                    <a:pt x="13389" y="3622"/>
                    <a:pt x="13186" y="3785"/>
                    <a:pt x="13186" y="4070"/>
                  </a:cubicBezTo>
                  <a:cubicBezTo>
                    <a:pt x="13186" y="4314"/>
                    <a:pt x="13389" y="4518"/>
                    <a:pt x="13634" y="4518"/>
                  </a:cubicBezTo>
                  <a:cubicBezTo>
                    <a:pt x="13878" y="4518"/>
                    <a:pt x="14081" y="4314"/>
                    <a:pt x="14081" y="4070"/>
                  </a:cubicBezTo>
                  <a:cubicBezTo>
                    <a:pt x="14081" y="3785"/>
                    <a:pt x="13878" y="3622"/>
                    <a:pt x="13634" y="3622"/>
                  </a:cubicBezTo>
                  <a:close/>
                  <a:moveTo>
                    <a:pt x="14977" y="3622"/>
                  </a:moveTo>
                  <a:cubicBezTo>
                    <a:pt x="14732" y="3622"/>
                    <a:pt x="14529" y="3785"/>
                    <a:pt x="14529" y="4070"/>
                  </a:cubicBezTo>
                  <a:cubicBezTo>
                    <a:pt x="14529" y="4314"/>
                    <a:pt x="14732" y="4518"/>
                    <a:pt x="14977" y="4518"/>
                  </a:cubicBezTo>
                  <a:cubicBezTo>
                    <a:pt x="15221" y="4518"/>
                    <a:pt x="15424" y="4314"/>
                    <a:pt x="15424" y="4070"/>
                  </a:cubicBezTo>
                  <a:cubicBezTo>
                    <a:pt x="15424" y="3785"/>
                    <a:pt x="15221" y="3622"/>
                    <a:pt x="14977" y="3622"/>
                  </a:cubicBezTo>
                  <a:close/>
                  <a:moveTo>
                    <a:pt x="16320" y="3622"/>
                  </a:moveTo>
                  <a:cubicBezTo>
                    <a:pt x="16075" y="3622"/>
                    <a:pt x="15872" y="3785"/>
                    <a:pt x="15872" y="4070"/>
                  </a:cubicBezTo>
                  <a:cubicBezTo>
                    <a:pt x="15872" y="4314"/>
                    <a:pt x="16075" y="4518"/>
                    <a:pt x="16320" y="4518"/>
                  </a:cubicBezTo>
                  <a:cubicBezTo>
                    <a:pt x="16564" y="4518"/>
                    <a:pt x="16767" y="4314"/>
                    <a:pt x="16767" y="4070"/>
                  </a:cubicBezTo>
                  <a:cubicBezTo>
                    <a:pt x="16767" y="3785"/>
                    <a:pt x="16564" y="3622"/>
                    <a:pt x="16320" y="3622"/>
                  </a:cubicBezTo>
                  <a:close/>
                  <a:moveTo>
                    <a:pt x="366" y="5454"/>
                  </a:moveTo>
                  <a:cubicBezTo>
                    <a:pt x="163" y="5454"/>
                    <a:pt x="0" y="5617"/>
                    <a:pt x="0" y="5861"/>
                  </a:cubicBezTo>
                  <a:cubicBezTo>
                    <a:pt x="0" y="6064"/>
                    <a:pt x="163" y="6227"/>
                    <a:pt x="366" y="6227"/>
                  </a:cubicBezTo>
                  <a:lnTo>
                    <a:pt x="1954" y="6227"/>
                  </a:lnTo>
                  <a:cubicBezTo>
                    <a:pt x="2157" y="6227"/>
                    <a:pt x="2360" y="6064"/>
                    <a:pt x="2360" y="5861"/>
                  </a:cubicBezTo>
                  <a:cubicBezTo>
                    <a:pt x="2360" y="5617"/>
                    <a:pt x="2157" y="5454"/>
                    <a:pt x="1954" y="5454"/>
                  </a:cubicBezTo>
                  <a:close/>
                  <a:moveTo>
                    <a:pt x="3703" y="5454"/>
                  </a:moveTo>
                  <a:cubicBezTo>
                    <a:pt x="3500" y="5454"/>
                    <a:pt x="3337" y="5617"/>
                    <a:pt x="3337" y="5861"/>
                  </a:cubicBezTo>
                  <a:cubicBezTo>
                    <a:pt x="3337" y="6064"/>
                    <a:pt x="3500" y="6227"/>
                    <a:pt x="3703" y="6227"/>
                  </a:cubicBezTo>
                  <a:lnTo>
                    <a:pt x="7855" y="6227"/>
                  </a:lnTo>
                  <a:cubicBezTo>
                    <a:pt x="8058" y="6227"/>
                    <a:pt x="8221" y="6064"/>
                    <a:pt x="8221" y="5861"/>
                  </a:cubicBezTo>
                  <a:cubicBezTo>
                    <a:pt x="8221" y="5617"/>
                    <a:pt x="8058" y="5454"/>
                    <a:pt x="7855" y="5454"/>
                  </a:cubicBezTo>
                  <a:close/>
                  <a:moveTo>
                    <a:pt x="366" y="7244"/>
                  </a:moveTo>
                  <a:cubicBezTo>
                    <a:pt x="163" y="7244"/>
                    <a:pt x="0" y="7448"/>
                    <a:pt x="0" y="7651"/>
                  </a:cubicBezTo>
                  <a:cubicBezTo>
                    <a:pt x="0" y="7855"/>
                    <a:pt x="163" y="8018"/>
                    <a:pt x="366" y="8018"/>
                  </a:cubicBezTo>
                  <a:lnTo>
                    <a:pt x="1954" y="8018"/>
                  </a:lnTo>
                  <a:cubicBezTo>
                    <a:pt x="2157" y="8018"/>
                    <a:pt x="2360" y="7855"/>
                    <a:pt x="2360" y="7651"/>
                  </a:cubicBezTo>
                  <a:cubicBezTo>
                    <a:pt x="2360" y="7448"/>
                    <a:pt x="2157" y="7244"/>
                    <a:pt x="1954" y="7244"/>
                  </a:cubicBezTo>
                  <a:close/>
                  <a:moveTo>
                    <a:pt x="3703" y="7244"/>
                  </a:moveTo>
                  <a:cubicBezTo>
                    <a:pt x="3500" y="7244"/>
                    <a:pt x="3337" y="7448"/>
                    <a:pt x="3337" y="7651"/>
                  </a:cubicBezTo>
                  <a:cubicBezTo>
                    <a:pt x="3337" y="7855"/>
                    <a:pt x="3500" y="8018"/>
                    <a:pt x="3703" y="8018"/>
                  </a:cubicBezTo>
                  <a:lnTo>
                    <a:pt x="7855" y="8018"/>
                  </a:lnTo>
                  <a:cubicBezTo>
                    <a:pt x="8058" y="8018"/>
                    <a:pt x="8221" y="7855"/>
                    <a:pt x="8221" y="7651"/>
                  </a:cubicBezTo>
                  <a:cubicBezTo>
                    <a:pt x="8221" y="7448"/>
                    <a:pt x="8058" y="7244"/>
                    <a:pt x="7855" y="7244"/>
                  </a:cubicBezTo>
                  <a:close/>
                  <a:moveTo>
                    <a:pt x="14203" y="8750"/>
                  </a:moveTo>
                  <a:cubicBezTo>
                    <a:pt x="13959" y="8750"/>
                    <a:pt x="13756" y="8954"/>
                    <a:pt x="13756" y="9198"/>
                  </a:cubicBezTo>
                  <a:cubicBezTo>
                    <a:pt x="13756" y="9483"/>
                    <a:pt x="13959" y="9686"/>
                    <a:pt x="14203" y="9686"/>
                  </a:cubicBezTo>
                  <a:cubicBezTo>
                    <a:pt x="14448" y="9686"/>
                    <a:pt x="14651" y="9483"/>
                    <a:pt x="14651" y="9198"/>
                  </a:cubicBezTo>
                  <a:cubicBezTo>
                    <a:pt x="14651" y="8954"/>
                    <a:pt x="14448" y="8750"/>
                    <a:pt x="14203" y="8750"/>
                  </a:cubicBezTo>
                  <a:close/>
                  <a:moveTo>
                    <a:pt x="15546" y="8750"/>
                  </a:moveTo>
                  <a:cubicBezTo>
                    <a:pt x="15302" y="8750"/>
                    <a:pt x="15099" y="8954"/>
                    <a:pt x="15099" y="9198"/>
                  </a:cubicBezTo>
                  <a:cubicBezTo>
                    <a:pt x="15099" y="9483"/>
                    <a:pt x="15302" y="9686"/>
                    <a:pt x="15546" y="9686"/>
                  </a:cubicBezTo>
                  <a:cubicBezTo>
                    <a:pt x="15791" y="9686"/>
                    <a:pt x="15994" y="9483"/>
                    <a:pt x="15994" y="9198"/>
                  </a:cubicBezTo>
                  <a:cubicBezTo>
                    <a:pt x="15994" y="8954"/>
                    <a:pt x="15791" y="8750"/>
                    <a:pt x="15546" y="8750"/>
                  </a:cubicBezTo>
                  <a:close/>
                  <a:moveTo>
                    <a:pt x="16889" y="8750"/>
                  </a:moveTo>
                  <a:cubicBezTo>
                    <a:pt x="16645" y="8750"/>
                    <a:pt x="16442" y="8954"/>
                    <a:pt x="16442" y="9198"/>
                  </a:cubicBezTo>
                  <a:cubicBezTo>
                    <a:pt x="16442" y="9483"/>
                    <a:pt x="16645" y="9686"/>
                    <a:pt x="16889" y="9686"/>
                  </a:cubicBezTo>
                  <a:cubicBezTo>
                    <a:pt x="17134" y="9686"/>
                    <a:pt x="17337" y="9483"/>
                    <a:pt x="17337" y="9198"/>
                  </a:cubicBezTo>
                  <a:cubicBezTo>
                    <a:pt x="17337" y="8954"/>
                    <a:pt x="17134" y="8750"/>
                    <a:pt x="16889" y="8750"/>
                  </a:cubicBezTo>
                  <a:close/>
                  <a:moveTo>
                    <a:pt x="18232" y="8750"/>
                  </a:moveTo>
                  <a:cubicBezTo>
                    <a:pt x="17988" y="8750"/>
                    <a:pt x="17785" y="8954"/>
                    <a:pt x="17785" y="9198"/>
                  </a:cubicBezTo>
                  <a:cubicBezTo>
                    <a:pt x="17785" y="9483"/>
                    <a:pt x="17988" y="9686"/>
                    <a:pt x="18232" y="9686"/>
                  </a:cubicBezTo>
                  <a:cubicBezTo>
                    <a:pt x="18477" y="9686"/>
                    <a:pt x="18680" y="9483"/>
                    <a:pt x="18680" y="9198"/>
                  </a:cubicBezTo>
                  <a:cubicBezTo>
                    <a:pt x="18680" y="8954"/>
                    <a:pt x="18477" y="8750"/>
                    <a:pt x="18232" y="8750"/>
                  </a:cubicBezTo>
                  <a:close/>
                  <a:moveTo>
                    <a:pt x="19575" y="8750"/>
                  </a:moveTo>
                  <a:cubicBezTo>
                    <a:pt x="19331" y="8750"/>
                    <a:pt x="19128" y="8954"/>
                    <a:pt x="19128" y="9198"/>
                  </a:cubicBezTo>
                  <a:cubicBezTo>
                    <a:pt x="19128" y="9483"/>
                    <a:pt x="19331" y="9686"/>
                    <a:pt x="19575" y="9686"/>
                  </a:cubicBezTo>
                  <a:cubicBezTo>
                    <a:pt x="19820" y="9686"/>
                    <a:pt x="20023" y="9483"/>
                    <a:pt x="20023" y="9198"/>
                  </a:cubicBezTo>
                  <a:cubicBezTo>
                    <a:pt x="20023" y="8954"/>
                    <a:pt x="19820" y="8750"/>
                    <a:pt x="19575" y="8750"/>
                  </a:cubicBezTo>
                  <a:close/>
                  <a:moveTo>
                    <a:pt x="20918" y="8750"/>
                  </a:moveTo>
                  <a:cubicBezTo>
                    <a:pt x="20674" y="8750"/>
                    <a:pt x="20471" y="8954"/>
                    <a:pt x="20471" y="9198"/>
                  </a:cubicBezTo>
                  <a:cubicBezTo>
                    <a:pt x="20471" y="9483"/>
                    <a:pt x="20674" y="9686"/>
                    <a:pt x="20918" y="9686"/>
                  </a:cubicBezTo>
                  <a:cubicBezTo>
                    <a:pt x="21163" y="9686"/>
                    <a:pt x="21366" y="9483"/>
                    <a:pt x="21366" y="9198"/>
                  </a:cubicBezTo>
                  <a:cubicBezTo>
                    <a:pt x="21366" y="8954"/>
                    <a:pt x="21163" y="8750"/>
                    <a:pt x="20918" y="8750"/>
                  </a:cubicBezTo>
                  <a:close/>
                  <a:moveTo>
                    <a:pt x="366" y="9035"/>
                  </a:moveTo>
                  <a:cubicBezTo>
                    <a:pt x="163" y="9035"/>
                    <a:pt x="0" y="9239"/>
                    <a:pt x="0" y="9442"/>
                  </a:cubicBezTo>
                  <a:cubicBezTo>
                    <a:pt x="0" y="9646"/>
                    <a:pt x="163" y="9849"/>
                    <a:pt x="366" y="9849"/>
                  </a:cubicBezTo>
                  <a:lnTo>
                    <a:pt x="1954" y="9849"/>
                  </a:lnTo>
                  <a:cubicBezTo>
                    <a:pt x="2157" y="9849"/>
                    <a:pt x="2360" y="9646"/>
                    <a:pt x="2360" y="9442"/>
                  </a:cubicBezTo>
                  <a:cubicBezTo>
                    <a:pt x="2360" y="9239"/>
                    <a:pt x="2157" y="9035"/>
                    <a:pt x="1954" y="9035"/>
                  </a:cubicBezTo>
                  <a:close/>
                  <a:moveTo>
                    <a:pt x="8669" y="9035"/>
                  </a:moveTo>
                  <a:cubicBezTo>
                    <a:pt x="8424" y="9035"/>
                    <a:pt x="8262" y="9239"/>
                    <a:pt x="8262" y="9442"/>
                  </a:cubicBezTo>
                  <a:cubicBezTo>
                    <a:pt x="8262" y="9646"/>
                    <a:pt x="8424" y="9849"/>
                    <a:pt x="8669" y="9849"/>
                  </a:cubicBezTo>
                  <a:lnTo>
                    <a:pt x="12779" y="9849"/>
                  </a:lnTo>
                  <a:cubicBezTo>
                    <a:pt x="12982" y="9849"/>
                    <a:pt x="13145" y="9646"/>
                    <a:pt x="13145" y="9442"/>
                  </a:cubicBezTo>
                  <a:cubicBezTo>
                    <a:pt x="13145" y="9239"/>
                    <a:pt x="12982" y="9035"/>
                    <a:pt x="12779" y="9035"/>
                  </a:cubicBezTo>
                  <a:close/>
                  <a:moveTo>
                    <a:pt x="366" y="10866"/>
                  </a:moveTo>
                  <a:cubicBezTo>
                    <a:pt x="163" y="10866"/>
                    <a:pt x="0" y="11029"/>
                    <a:pt x="0" y="11233"/>
                  </a:cubicBezTo>
                  <a:cubicBezTo>
                    <a:pt x="0" y="11436"/>
                    <a:pt x="163" y="11640"/>
                    <a:pt x="366" y="11640"/>
                  </a:cubicBezTo>
                  <a:lnTo>
                    <a:pt x="1954" y="11640"/>
                  </a:lnTo>
                  <a:cubicBezTo>
                    <a:pt x="2157" y="11640"/>
                    <a:pt x="2360" y="11436"/>
                    <a:pt x="2360" y="11233"/>
                  </a:cubicBezTo>
                  <a:cubicBezTo>
                    <a:pt x="2360" y="11029"/>
                    <a:pt x="2157" y="10866"/>
                    <a:pt x="1954" y="10866"/>
                  </a:cubicBezTo>
                  <a:close/>
                  <a:moveTo>
                    <a:pt x="8669" y="10866"/>
                  </a:moveTo>
                  <a:cubicBezTo>
                    <a:pt x="8424" y="10866"/>
                    <a:pt x="8262" y="11029"/>
                    <a:pt x="8262" y="11233"/>
                  </a:cubicBezTo>
                  <a:cubicBezTo>
                    <a:pt x="8262" y="11436"/>
                    <a:pt x="8424" y="11640"/>
                    <a:pt x="8669" y="11640"/>
                  </a:cubicBezTo>
                  <a:lnTo>
                    <a:pt x="12779" y="11640"/>
                  </a:lnTo>
                  <a:cubicBezTo>
                    <a:pt x="12982" y="11640"/>
                    <a:pt x="13145" y="11436"/>
                    <a:pt x="13145" y="11233"/>
                  </a:cubicBezTo>
                  <a:cubicBezTo>
                    <a:pt x="13145" y="11029"/>
                    <a:pt x="12982" y="10866"/>
                    <a:pt x="12779" y="10866"/>
                  </a:cubicBezTo>
                  <a:close/>
                  <a:moveTo>
                    <a:pt x="14203" y="12454"/>
                  </a:moveTo>
                  <a:cubicBezTo>
                    <a:pt x="13959" y="12454"/>
                    <a:pt x="13756" y="12657"/>
                    <a:pt x="13756" y="12942"/>
                  </a:cubicBezTo>
                  <a:cubicBezTo>
                    <a:pt x="13756" y="13186"/>
                    <a:pt x="13959" y="13390"/>
                    <a:pt x="14203" y="13390"/>
                  </a:cubicBezTo>
                  <a:cubicBezTo>
                    <a:pt x="14448" y="13390"/>
                    <a:pt x="14651" y="13186"/>
                    <a:pt x="14651" y="12942"/>
                  </a:cubicBezTo>
                  <a:cubicBezTo>
                    <a:pt x="14651" y="12657"/>
                    <a:pt x="14448" y="12454"/>
                    <a:pt x="14203" y="12454"/>
                  </a:cubicBezTo>
                  <a:close/>
                  <a:moveTo>
                    <a:pt x="15546" y="12454"/>
                  </a:moveTo>
                  <a:cubicBezTo>
                    <a:pt x="15302" y="12454"/>
                    <a:pt x="15099" y="12657"/>
                    <a:pt x="15099" y="12942"/>
                  </a:cubicBezTo>
                  <a:cubicBezTo>
                    <a:pt x="15099" y="13186"/>
                    <a:pt x="15302" y="13390"/>
                    <a:pt x="15546" y="13390"/>
                  </a:cubicBezTo>
                  <a:cubicBezTo>
                    <a:pt x="15791" y="13390"/>
                    <a:pt x="15994" y="13186"/>
                    <a:pt x="15994" y="12942"/>
                  </a:cubicBezTo>
                  <a:cubicBezTo>
                    <a:pt x="15994" y="12657"/>
                    <a:pt x="15791" y="12454"/>
                    <a:pt x="15546" y="12454"/>
                  </a:cubicBezTo>
                  <a:close/>
                  <a:moveTo>
                    <a:pt x="16889" y="12454"/>
                  </a:moveTo>
                  <a:cubicBezTo>
                    <a:pt x="16645" y="12454"/>
                    <a:pt x="16442" y="12657"/>
                    <a:pt x="16442" y="12942"/>
                  </a:cubicBezTo>
                  <a:cubicBezTo>
                    <a:pt x="16442" y="13186"/>
                    <a:pt x="16645" y="13390"/>
                    <a:pt x="16889" y="13390"/>
                  </a:cubicBezTo>
                  <a:cubicBezTo>
                    <a:pt x="17134" y="13390"/>
                    <a:pt x="17337" y="13186"/>
                    <a:pt x="17337" y="12942"/>
                  </a:cubicBezTo>
                  <a:cubicBezTo>
                    <a:pt x="17337" y="12657"/>
                    <a:pt x="17134" y="12454"/>
                    <a:pt x="16889" y="12454"/>
                  </a:cubicBezTo>
                  <a:close/>
                  <a:moveTo>
                    <a:pt x="18232" y="12454"/>
                  </a:moveTo>
                  <a:cubicBezTo>
                    <a:pt x="17988" y="12454"/>
                    <a:pt x="17785" y="12657"/>
                    <a:pt x="17785" y="12942"/>
                  </a:cubicBezTo>
                  <a:cubicBezTo>
                    <a:pt x="17785" y="13186"/>
                    <a:pt x="17988" y="13390"/>
                    <a:pt x="18232" y="13390"/>
                  </a:cubicBezTo>
                  <a:cubicBezTo>
                    <a:pt x="18477" y="13390"/>
                    <a:pt x="18680" y="13186"/>
                    <a:pt x="18680" y="12942"/>
                  </a:cubicBezTo>
                  <a:cubicBezTo>
                    <a:pt x="18680" y="12657"/>
                    <a:pt x="18477" y="12454"/>
                    <a:pt x="18232" y="12454"/>
                  </a:cubicBezTo>
                  <a:close/>
                  <a:moveTo>
                    <a:pt x="19575" y="12454"/>
                  </a:moveTo>
                  <a:cubicBezTo>
                    <a:pt x="19331" y="12454"/>
                    <a:pt x="19128" y="12657"/>
                    <a:pt x="19128" y="12942"/>
                  </a:cubicBezTo>
                  <a:cubicBezTo>
                    <a:pt x="19128" y="13186"/>
                    <a:pt x="19331" y="13390"/>
                    <a:pt x="19575" y="13390"/>
                  </a:cubicBezTo>
                  <a:cubicBezTo>
                    <a:pt x="19820" y="13390"/>
                    <a:pt x="20023" y="13186"/>
                    <a:pt x="20023" y="12942"/>
                  </a:cubicBezTo>
                  <a:cubicBezTo>
                    <a:pt x="20023" y="12657"/>
                    <a:pt x="19820" y="12454"/>
                    <a:pt x="19575" y="12454"/>
                  </a:cubicBezTo>
                  <a:close/>
                  <a:moveTo>
                    <a:pt x="20918" y="12454"/>
                  </a:moveTo>
                  <a:cubicBezTo>
                    <a:pt x="20674" y="12454"/>
                    <a:pt x="20471" y="12657"/>
                    <a:pt x="20471" y="12942"/>
                  </a:cubicBezTo>
                  <a:cubicBezTo>
                    <a:pt x="20471" y="13186"/>
                    <a:pt x="20674" y="13390"/>
                    <a:pt x="20918" y="13390"/>
                  </a:cubicBezTo>
                  <a:cubicBezTo>
                    <a:pt x="21163" y="13390"/>
                    <a:pt x="21366" y="13186"/>
                    <a:pt x="21366" y="12942"/>
                  </a:cubicBezTo>
                  <a:cubicBezTo>
                    <a:pt x="21366" y="12657"/>
                    <a:pt x="21163" y="12454"/>
                    <a:pt x="20918" y="12454"/>
                  </a:cubicBezTo>
                  <a:close/>
                  <a:moveTo>
                    <a:pt x="366" y="12657"/>
                  </a:moveTo>
                  <a:cubicBezTo>
                    <a:pt x="163" y="12657"/>
                    <a:pt x="0" y="12820"/>
                    <a:pt x="0" y="13023"/>
                  </a:cubicBezTo>
                  <a:cubicBezTo>
                    <a:pt x="0" y="13268"/>
                    <a:pt x="163" y="13430"/>
                    <a:pt x="366" y="13430"/>
                  </a:cubicBezTo>
                  <a:lnTo>
                    <a:pt x="1954" y="13430"/>
                  </a:lnTo>
                  <a:cubicBezTo>
                    <a:pt x="2157" y="13430"/>
                    <a:pt x="2360" y="13268"/>
                    <a:pt x="2360" y="13023"/>
                  </a:cubicBezTo>
                  <a:cubicBezTo>
                    <a:pt x="2360" y="12820"/>
                    <a:pt x="2157" y="12657"/>
                    <a:pt x="1954" y="12657"/>
                  </a:cubicBezTo>
                  <a:close/>
                  <a:moveTo>
                    <a:pt x="8669" y="12657"/>
                  </a:moveTo>
                  <a:cubicBezTo>
                    <a:pt x="8424" y="12657"/>
                    <a:pt x="8262" y="12820"/>
                    <a:pt x="8262" y="13023"/>
                  </a:cubicBezTo>
                  <a:cubicBezTo>
                    <a:pt x="8262" y="13268"/>
                    <a:pt x="8424" y="13430"/>
                    <a:pt x="8669" y="13430"/>
                  </a:cubicBezTo>
                  <a:lnTo>
                    <a:pt x="12779" y="13430"/>
                  </a:lnTo>
                  <a:cubicBezTo>
                    <a:pt x="12982" y="13430"/>
                    <a:pt x="13145" y="13268"/>
                    <a:pt x="13145" y="13023"/>
                  </a:cubicBezTo>
                  <a:cubicBezTo>
                    <a:pt x="13145" y="12820"/>
                    <a:pt x="12982"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35"/>
            <p:cNvSpPr/>
            <p:nvPr/>
          </p:nvSpPr>
          <p:spPr>
            <a:xfrm>
              <a:off x="3173075" y="2324875"/>
              <a:ext cx="135325" cy="249275"/>
            </a:xfrm>
            <a:custGeom>
              <a:avLst/>
              <a:gdLst/>
              <a:ahLst/>
              <a:cxnLst/>
              <a:rect l="l" t="t" r="r" b="b"/>
              <a:pathLst>
                <a:path w="5413" h="9971" extrusionOk="0">
                  <a:moveTo>
                    <a:pt x="3052" y="692"/>
                  </a:moveTo>
                  <a:cubicBezTo>
                    <a:pt x="3256" y="692"/>
                    <a:pt x="3459" y="814"/>
                    <a:pt x="3663" y="977"/>
                  </a:cubicBezTo>
                  <a:cubicBezTo>
                    <a:pt x="3948" y="1221"/>
                    <a:pt x="4233" y="1709"/>
                    <a:pt x="4436" y="2320"/>
                  </a:cubicBezTo>
                  <a:cubicBezTo>
                    <a:pt x="4640" y="2930"/>
                    <a:pt x="4762" y="3663"/>
                    <a:pt x="4762" y="4477"/>
                  </a:cubicBezTo>
                  <a:cubicBezTo>
                    <a:pt x="4762" y="4680"/>
                    <a:pt x="4762" y="4924"/>
                    <a:pt x="4721" y="5169"/>
                  </a:cubicBezTo>
                  <a:cubicBezTo>
                    <a:pt x="4640" y="6349"/>
                    <a:pt x="4314" y="7448"/>
                    <a:pt x="3866" y="8180"/>
                  </a:cubicBezTo>
                  <a:cubicBezTo>
                    <a:pt x="3663" y="8546"/>
                    <a:pt x="3419" y="8831"/>
                    <a:pt x="3134" y="9035"/>
                  </a:cubicBezTo>
                  <a:cubicBezTo>
                    <a:pt x="2890" y="9238"/>
                    <a:pt x="2686" y="9320"/>
                    <a:pt x="2442" y="9320"/>
                  </a:cubicBezTo>
                  <a:lnTo>
                    <a:pt x="2361" y="9320"/>
                  </a:lnTo>
                  <a:cubicBezTo>
                    <a:pt x="2157" y="9279"/>
                    <a:pt x="1954" y="9198"/>
                    <a:pt x="1750" y="9035"/>
                  </a:cubicBezTo>
                  <a:cubicBezTo>
                    <a:pt x="1465" y="8750"/>
                    <a:pt x="1180" y="8302"/>
                    <a:pt x="977" y="7692"/>
                  </a:cubicBezTo>
                  <a:cubicBezTo>
                    <a:pt x="773" y="7081"/>
                    <a:pt x="651" y="6349"/>
                    <a:pt x="651" y="5535"/>
                  </a:cubicBezTo>
                  <a:cubicBezTo>
                    <a:pt x="651" y="5291"/>
                    <a:pt x="692" y="5087"/>
                    <a:pt x="692" y="4843"/>
                  </a:cubicBezTo>
                  <a:cubicBezTo>
                    <a:pt x="773" y="3622"/>
                    <a:pt x="1099" y="2564"/>
                    <a:pt x="1547" y="1831"/>
                  </a:cubicBezTo>
                  <a:cubicBezTo>
                    <a:pt x="1791" y="1424"/>
                    <a:pt x="2035" y="1140"/>
                    <a:pt x="2279" y="977"/>
                  </a:cubicBezTo>
                  <a:cubicBezTo>
                    <a:pt x="2523" y="773"/>
                    <a:pt x="2768" y="692"/>
                    <a:pt x="2971" y="692"/>
                  </a:cubicBezTo>
                  <a:close/>
                  <a:moveTo>
                    <a:pt x="2971" y="0"/>
                  </a:moveTo>
                  <a:cubicBezTo>
                    <a:pt x="2564" y="0"/>
                    <a:pt x="2198" y="163"/>
                    <a:pt x="1872" y="407"/>
                  </a:cubicBezTo>
                  <a:cubicBezTo>
                    <a:pt x="1343" y="814"/>
                    <a:pt x="936" y="1424"/>
                    <a:pt x="611" y="2157"/>
                  </a:cubicBezTo>
                  <a:cubicBezTo>
                    <a:pt x="326" y="2930"/>
                    <a:pt x="82" y="3826"/>
                    <a:pt x="0" y="4802"/>
                  </a:cubicBezTo>
                  <a:cubicBezTo>
                    <a:pt x="0" y="5046"/>
                    <a:pt x="0" y="5291"/>
                    <a:pt x="0" y="5535"/>
                  </a:cubicBezTo>
                  <a:cubicBezTo>
                    <a:pt x="0" y="6674"/>
                    <a:pt x="204" y="7732"/>
                    <a:pt x="611" y="8546"/>
                  </a:cubicBezTo>
                  <a:cubicBezTo>
                    <a:pt x="773" y="8953"/>
                    <a:pt x="1018" y="9279"/>
                    <a:pt x="1302" y="9523"/>
                  </a:cubicBezTo>
                  <a:cubicBezTo>
                    <a:pt x="1587" y="9767"/>
                    <a:pt x="1954" y="9930"/>
                    <a:pt x="2320" y="9971"/>
                  </a:cubicBezTo>
                  <a:lnTo>
                    <a:pt x="2442" y="9971"/>
                  </a:lnTo>
                  <a:cubicBezTo>
                    <a:pt x="2849" y="9971"/>
                    <a:pt x="3215" y="9808"/>
                    <a:pt x="3581" y="9564"/>
                  </a:cubicBezTo>
                  <a:cubicBezTo>
                    <a:pt x="4070" y="9198"/>
                    <a:pt x="4477" y="8587"/>
                    <a:pt x="4802" y="7814"/>
                  </a:cubicBezTo>
                  <a:cubicBezTo>
                    <a:pt x="5128" y="7081"/>
                    <a:pt x="5331" y="6186"/>
                    <a:pt x="5413" y="5209"/>
                  </a:cubicBezTo>
                  <a:cubicBezTo>
                    <a:pt x="5413" y="4965"/>
                    <a:pt x="5413" y="4721"/>
                    <a:pt x="5413" y="4477"/>
                  </a:cubicBezTo>
                  <a:cubicBezTo>
                    <a:pt x="5413" y="3296"/>
                    <a:pt x="5209" y="2238"/>
                    <a:pt x="4843" y="1465"/>
                  </a:cubicBezTo>
                  <a:cubicBezTo>
                    <a:pt x="4640" y="1058"/>
                    <a:pt x="4395" y="733"/>
                    <a:pt x="4111" y="448"/>
                  </a:cubicBezTo>
                  <a:cubicBezTo>
                    <a:pt x="3826" y="203"/>
                    <a:pt x="3459" y="41"/>
                    <a:pt x="30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35"/>
            <p:cNvSpPr/>
            <p:nvPr/>
          </p:nvSpPr>
          <p:spPr>
            <a:xfrm>
              <a:off x="2390675" y="1910275"/>
              <a:ext cx="866850" cy="1118675"/>
            </a:xfrm>
            <a:custGeom>
              <a:avLst/>
              <a:gdLst/>
              <a:ahLst/>
              <a:cxnLst/>
              <a:rect l="l" t="t" r="r" b="b"/>
              <a:pathLst>
                <a:path w="34674" h="44747" extrusionOk="0">
                  <a:moveTo>
                    <a:pt x="20542" y="1"/>
                  </a:moveTo>
                  <a:cubicBezTo>
                    <a:pt x="16954" y="1"/>
                    <a:pt x="13117" y="564"/>
                    <a:pt x="9849" y="2096"/>
                  </a:cubicBezTo>
                  <a:cubicBezTo>
                    <a:pt x="1465" y="6043"/>
                    <a:pt x="3297" y="19799"/>
                    <a:pt x="3297" y="19799"/>
                  </a:cubicBezTo>
                  <a:cubicBezTo>
                    <a:pt x="3297" y="19799"/>
                    <a:pt x="5128" y="25700"/>
                    <a:pt x="3948" y="29526"/>
                  </a:cubicBezTo>
                  <a:cubicBezTo>
                    <a:pt x="2767" y="33311"/>
                    <a:pt x="0" y="36200"/>
                    <a:pt x="0" y="36200"/>
                  </a:cubicBezTo>
                  <a:lnTo>
                    <a:pt x="19168" y="44746"/>
                  </a:lnTo>
                  <a:cubicBezTo>
                    <a:pt x="19168" y="44746"/>
                    <a:pt x="19820" y="41979"/>
                    <a:pt x="20104" y="41206"/>
                  </a:cubicBezTo>
                  <a:cubicBezTo>
                    <a:pt x="20349" y="40433"/>
                    <a:pt x="22343" y="40148"/>
                    <a:pt x="22343" y="40148"/>
                  </a:cubicBezTo>
                  <a:cubicBezTo>
                    <a:pt x="22343" y="40148"/>
                    <a:pt x="25362" y="41619"/>
                    <a:pt x="26748" y="41619"/>
                  </a:cubicBezTo>
                  <a:cubicBezTo>
                    <a:pt x="26802" y="41619"/>
                    <a:pt x="26853" y="41617"/>
                    <a:pt x="26901" y="41613"/>
                  </a:cubicBezTo>
                  <a:cubicBezTo>
                    <a:pt x="28244" y="41450"/>
                    <a:pt x="27837" y="40799"/>
                    <a:pt x="28895" y="38845"/>
                  </a:cubicBezTo>
                  <a:cubicBezTo>
                    <a:pt x="29953" y="36851"/>
                    <a:pt x="33738" y="26758"/>
                    <a:pt x="33738" y="24683"/>
                  </a:cubicBezTo>
                  <a:cubicBezTo>
                    <a:pt x="33738" y="22566"/>
                    <a:pt x="32029" y="21264"/>
                    <a:pt x="32029" y="20206"/>
                  </a:cubicBezTo>
                  <a:cubicBezTo>
                    <a:pt x="32029" y="19148"/>
                    <a:pt x="33087" y="17724"/>
                    <a:pt x="33860" y="15485"/>
                  </a:cubicBezTo>
                  <a:cubicBezTo>
                    <a:pt x="34674" y="13247"/>
                    <a:pt x="34389" y="8526"/>
                    <a:pt x="34389" y="8526"/>
                  </a:cubicBezTo>
                  <a:cubicBezTo>
                    <a:pt x="34389" y="8526"/>
                    <a:pt x="34389" y="4578"/>
                    <a:pt x="32436" y="2625"/>
                  </a:cubicBezTo>
                  <a:cubicBezTo>
                    <a:pt x="31240" y="1404"/>
                    <a:pt x="26202" y="1"/>
                    <a:pt x="205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35"/>
            <p:cNvSpPr/>
            <p:nvPr/>
          </p:nvSpPr>
          <p:spPr>
            <a:xfrm>
              <a:off x="2431350" y="1943325"/>
              <a:ext cx="633900" cy="998125"/>
            </a:xfrm>
            <a:custGeom>
              <a:avLst/>
              <a:gdLst/>
              <a:ahLst/>
              <a:cxnLst/>
              <a:rect l="l" t="t" r="r" b="b"/>
              <a:pathLst>
                <a:path w="25356" h="39925" extrusionOk="0">
                  <a:moveTo>
                    <a:pt x="11233" y="1"/>
                  </a:moveTo>
                  <a:cubicBezTo>
                    <a:pt x="10257" y="285"/>
                    <a:pt x="9280" y="652"/>
                    <a:pt x="8385" y="1059"/>
                  </a:cubicBezTo>
                  <a:cubicBezTo>
                    <a:pt x="5576" y="2402"/>
                    <a:pt x="3949" y="4844"/>
                    <a:pt x="3013" y="7570"/>
                  </a:cubicBezTo>
                  <a:cubicBezTo>
                    <a:pt x="2077" y="10256"/>
                    <a:pt x="1832" y="13186"/>
                    <a:pt x="1832" y="15343"/>
                  </a:cubicBezTo>
                  <a:cubicBezTo>
                    <a:pt x="1832" y="16727"/>
                    <a:pt x="1914" y="17785"/>
                    <a:pt x="1995" y="18233"/>
                  </a:cubicBezTo>
                  <a:cubicBezTo>
                    <a:pt x="1995" y="18314"/>
                    <a:pt x="1995" y="18396"/>
                    <a:pt x="1995" y="18396"/>
                  </a:cubicBezTo>
                  <a:cubicBezTo>
                    <a:pt x="2117" y="18762"/>
                    <a:pt x="3053" y="21977"/>
                    <a:pt x="3053" y="25151"/>
                  </a:cubicBezTo>
                  <a:cubicBezTo>
                    <a:pt x="3053" y="26250"/>
                    <a:pt x="2931" y="27308"/>
                    <a:pt x="2646" y="28285"/>
                  </a:cubicBezTo>
                  <a:cubicBezTo>
                    <a:pt x="1995" y="30401"/>
                    <a:pt x="896" y="32192"/>
                    <a:pt x="1" y="33413"/>
                  </a:cubicBezTo>
                  <a:cubicBezTo>
                    <a:pt x="774" y="33616"/>
                    <a:pt x="1629" y="33861"/>
                    <a:pt x="2606" y="34227"/>
                  </a:cubicBezTo>
                  <a:cubicBezTo>
                    <a:pt x="5047" y="35163"/>
                    <a:pt x="9402" y="37320"/>
                    <a:pt x="13024" y="39355"/>
                  </a:cubicBezTo>
                  <a:lnTo>
                    <a:pt x="18396" y="38622"/>
                  </a:lnTo>
                  <a:cubicBezTo>
                    <a:pt x="18396" y="38622"/>
                    <a:pt x="18681" y="38744"/>
                    <a:pt x="19088" y="38907"/>
                  </a:cubicBezTo>
                  <a:cubicBezTo>
                    <a:pt x="19251" y="38866"/>
                    <a:pt x="19413" y="38785"/>
                    <a:pt x="19576" y="38744"/>
                  </a:cubicBezTo>
                  <a:cubicBezTo>
                    <a:pt x="20146" y="38541"/>
                    <a:pt x="20634" y="38500"/>
                    <a:pt x="20634" y="38500"/>
                  </a:cubicBezTo>
                  <a:lnTo>
                    <a:pt x="20716" y="38500"/>
                  </a:lnTo>
                  <a:cubicBezTo>
                    <a:pt x="20756" y="38500"/>
                    <a:pt x="20797" y="38500"/>
                    <a:pt x="20838" y="38541"/>
                  </a:cubicBezTo>
                  <a:cubicBezTo>
                    <a:pt x="20838" y="38541"/>
                    <a:pt x="20960" y="38582"/>
                    <a:pt x="21123" y="38663"/>
                  </a:cubicBezTo>
                  <a:cubicBezTo>
                    <a:pt x="21326" y="38744"/>
                    <a:pt x="21570" y="38866"/>
                    <a:pt x="21855" y="38988"/>
                  </a:cubicBezTo>
                  <a:cubicBezTo>
                    <a:pt x="22466" y="39233"/>
                    <a:pt x="23239" y="39518"/>
                    <a:pt x="23931" y="39721"/>
                  </a:cubicBezTo>
                  <a:cubicBezTo>
                    <a:pt x="24379" y="39843"/>
                    <a:pt x="24826" y="39925"/>
                    <a:pt x="25111" y="39925"/>
                  </a:cubicBezTo>
                  <a:lnTo>
                    <a:pt x="25355" y="39925"/>
                  </a:lnTo>
                  <a:cubicBezTo>
                    <a:pt x="25192" y="38459"/>
                    <a:pt x="20309" y="34552"/>
                    <a:pt x="20512" y="28977"/>
                  </a:cubicBezTo>
                  <a:cubicBezTo>
                    <a:pt x="20756" y="22872"/>
                    <a:pt x="19129" y="15099"/>
                    <a:pt x="19129" y="15099"/>
                  </a:cubicBezTo>
                  <a:cubicBezTo>
                    <a:pt x="19129" y="15099"/>
                    <a:pt x="19332" y="13186"/>
                    <a:pt x="15832" y="7326"/>
                  </a:cubicBezTo>
                  <a:cubicBezTo>
                    <a:pt x="14571" y="5210"/>
                    <a:pt x="13105" y="2524"/>
                    <a:pt x="112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35"/>
            <p:cNvSpPr/>
            <p:nvPr/>
          </p:nvSpPr>
          <p:spPr>
            <a:xfrm>
              <a:off x="2939050" y="2055250"/>
              <a:ext cx="304250" cy="177050"/>
            </a:xfrm>
            <a:custGeom>
              <a:avLst/>
              <a:gdLst/>
              <a:ahLst/>
              <a:cxnLst/>
              <a:rect l="l" t="t" r="r" b="b"/>
              <a:pathLst>
                <a:path w="12170" h="7082" extrusionOk="0">
                  <a:moveTo>
                    <a:pt x="7733" y="0"/>
                  </a:moveTo>
                  <a:cubicBezTo>
                    <a:pt x="1385" y="0"/>
                    <a:pt x="1" y="2605"/>
                    <a:pt x="1873" y="4233"/>
                  </a:cubicBezTo>
                  <a:lnTo>
                    <a:pt x="6594" y="4029"/>
                  </a:lnTo>
                  <a:lnTo>
                    <a:pt x="6594" y="4029"/>
                  </a:lnTo>
                  <a:cubicBezTo>
                    <a:pt x="6594" y="4029"/>
                    <a:pt x="3745" y="7082"/>
                    <a:pt x="7041" y="7082"/>
                  </a:cubicBezTo>
                  <a:cubicBezTo>
                    <a:pt x="9605" y="7082"/>
                    <a:pt x="11437" y="6593"/>
                    <a:pt x="12169" y="5535"/>
                  </a:cubicBezTo>
                  <a:cubicBezTo>
                    <a:pt x="12169" y="5169"/>
                    <a:pt x="12169" y="4843"/>
                    <a:pt x="12169" y="4518"/>
                  </a:cubicBezTo>
                  <a:cubicBezTo>
                    <a:pt x="12169" y="3989"/>
                    <a:pt x="12169" y="3541"/>
                    <a:pt x="12129" y="3256"/>
                  </a:cubicBezTo>
                  <a:cubicBezTo>
                    <a:pt x="12129" y="2930"/>
                    <a:pt x="12129" y="2727"/>
                    <a:pt x="12129" y="2727"/>
                  </a:cubicBezTo>
                  <a:cubicBezTo>
                    <a:pt x="12129" y="2727"/>
                    <a:pt x="12129" y="2686"/>
                    <a:pt x="12129" y="2564"/>
                  </a:cubicBezTo>
                  <a:cubicBezTo>
                    <a:pt x="12129" y="2442"/>
                    <a:pt x="12129" y="2279"/>
                    <a:pt x="12088" y="2116"/>
                  </a:cubicBezTo>
                  <a:cubicBezTo>
                    <a:pt x="12088" y="1791"/>
                    <a:pt x="12006" y="1343"/>
                    <a:pt x="11925" y="896"/>
                  </a:cubicBezTo>
                  <a:cubicBezTo>
                    <a:pt x="11274" y="367"/>
                    <a:pt x="10012" y="0"/>
                    <a:pt x="773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35"/>
            <p:cNvSpPr/>
            <p:nvPr/>
          </p:nvSpPr>
          <p:spPr>
            <a:xfrm>
              <a:off x="2382525" y="1901600"/>
              <a:ext cx="878075" cy="1136150"/>
            </a:xfrm>
            <a:custGeom>
              <a:avLst/>
              <a:gdLst/>
              <a:ahLst/>
              <a:cxnLst/>
              <a:rect l="l" t="t" r="r" b="b"/>
              <a:pathLst>
                <a:path w="35123" h="45446" extrusionOk="0">
                  <a:moveTo>
                    <a:pt x="20837" y="693"/>
                  </a:moveTo>
                  <a:cubicBezTo>
                    <a:pt x="23646" y="693"/>
                    <a:pt x="26291" y="1059"/>
                    <a:pt x="28407" y="1547"/>
                  </a:cubicBezTo>
                  <a:cubicBezTo>
                    <a:pt x="29424" y="1792"/>
                    <a:pt x="30361" y="2077"/>
                    <a:pt x="31052" y="2361"/>
                  </a:cubicBezTo>
                  <a:cubicBezTo>
                    <a:pt x="31744" y="2646"/>
                    <a:pt x="32273" y="2972"/>
                    <a:pt x="32517" y="3216"/>
                  </a:cubicBezTo>
                  <a:cubicBezTo>
                    <a:pt x="33413" y="4111"/>
                    <a:pt x="33901" y="5536"/>
                    <a:pt x="34145" y="6716"/>
                  </a:cubicBezTo>
                  <a:cubicBezTo>
                    <a:pt x="34267" y="7326"/>
                    <a:pt x="34308" y="7856"/>
                    <a:pt x="34349" y="8262"/>
                  </a:cubicBezTo>
                  <a:cubicBezTo>
                    <a:pt x="34390" y="8425"/>
                    <a:pt x="34390" y="8588"/>
                    <a:pt x="34390" y="8710"/>
                  </a:cubicBezTo>
                  <a:cubicBezTo>
                    <a:pt x="34390" y="8832"/>
                    <a:pt x="34390" y="8873"/>
                    <a:pt x="34390" y="8873"/>
                  </a:cubicBezTo>
                  <a:cubicBezTo>
                    <a:pt x="34390" y="8873"/>
                    <a:pt x="34390" y="9076"/>
                    <a:pt x="34390" y="9402"/>
                  </a:cubicBezTo>
                  <a:cubicBezTo>
                    <a:pt x="34430" y="9687"/>
                    <a:pt x="34430" y="10135"/>
                    <a:pt x="34430" y="10664"/>
                  </a:cubicBezTo>
                  <a:cubicBezTo>
                    <a:pt x="34430" y="11437"/>
                    <a:pt x="34390" y="12414"/>
                    <a:pt x="34308" y="13309"/>
                  </a:cubicBezTo>
                  <a:cubicBezTo>
                    <a:pt x="34227" y="14204"/>
                    <a:pt x="34105" y="15100"/>
                    <a:pt x="33901" y="15710"/>
                  </a:cubicBezTo>
                  <a:cubicBezTo>
                    <a:pt x="33494" y="16809"/>
                    <a:pt x="33047" y="17704"/>
                    <a:pt x="32680" y="18478"/>
                  </a:cubicBezTo>
                  <a:cubicBezTo>
                    <a:pt x="32314" y="19251"/>
                    <a:pt x="32029" y="19902"/>
                    <a:pt x="32029" y="20553"/>
                  </a:cubicBezTo>
                  <a:cubicBezTo>
                    <a:pt x="32029" y="20919"/>
                    <a:pt x="32151" y="21245"/>
                    <a:pt x="32314" y="21570"/>
                  </a:cubicBezTo>
                  <a:cubicBezTo>
                    <a:pt x="32843" y="22507"/>
                    <a:pt x="33738" y="23565"/>
                    <a:pt x="33738" y="25030"/>
                  </a:cubicBezTo>
                  <a:cubicBezTo>
                    <a:pt x="33738" y="25233"/>
                    <a:pt x="33698" y="25600"/>
                    <a:pt x="33576" y="26088"/>
                  </a:cubicBezTo>
                  <a:cubicBezTo>
                    <a:pt x="33209" y="27716"/>
                    <a:pt x="32273" y="30565"/>
                    <a:pt x="31297" y="33169"/>
                  </a:cubicBezTo>
                  <a:cubicBezTo>
                    <a:pt x="30808" y="34472"/>
                    <a:pt x="30320" y="35733"/>
                    <a:pt x="29913" y="36751"/>
                  </a:cubicBezTo>
                  <a:cubicBezTo>
                    <a:pt x="29506" y="37809"/>
                    <a:pt x="29140" y="38623"/>
                    <a:pt x="28895" y="39030"/>
                  </a:cubicBezTo>
                  <a:cubicBezTo>
                    <a:pt x="28366" y="40047"/>
                    <a:pt x="28204" y="40739"/>
                    <a:pt x="28041" y="41105"/>
                  </a:cubicBezTo>
                  <a:cubicBezTo>
                    <a:pt x="27919" y="41309"/>
                    <a:pt x="27878" y="41390"/>
                    <a:pt x="27756" y="41471"/>
                  </a:cubicBezTo>
                  <a:cubicBezTo>
                    <a:pt x="27675" y="41512"/>
                    <a:pt x="27512" y="41594"/>
                    <a:pt x="27227" y="41594"/>
                  </a:cubicBezTo>
                  <a:lnTo>
                    <a:pt x="27064" y="41594"/>
                  </a:lnTo>
                  <a:cubicBezTo>
                    <a:pt x="26779" y="41594"/>
                    <a:pt x="26372" y="41512"/>
                    <a:pt x="25884" y="41390"/>
                  </a:cubicBezTo>
                  <a:cubicBezTo>
                    <a:pt x="25192" y="41187"/>
                    <a:pt x="24419" y="40902"/>
                    <a:pt x="23808" y="40657"/>
                  </a:cubicBezTo>
                  <a:cubicBezTo>
                    <a:pt x="23523" y="40535"/>
                    <a:pt x="23279" y="40413"/>
                    <a:pt x="23076" y="40332"/>
                  </a:cubicBezTo>
                  <a:cubicBezTo>
                    <a:pt x="22913" y="40251"/>
                    <a:pt x="22791" y="40210"/>
                    <a:pt x="22791" y="40210"/>
                  </a:cubicBezTo>
                  <a:cubicBezTo>
                    <a:pt x="22750" y="40169"/>
                    <a:pt x="22669" y="40169"/>
                    <a:pt x="22587" y="40169"/>
                  </a:cubicBezTo>
                  <a:cubicBezTo>
                    <a:pt x="22587" y="40169"/>
                    <a:pt x="22099" y="40210"/>
                    <a:pt x="21529" y="40413"/>
                  </a:cubicBezTo>
                  <a:cubicBezTo>
                    <a:pt x="21244" y="40495"/>
                    <a:pt x="20960" y="40617"/>
                    <a:pt x="20715" y="40780"/>
                  </a:cubicBezTo>
                  <a:cubicBezTo>
                    <a:pt x="20430" y="40902"/>
                    <a:pt x="20227" y="41105"/>
                    <a:pt x="20105" y="41431"/>
                  </a:cubicBezTo>
                  <a:cubicBezTo>
                    <a:pt x="19942" y="41878"/>
                    <a:pt x="19739" y="42733"/>
                    <a:pt x="19535" y="43547"/>
                  </a:cubicBezTo>
                  <a:cubicBezTo>
                    <a:pt x="19430" y="43946"/>
                    <a:pt x="19336" y="44324"/>
                    <a:pt x="19269" y="44596"/>
                  </a:cubicBezTo>
                  <a:lnTo>
                    <a:pt x="19269" y="44596"/>
                  </a:lnTo>
                  <a:lnTo>
                    <a:pt x="898" y="36444"/>
                  </a:lnTo>
                  <a:lnTo>
                    <a:pt x="898" y="36444"/>
                  </a:lnTo>
                  <a:cubicBezTo>
                    <a:pt x="1673" y="35558"/>
                    <a:pt x="3627" y="33066"/>
                    <a:pt x="4599" y="29954"/>
                  </a:cubicBezTo>
                  <a:cubicBezTo>
                    <a:pt x="4884" y="28977"/>
                    <a:pt x="5006" y="27919"/>
                    <a:pt x="5006" y="26820"/>
                  </a:cubicBezTo>
                  <a:cubicBezTo>
                    <a:pt x="5006" y="23483"/>
                    <a:pt x="3948" y="20065"/>
                    <a:pt x="3948" y="20065"/>
                  </a:cubicBezTo>
                  <a:cubicBezTo>
                    <a:pt x="3948" y="20029"/>
                    <a:pt x="3948" y="19972"/>
                    <a:pt x="3948" y="19902"/>
                  </a:cubicBezTo>
                  <a:cubicBezTo>
                    <a:pt x="3867" y="19454"/>
                    <a:pt x="3785" y="18396"/>
                    <a:pt x="3785" y="17012"/>
                  </a:cubicBezTo>
                  <a:cubicBezTo>
                    <a:pt x="3785" y="14855"/>
                    <a:pt x="4030" y="11925"/>
                    <a:pt x="4966" y="9239"/>
                  </a:cubicBezTo>
                  <a:cubicBezTo>
                    <a:pt x="5902" y="6513"/>
                    <a:pt x="7529" y="4071"/>
                    <a:pt x="10338" y="2728"/>
                  </a:cubicBezTo>
                  <a:cubicBezTo>
                    <a:pt x="13512" y="1263"/>
                    <a:pt x="17297" y="693"/>
                    <a:pt x="20837" y="693"/>
                  </a:cubicBezTo>
                  <a:close/>
                  <a:moveTo>
                    <a:pt x="20837" y="1"/>
                  </a:moveTo>
                  <a:cubicBezTo>
                    <a:pt x="17215" y="1"/>
                    <a:pt x="13349" y="571"/>
                    <a:pt x="10053" y="2117"/>
                  </a:cubicBezTo>
                  <a:cubicBezTo>
                    <a:pt x="7000" y="3542"/>
                    <a:pt x="5291" y="6187"/>
                    <a:pt x="4314" y="8995"/>
                  </a:cubicBezTo>
                  <a:cubicBezTo>
                    <a:pt x="3338" y="11844"/>
                    <a:pt x="3093" y="14815"/>
                    <a:pt x="3093" y="17012"/>
                  </a:cubicBezTo>
                  <a:cubicBezTo>
                    <a:pt x="3093" y="18884"/>
                    <a:pt x="3297" y="20187"/>
                    <a:pt x="3297" y="20187"/>
                  </a:cubicBezTo>
                  <a:lnTo>
                    <a:pt x="3297" y="20268"/>
                  </a:lnTo>
                  <a:cubicBezTo>
                    <a:pt x="3297" y="20268"/>
                    <a:pt x="3297" y="20309"/>
                    <a:pt x="3338" y="20390"/>
                  </a:cubicBezTo>
                  <a:cubicBezTo>
                    <a:pt x="3541" y="21082"/>
                    <a:pt x="4355" y="24012"/>
                    <a:pt x="4355" y="26820"/>
                  </a:cubicBezTo>
                  <a:cubicBezTo>
                    <a:pt x="4355" y="27879"/>
                    <a:pt x="4233" y="28896"/>
                    <a:pt x="3948" y="29751"/>
                  </a:cubicBezTo>
                  <a:cubicBezTo>
                    <a:pt x="3378" y="31623"/>
                    <a:pt x="2402" y="33251"/>
                    <a:pt x="1588" y="34431"/>
                  </a:cubicBezTo>
                  <a:cubicBezTo>
                    <a:pt x="1181" y="35041"/>
                    <a:pt x="814" y="35489"/>
                    <a:pt x="530" y="35815"/>
                  </a:cubicBezTo>
                  <a:cubicBezTo>
                    <a:pt x="407" y="35977"/>
                    <a:pt x="285" y="36099"/>
                    <a:pt x="204" y="36221"/>
                  </a:cubicBezTo>
                  <a:lnTo>
                    <a:pt x="123" y="36303"/>
                  </a:lnTo>
                  <a:lnTo>
                    <a:pt x="82" y="36344"/>
                  </a:lnTo>
                  <a:cubicBezTo>
                    <a:pt x="1" y="36425"/>
                    <a:pt x="1" y="36506"/>
                    <a:pt x="1" y="36628"/>
                  </a:cubicBezTo>
                  <a:cubicBezTo>
                    <a:pt x="41" y="36751"/>
                    <a:pt x="123" y="36832"/>
                    <a:pt x="204" y="36873"/>
                  </a:cubicBezTo>
                  <a:lnTo>
                    <a:pt x="19372" y="45419"/>
                  </a:lnTo>
                  <a:cubicBezTo>
                    <a:pt x="19406" y="45436"/>
                    <a:pt x="19447" y="45446"/>
                    <a:pt x="19489" y="45446"/>
                  </a:cubicBezTo>
                  <a:cubicBezTo>
                    <a:pt x="19548" y="45446"/>
                    <a:pt x="19610" y="45426"/>
                    <a:pt x="19657" y="45378"/>
                  </a:cubicBezTo>
                  <a:cubicBezTo>
                    <a:pt x="19739" y="45338"/>
                    <a:pt x="19820" y="45256"/>
                    <a:pt x="19820" y="45175"/>
                  </a:cubicBezTo>
                  <a:cubicBezTo>
                    <a:pt x="19820" y="45175"/>
                    <a:pt x="19983" y="44483"/>
                    <a:pt x="20186" y="43710"/>
                  </a:cubicBezTo>
                  <a:cubicBezTo>
                    <a:pt x="20390" y="42896"/>
                    <a:pt x="20634" y="42041"/>
                    <a:pt x="20756" y="41675"/>
                  </a:cubicBezTo>
                  <a:cubicBezTo>
                    <a:pt x="20756" y="41594"/>
                    <a:pt x="20878" y="41471"/>
                    <a:pt x="21041" y="41349"/>
                  </a:cubicBezTo>
                  <a:cubicBezTo>
                    <a:pt x="21326" y="41187"/>
                    <a:pt x="21773" y="41024"/>
                    <a:pt x="22099" y="40942"/>
                  </a:cubicBezTo>
                  <a:cubicBezTo>
                    <a:pt x="22262" y="40902"/>
                    <a:pt x="22425" y="40861"/>
                    <a:pt x="22547" y="40861"/>
                  </a:cubicBezTo>
                  <a:lnTo>
                    <a:pt x="22574" y="40852"/>
                  </a:lnTo>
                  <a:lnTo>
                    <a:pt x="22574" y="40852"/>
                  </a:lnTo>
                  <a:cubicBezTo>
                    <a:pt x="22782" y="40948"/>
                    <a:pt x="23443" y="41251"/>
                    <a:pt x="24215" y="41553"/>
                  </a:cubicBezTo>
                  <a:cubicBezTo>
                    <a:pt x="24704" y="41716"/>
                    <a:pt x="25192" y="41919"/>
                    <a:pt x="25721" y="42041"/>
                  </a:cubicBezTo>
                  <a:cubicBezTo>
                    <a:pt x="26209" y="42204"/>
                    <a:pt x="26657" y="42285"/>
                    <a:pt x="27064" y="42285"/>
                  </a:cubicBezTo>
                  <a:lnTo>
                    <a:pt x="27268" y="42285"/>
                  </a:lnTo>
                  <a:cubicBezTo>
                    <a:pt x="27634" y="42245"/>
                    <a:pt x="27919" y="42163"/>
                    <a:pt x="28163" y="42000"/>
                  </a:cubicBezTo>
                  <a:cubicBezTo>
                    <a:pt x="28326" y="41878"/>
                    <a:pt x="28448" y="41756"/>
                    <a:pt x="28529" y="41553"/>
                  </a:cubicBezTo>
                  <a:cubicBezTo>
                    <a:pt x="28814" y="41064"/>
                    <a:pt x="28936" y="40413"/>
                    <a:pt x="29506" y="39355"/>
                  </a:cubicBezTo>
                  <a:cubicBezTo>
                    <a:pt x="29791" y="38826"/>
                    <a:pt x="30238" y="37809"/>
                    <a:pt x="30727" y="36547"/>
                  </a:cubicBezTo>
                  <a:cubicBezTo>
                    <a:pt x="31500" y="34675"/>
                    <a:pt x="32395" y="32192"/>
                    <a:pt x="33128" y="29995"/>
                  </a:cubicBezTo>
                  <a:cubicBezTo>
                    <a:pt x="33494" y="28896"/>
                    <a:pt x="33820" y="27879"/>
                    <a:pt x="34023" y="27024"/>
                  </a:cubicBezTo>
                  <a:cubicBezTo>
                    <a:pt x="34267" y="26169"/>
                    <a:pt x="34390" y="25477"/>
                    <a:pt x="34390" y="25030"/>
                  </a:cubicBezTo>
                  <a:cubicBezTo>
                    <a:pt x="34390" y="23850"/>
                    <a:pt x="33942" y="22954"/>
                    <a:pt x="33494" y="22222"/>
                  </a:cubicBezTo>
                  <a:cubicBezTo>
                    <a:pt x="33291" y="21855"/>
                    <a:pt x="33087" y="21530"/>
                    <a:pt x="32924" y="21245"/>
                  </a:cubicBezTo>
                  <a:cubicBezTo>
                    <a:pt x="32762" y="20960"/>
                    <a:pt x="32721" y="20716"/>
                    <a:pt x="32721" y="20553"/>
                  </a:cubicBezTo>
                  <a:cubicBezTo>
                    <a:pt x="32680" y="20146"/>
                    <a:pt x="32924" y="19536"/>
                    <a:pt x="33291" y="18762"/>
                  </a:cubicBezTo>
                  <a:cubicBezTo>
                    <a:pt x="33657" y="17989"/>
                    <a:pt x="34105" y="17094"/>
                    <a:pt x="34512" y="15954"/>
                  </a:cubicBezTo>
                  <a:cubicBezTo>
                    <a:pt x="34756" y="15222"/>
                    <a:pt x="34919" y="14326"/>
                    <a:pt x="35000" y="13350"/>
                  </a:cubicBezTo>
                  <a:cubicBezTo>
                    <a:pt x="35081" y="12414"/>
                    <a:pt x="35122" y="11478"/>
                    <a:pt x="35122" y="10664"/>
                  </a:cubicBezTo>
                  <a:cubicBezTo>
                    <a:pt x="35122" y="9606"/>
                    <a:pt x="35081" y="8873"/>
                    <a:pt x="35081" y="8832"/>
                  </a:cubicBezTo>
                  <a:lnTo>
                    <a:pt x="35081" y="8832"/>
                  </a:lnTo>
                  <a:lnTo>
                    <a:pt x="35081" y="8832"/>
                  </a:lnTo>
                  <a:cubicBezTo>
                    <a:pt x="35077" y="8631"/>
                    <a:pt x="35048" y="7708"/>
                    <a:pt x="34797" y="6594"/>
                  </a:cubicBezTo>
                  <a:cubicBezTo>
                    <a:pt x="34552" y="5332"/>
                    <a:pt x="34064" y="3786"/>
                    <a:pt x="33006" y="2728"/>
                  </a:cubicBezTo>
                  <a:cubicBezTo>
                    <a:pt x="32640" y="2361"/>
                    <a:pt x="32070" y="2036"/>
                    <a:pt x="31297" y="1751"/>
                  </a:cubicBezTo>
                  <a:cubicBezTo>
                    <a:pt x="29058" y="815"/>
                    <a:pt x="25111" y="1"/>
                    <a:pt x="208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35"/>
            <p:cNvSpPr/>
            <p:nvPr/>
          </p:nvSpPr>
          <p:spPr>
            <a:xfrm>
              <a:off x="2417125" y="1742250"/>
              <a:ext cx="1039825" cy="903125"/>
            </a:xfrm>
            <a:custGeom>
              <a:avLst/>
              <a:gdLst/>
              <a:ahLst/>
              <a:cxnLst/>
              <a:rect l="l" t="t" r="r" b="b"/>
              <a:pathLst>
                <a:path w="41593" h="36125" extrusionOk="0">
                  <a:moveTo>
                    <a:pt x="17525" y="0"/>
                  </a:moveTo>
                  <a:cubicBezTo>
                    <a:pt x="17069" y="0"/>
                    <a:pt x="16613" y="9"/>
                    <a:pt x="16157" y="26"/>
                  </a:cubicBezTo>
                  <a:cubicBezTo>
                    <a:pt x="8669" y="270"/>
                    <a:pt x="3175" y="2916"/>
                    <a:pt x="1587" y="7230"/>
                  </a:cubicBezTo>
                  <a:cubicBezTo>
                    <a:pt x="0" y="11584"/>
                    <a:pt x="2483" y="26805"/>
                    <a:pt x="2646" y="30875"/>
                  </a:cubicBezTo>
                  <a:cubicBezTo>
                    <a:pt x="2768" y="34944"/>
                    <a:pt x="5250" y="36125"/>
                    <a:pt x="8140" y="36125"/>
                  </a:cubicBezTo>
                  <a:cubicBezTo>
                    <a:pt x="11029" y="36125"/>
                    <a:pt x="13512" y="33601"/>
                    <a:pt x="14163" y="31404"/>
                  </a:cubicBezTo>
                  <a:cubicBezTo>
                    <a:pt x="14855" y="29165"/>
                    <a:pt x="15099" y="26927"/>
                    <a:pt x="15506" y="26398"/>
                  </a:cubicBezTo>
                  <a:cubicBezTo>
                    <a:pt x="15558" y="26322"/>
                    <a:pt x="15635" y="26290"/>
                    <a:pt x="15729" y="26290"/>
                  </a:cubicBezTo>
                  <a:cubicBezTo>
                    <a:pt x="16293" y="26290"/>
                    <a:pt x="17459" y="27456"/>
                    <a:pt x="17459" y="27456"/>
                  </a:cubicBezTo>
                  <a:cubicBezTo>
                    <a:pt x="17459" y="27456"/>
                    <a:pt x="18852" y="27854"/>
                    <a:pt x="19901" y="27854"/>
                  </a:cubicBezTo>
                  <a:cubicBezTo>
                    <a:pt x="20426" y="27854"/>
                    <a:pt x="20864" y="27755"/>
                    <a:pt x="21000" y="27456"/>
                  </a:cubicBezTo>
                  <a:cubicBezTo>
                    <a:pt x="21407" y="26520"/>
                    <a:pt x="20227" y="26276"/>
                    <a:pt x="21651" y="25747"/>
                  </a:cubicBezTo>
                  <a:cubicBezTo>
                    <a:pt x="23116" y="25218"/>
                    <a:pt x="26535" y="23102"/>
                    <a:pt x="26535" y="21026"/>
                  </a:cubicBezTo>
                  <a:cubicBezTo>
                    <a:pt x="26535" y="18910"/>
                    <a:pt x="22587" y="15369"/>
                    <a:pt x="24541" y="14840"/>
                  </a:cubicBezTo>
                  <a:cubicBezTo>
                    <a:pt x="25501" y="14585"/>
                    <a:pt x="27395" y="14519"/>
                    <a:pt x="29101" y="14519"/>
                  </a:cubicBezTo>
                  <a:cubicBezTo>
                    <a:pt x="30938" y="14519"/>
                    <a:pt x="32558" y="14596"/>
                    <a:pt x="32558" y="14596"/>
                  </a:cubicBezTo>
                  <a:cubicBezTo>
                    <a:pt x="32558" y="14596"/>
                    <a:pt x="28366" y="16549"/>
                    <a:pt x="30442" y="17485"/>
                  </a:cubicBezTo>
                  <a:cubicBezTo>
                    <a:pt x="30907" y="17682"/>
                    <a:pt x="31518" y="17779"/>
                    <a:pt x="32209" y="17779"/>
                  </a:cubicBezTo>
                  <a:cubicBezTo>
                    <a:pt x="34660" y="17779"/>
                    <a:pt x="38115" y="16565"/>
                    <a:pt x="39639" y="14311"/>
                  </a:cubicBezTo>
                  <a:cubicBezTo>
                    <a:pt x="41593" y="11421"/>
                    <a:pt x="38866" y="6863"/>
                    <a:pt x="35040" y="4340"/>
                  </a:cubicBezTo>
                  <a:cubicBezTo>
                    <a:pt x="31486" y="2009"/>
                    <a:pt x="24558" y="0"/>
                    <a:pt x="175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35"/>
            <p:cNvSpPr/>
            <p:nvPr/>
          </p:nvSpPr>
          <p:spPr>
            <a:xfrm>
              <a:off x="2435425" y="1733725"/>
              <a:ext cx="997100" cy="919800"/>
            </a:xfrm>
            <a:custGeom>
              <a:avLst/>
              <a:gdLst/>
              <a:ahLst/>
              <a:cxnLst/>
              <a:rect l="l" t="t" r="r" b="b"/>
              <a:pathLst>
                <a:path w="39884" h="36792" extrusionOk="0">
                  <a:moveTo>
                    <a:pt x="16893" y="692"/>
                  </a:moveTo>
                  <a:cubicBezTo>
                    <a:pt x="23823" y="692"/>
                    <a:pt x="30680" y="2709"/>
                    <a:pt x="34146" y="4966"/>
                  </a:cubicBezTo>
                  <a:cubicBezTo>
                    <a:pt x="35570" y="5902"/>
                    <a:pt x="36832" y="7164"/>
                    <a:pt x="37768" y="8507"/>
                  </a:cubicBezTo>
                  <a:cubicBezTo>
                    <a:pt x="38663" y="9809"/>
                    <a:pt x="39233" y="11233"/>
                    <a:pt x="39233" y="12454"/>
                  </a:cubicBezTo>
                  <a:cubicBezTo>
                    <a:pt x="39233" y="13187"/>
                    <a:pt x="39029" y="13879"/>
                    <a:pt x="38622" y="14489"/>
                  </a:cubicBezTo>
                  <a:cubicBezTo>
                    <a:pt x="37930" y="15507"/>
                    <a:pt x="36750" y="16361"/>
                    <a:pt x="35407" y="16931"/>
                  </a:cubicBezTo>
                  <a:cubicBezTo>
                    <a:pt x="34105" y="17501"/>
                    <a:pt x="32681" y="17786"/>
                    <a:pt x="31500" y="17786"/>
                  </a:cubicBezTo>
                  <a:cubicBezTo>
                    <a:pt x="30849" y="17786"/>
                    <a:pt x="30279" y="17664"/>
                    <a:pt x="29872" y="17501"/>
                  </a:cubicBezTo>
                  <a:cubicBezTo>
                    <a:pt x="29669" y="17419"/>
                    <a:pt x="29588" y="17338"/>
                    <a:pt x="29547" y="17297"/>
                  </a:cubicBezTo>
                  <a:lnTo>
                    <a:pt x="29465" y="17175"/>
                  </a:lnTo>
                  <a:cubicBezTo>
                    <a:pt x="29465" y="17134"/>
                    <a:pt x="29506" y="17053"/>
                    <a:pt x="29547" y="16972"/>
                  </a:cubicBezTo>
                  <a:cubicBezTo>
                    <a:pt x="29710" y="16605"/>
                    <a:pt x="30361" y="16158"/>
                    <a:pt x="30890" y="15791"/>
                  </a:cubicBezTo>
                  <a:cubicBezTo>
                    <a:pt x="31175" y="15629"/>
                    <a:pt x="31460" y="15507"/>
                    <a:pt x="31663" y="15384"/>
                  </a:cubicBezTo>
                  <a:cubicBezTo>
                    <a:pt x="31744" y="15344"/>
                    <a:pt x="31826" y="15303"/>
                    <a:pt x="31867" y="15262"/>
                  </a:cubicBezTo>
                  <a:lnTo>
                    <a:pt x="31948" y="15222"/>
                  </a:lnTo>
                  <a:cubicBezTo>
                    <a:pt x="32111" y="15181"/>
                    <a:pt x="32192" y="15018"/>
                    <a:pt x="32151" y="14855"/>
                  </a:cubicBezTo>
                  <a:cubicBezTo>
                    <a:pt x="32111" y="14693"/>
                    <a:pt x="31989" y="14611"/>
                    <a:pt x="31826" y="14571"/>
                  </a:cubicBezTo>
                  <a:cubicBezTo>
                    <a:pt x="31826" y="14571"/>
                    <a:pt x="30320" y="14530"/>
                    <a:pt x="28570" y="14530"/>
                  </a:cubicBezTo>
                  <a:cubicBezTo>
                    <a:pt x="27675" y="14530"/>
                    <a:pt x="26739" y="14530"/>
                    <a:pt x="25884" y="14571"/>
                  </a:cubicBezTo>
                  <a:cubicBezTo>
                    <a:pt x="25029" y="14652"/>
                    <a:pt x="24256" y="14733"/>
                    <a:pt x="23727" y="14855"/>
                  </a:cubicBezTo>
                  <a:cubicBezTo>
                    <a:pt x="23483" y="14937"/>
                    <a:pt x="23279" y="15059"/>
                    <a:pt x="23117" y="15222"/>
                  </a:cubicBezTo>
                  <a:cubicBezTo>
                    <a:pt x="22995" y="15384"/>
                    <a:pt x="22913" y="15629"/>
                    <a:pt x="22913" y="15832"/>
                  </a:cubicBezTo>
                  <a:cubicBezTo>
                    <a:pt x="22913" y="16239"/>
                    <a:pt x="23117" y="16687"/>
                    <a:pt x="23361" y="17134"/>
                  </a:cubicBezTo>
                  <a:cubicBezTo>
                    <a:pt x="23727" y="17826"/>
                    <a:pt x="24256" y="18600"/>
                    <a:pt x="24704" y="19373"/>
                  </a:cubicBezTo>
                  <a:cubicBezTo>
                    <a:pt x="25152" y="20105"/>
                    <a:pt x="25436" y="20838"/>
                    <a:pt x="25436" y="21367"/>
                  </a:cubicBezTo>
                  <a:cubicBezTo>
                    <a:pt x="25436" y="21774"/>
                    <a:pt x="25274" y="22262"/>
                    <a:pt x="24948" y="22710"/>
                  </a:cubicBezTo>
                  <a:cubicBezTo>
                    <a:pt x="24460" y="23402"/>
                    <a:pt x="23686" y="24094"/>
                    <a:pt x="22913" y="24623"/>
                  </a:cubicBezTo>
                  <a:cubicBezTo>
                    <a:pt x="22140" y="25193"/>
                    <a:pt x="21326" y="25599"/>
                    <a:pt x="20797" y="25762"/>
                  </a:cubicBezTo>
                  <a:cubicBezTo>
                    <a:pt x="20512" y="25884"/>
                    <a:pt x="20268" y="25966"/>
                    <a:pt x="20105" y="26129"/>
                  </a:cubicBezTo>
                  <a:cubicBezTo>
                    <a:pt x="20024" y="26169"/>
                    <a:pt x="19983" y="26251"/>
                    <a:pt x="19902" y="26373"/>
                  </a:cubicBezTo>
                  <a:cubicBezTo>
                    <a:pt x="19861" y="26454"/>
                    <a:pt x="19861" y="26576"/>
                    <a:pt x="19861" y="26658"/>
                  </a:cubicBezTo>
                  <a:cubicBezTo>
                    <a:pt x="19861" y="26861"/>
                    <a:pt x="19902" y="26983"/>
                    <a:pt x="19942" y="27105"/>
                  </a:cubicBezTo>
                  <a:cubicBezTo>
                    <a:pt x="19983" y="27227"/>
                    <a:pt x="20024" y="27309"/>
                    <a:pt x="20024" y="27390"/>
                  </a:cubicBezTo>
                  <a:cubicBezTo>
                    <a:pt x="20024" y="27472"/>
                    <a:pt x="20024" y="27553"/>
                    <a:pt x="19942" y="27675"/>
                  </a:cubicBezTo>
                  <a:cubicBezTo>
                    <a:pt x="19942" y="27675"/>
                    <a:pt x="19902" y="27756"/>
                    <a:pt x="19780" y="27797"/>
                  </a:cubicBezTo>
                  <a:cubicBezTo>
                    <a:pt x="19664" y="27826"/>
                    <a:pt x="19529" y="27855"/>
                    <a:pt x="19373" y="27855"/>
                  </a:cubicBezTo>
                  <a:cubicBezTo>
                    <a:pt x="19309" y="27855"/>
                    <a:pt x="19241" y="27850"/>
                    <a:pt x="19169" y="27838"/>
                  </a:cubicBezTo>
                  <a:cubicBezTo>
                    <a:pt x="19102" y="27843"/>
                    <a:pt x="19034" y="27846"/>
                    <a:pt x="18965" y="27846"/>
                  </a:cubicBezTo>
                  <a:cubicBezTo>
                    <a:pt x="18526" y="27846"/>
                    <a:pt x="18044" y="27745"/>
                    <a:pt x="17623" y="27675"/>
                  </a:cubicBezTo>
                  <a:cubicBezTo>
                    <a:pt x="17378" y="27594"/>
                    <a:pt x="17175" y="27553"/>
                    <a:pt x="17053" y="27512"/>
                  </a:cubicBezTo>
                  <a:cubicBezTo>
                    <a:pt x="16988" y="27496"/>
                    <a:pt x="16936" y="27486"/>
                    <a:pt x="16897" y="27480"/>
                  </a:cubicBezTo>
                  <a:lnTo>
                    <a:pt x="16897" y="27480"/>
                  </a:lnTo>
                  <a:cubicBezTo>
                    <a:pt x="16786" y="27375"/>
                    <a:pt x="16562" y="27169"/>
                    <a:pt x="16280" y="26942"/>
                  </a:cubicBezTo>
                  <a:cubicBezTo>
                    <a:pt x="16117" y="26780"/>
                    <a:pt x="15873" y="26658"/>
                    <a:pt x="15669" y="26536"/>
                  </a:cubicBezTo>
                  <a:cubicBezTo>
                    <a:pt x="15466" y="26413"/>
                    <a:pt x="15262" y="26291"/>
                    <a:pt x="14977" y="26291"/>
                  </a:cubicBezTo>
                  <a:cubicBezTo>
                    <a:pt x="14814" y="26291"/>
                    <a:pt x="14611" y="26373"/>
                    <a:pt x="14489" y="26536"/>
                  </a:cubicBezTo>
                  <a:cubicBezTo>
                    <a:pt x="14326" y="26739"/>
                    <a:pt x="14245" y="26983"/>
                    <a:pt x="14163" y="27349"/>
                  </a:cubicBezTo>
                  <a:cubicBezTo>
                    <a:pt x="13878" y="28326"/>
                    <a:pt x="13594" y="29995"/>
                    <a:pt x="13105" y="31623"/>
                  </a:cubicBezTo>
                  <a:cubicBezTo>
                    <a:pt x="12820" y="32681"/>
                    <a:pt x="12047" y="33820"/>
                    <a:pt x="11030" y="34675"/>
                  </a:cubicBezTo>
                  <a:cubicBezTo>
                    <a:pt x="10012" y="35530"/>
                    <a:pt x="8751" y="36099"/>
                    <a:pt x="7408" y="36099"/>
                  </a:cubicBezTo>
                  <a:cubicBezTo>
                    <a:pt x="6024" y="36099"/>
                    <a:pt x="4762" y="35814"/>
                    <a:pt x="3826" y="35082"/>
                  </a:cubicBezTo>
                  <a:cubicBezTo>
                    <a:pt x="2931" y="34349"/>
                    <a:pt x="2320" y="33169"/>
                    <a:pt x="2239" y="31175"/>
                  </a:cubicBezTo>
                  <a:cubicBezTo>
                    <a:pt x="2198" y="29588"/>
                    <a:pt x="1791" y="26454"/>
                    <a:pt x="1425" y="22873"/>
                  </a:cubicBezTo>
                  <a:cubicBezTo>
                    <a:pt x="1018" y="19332"/>
                    <a:pt x="652" y="15344"/>
                    <a:pt x="652" y="12251"/>
                  </a:cubicBezTo>
                  <a:cubicBezTo>
                    <a:pt x="652" y="10297"/>
                    <a:pt x="815" y="8629"/>
                    <a:pt x="1181" y="7693"/>
                  </a:cubicBezTo>
                  <a:cubicBezTo>
                    <a:pt x="1914" y="5617"/>
                    <a:pt x="3623" y="3949"/>
                    <a:pt x="6065" y="2728"/>
                  </a:cubicBezTo>
                  <a:cubicBezTo>
                    <a:pt x="8506" y="1547"/>
                    <a:pt x="11722" y="815"/>
                    <a:pt x="15425" y="693"/>
                  </a:cubicBezTo>
                  <a:lnTo>
                    <a:pt x="16687" y="693"/>
                  </a:lnTo>
                  <a:cubicBezTo>
                    <a:pt x="16755" y="692"/>
                    <a:pt x="16824" y="692"/>
                    <a:pt x="16893" y="692"/>
                  </a:cubicBezTo>
                  <a:close/>
                  <a:moveTo>
                    <a:pt x="15425" y="1"/>
                  </a:moveTo>
                  <a:cubicBezTo>
                    <a:pt x="11640" y="164"/>
                    <a:pt x="8344" y="896"/>
                    <a:pt x="5780" y="2158"/>
                  </a:cubicBezTo>
                  <a:cubicBezTo>
                    <a:pt x="3216" y="3379"/>
                    <a:pt x="1344" y="5210"/>
                    <a:pt x="530" y="7449"/>
                  </a:cubicBezTo>
                  <a:cubicBezTo>
                    <a:pt x="123" y="8588"/>
                    <a:pt x="1" y="10257"/>
                    <a:pt x="1" y="12251"/>
                  </a:cubicBezTo>
                  <a:cubicBezTo>
                    <a:pt x="1" y="15425"/>
                    <a:pt x="367" y="19373"/>
                    <a:pt x="733" y="22954"/>
                  </a:cubicBezTo>
                  <a:cubicBezTo>
                    <a:pt x="1140" y="26536"/>
                    <a:pt x="1507" y="29710"/>
                    <a:pt x="1547" y="31216"/>
                  </a:cubicBezTo>
                  <a:cubicBezTo>
                    <a:pt x="1629" y="33291"/>
                    <a:pt x="2320" y="34756"/>
                    <a:pt x="3419" y="35611"/>
                  </a:cubicBezTo>
                  <a:cubicBezTo>
                    <a:pt x="4518" y="36506"/>
                    <a:pt x="5943" y="36791"/>
                    <a:pt x="7408" y="36791"/>
                  </a:cubicBezTo>
                  <a:cubicBezTo>
                    <a:pt x="8954" y="36791"/>
                    <a:pt x="10379" y="36140"/>
                    <a:pt x="11477" y="35204"/>
                  </a:cubicBezTo>
                  <a:cubicBezTo>
                    <a:pt x="12617" y="34227"/>
                    <a:pt x="13431" y="33006"/>
                    <a:pt x="13756" y="31826"/>
                  </a:cubicBezTo>
                  <a:cubicBezTo>
                    <a:pt x="14123" y="30687"/>
                    <a:pt x="14326" y="29547"/>
                    <a:pt x="14530" y="28652"/>
                  </a:cubicBezTo>
                  <a:cubicBezTo>
                    <a:pt x="14652" y="28204"/>
                    <a:pt x="14733" y="27838"/>
                    <a:pt x="14814" y="27512"/>
                  </a:cubicBezTo>
                  <a:cubicBezTo>
                    <a:pt x="14881" y="27279"/>
                    <a:pt x="14947" y="27074"/>
                    <a:pt x="14992" y="26984"/>
                  </a:cubicBezTo>
                  <a:lnTo>
                    <a:pt x="14992" y="26984"/>
                  </a:lnTo>
                  <a:cubicBezTo>
                    <a:pt x="15048" y="26991"/>
                    <a:pt x="15196" y="27031"/>
                    <a:pt x="15344" y="27105"/>
                  </a:cubicBezTo>
                  <a:cubicBezTo>
                    <a:pt x="15588" y="27268"/>
                    <a:pt x="15873" y="27472"/>
                    <a:pt x="16117" y="27675"/>
                  </a:cubicBezTo>
                  <a:cubicBezTo>
                    <a:pt x="16239" y="27756"/>
                    <a:pt x="16320" y="27879"/>
                    <a:pt x="16402" y="27919"/>
                  </a:cubicBezTo>
                  <a:cubicBezTo>
                    <a:pt x="16442" y="28001"/>
                    <a:pt x="16483" y="28041"/>
                    <a:pt x="16483" y="28041"/>
                  </a:cubicBezTo>
                  <a:lnTo>
                    <a:pt x="16646" y="28123"/>
                  </a:lnTo>
                  <a:cubicBezTo>
                    <a:pt x="16646" y="28123"/>
                    <a:pt x="18070" y="28530"/>
                    <a:pt x="19169" y="28530"/>
                  </a:cubicBezTo>
                  <a:cubicBezTo>
                    <a:pt x="19454" y="28530"/>
                    <a:pt x="19739" y="28530"/>
                    <a:pt x="19983" y="28448"/>
                  </a:cubicBezTo>
                  <a:cubicBezTo>
                    <a:pt x="20227" y="28367"/>
                    <a:pt x="20471" y="28204"/>
                    <a:pt x="20593" y="27919"/>
                  </a:cubicBezTo>
                  <a:cubicBezTo>
                    <a:pt x="20675" y="27756"/>
                    <a:pt x="20716" y="27553"/>
                    <a:pt x="20716" y="27390"/>
                  </a:cubicBezTo>
                  <a:cubicBezTo>
                    <a:pt x="20716" y="27187"/>
                    <a:pt x="20634" y="26983"/>
                    <a:pt x="20593" y="26861"/>
                  </a:cubicBezTo>
                  <a:cubicBezTo>
                    <a:pt x="20553" y="26739"/>
                    <a:pt x="20512" y="26658"/>
                    <a:pt x="20512" y="26658"/>
                  </a:cubicBezTo>
                  <a:lnTo>
                    <a:pt x="20553" y="26658"/>
                  </a:lnTo>
                  <a:cubicBezTo>
                    <a:pt x="20593" y="26617"/>
                    <a:pt x="20716" y="26495"/>
                    <a:pt x="21041" y="26413"/>
                  </a:cubicBezTo>
                  <a:cubicBezTo>
                    <a:pt x="21814" y="26129"/>
                    <a:pt x="23035" y="25437"/>
                    <a:pt x="24134" y="24582"/>
                  </a:cubicBezTo>
                  <a:cubicBezTo>
                    <a:pt x="24663" y="24134"/>
                    <a:pt x="25152" y="23646"/>
                    <a:pt x="25518" y="23117"/>
                  </a:cubicBezTo>
                  <a:cubicBezTo>
                    <a:pt x="25884" y="22547"/>
                    <a:pt x="26128" y="21977"/>
                    <a:pt x="26128" y="21367"/>
                  </a:cubicBezTo>
                  <a:cubicBezTo>
                    <a:pt x="26128" y="20838"/>
                    <a:pt x="25925" y="20350"/>
                    <a:pt x="25681" y="19820"/>
                  </a:cubicBezTo>
                  <a:cubicBezTo>
                    <a:pt x="25314" y="19047"/>
                    <a:pt x="24785" y="18233"/>
                    <a:pt x="24338" y="17501"/>
                  </a:cubicBezTo>
                  <a:cubicBezTo>
                    <a:pt x="24134" y="17134"/>
                    <a:pt x="23931" y="16809"/>
                    <a:pt x="23809" y="16524"/>
                  </a:cubicBezTo>
                  <a:cubicBezTo>
                    <a:pt x="23686" y="16239"/>
                    <a:pt x="23605" y="15995"/>
                    <a:pt x="23605" y="15832"/>
                  </a:cubicBezTo>
                  <a:cubicBezTo>
                    <a:pt x="23605" y="15751"/>
                    <a:pt x="23646" y="15669"/>
                    <a:pt x="23646" y="15629"/>
                  </a:cubicBezTo>
                  <a:cubicBezTo>
                    <a:pt x="23686" y="15629"/>
                    <a:pt x="23768" y="15547"/>
                    <a:pt x="23890" y="15507"/>
                  </a:cubicBezTo>
                  <a:cubicBezTo>
                    <a:pt x="24338" y="15384"/>
                    <a:pt x="25070" y="15303"/>
                    <a:pt x="25925" y="15262"/>
                  </a:cubicBezTo>
                  <a:cubicBezTo>
                    <a:pt x="26739" y="15222"/>
                    <a:pt x="27675" y="15181"/>
                    <a:pt x="28570" y="15181"/>
                  </a:cubicBezTo>
                  <a:cubicBezTo>
                    <a:pt x="29289" y="15181"/>
                    <a:pt x="29979" y="15210"/>
                    <a:pt x="30544" y="15219"/>
                  </a:cubicBezTo>
                  <a:lnTo>
                    <a:pt x="30544" y="15219"/>
                  </a:lnTo>
                  <a:cubicBezTo>
                    <a:pt x="30457" y="15272"/>
                    <a:pt x="30368" y="15327"/>
                    <a:pt x="30279" y="15384"/>
                  </a:cubicBezTo>
                  <a:cubicBezTo>
                    <a:pt x="29954" y="15629"/>
                    <a:pt x="29588" y="15873"/>
                    <a:pt x="29303" y="16158"/>
                  </a:cubicBezTo>
                  <a:cubicBezTo>
                    <a:pt x="29181" y="16321"/>
                    <a:pt x="29058" y="16443"/>
                    <a:pt x="28936" y="16605"/>
                  </a:cubicBezTo>
                  <a:cubicBezTo>
                    <a:pt x="28855" y="16768"/>
                    <a:pt x="28814" y="16972"/>
                    <a:pt x="28814" y="17175"/>
                  </a:cubicBezTo>
                  <a:cubicBezTo>
                    <a:pt x="28774" y="17379"/>
                    <a:pt x="28855" y="17582"/>
                    <a:pt x="29018" y="17745"/>
                  </a:cubicBezTo>
                  <a:cubicBezTo>
                    <a:pt x="29140" y="17908"/>
                    <a:pt x="29343" y="18030"/>
                    <a:pt x="29588" y="18111"/>
                  </a:cubicBezTo>
                  <a:cubicBezTo>
                    <a:pt x="30117" y="18355"/>
                    <a:pt x="30768" y="18477"/>
                    <a:pt x="31500" y="18477"/>
                  </a:cubicBezTo>
                  <a:cubicBezTo>
                    <a:pt x="32803" y="18477"/>
                    <a:pt x="34308" y="18152"/>
                    <a:pt x="35692" y="17541"/>
                  </a:cubicBezTo>
                  <a:cubicBezTo>
                    <a:pt x="37076" y="16931"/>
                    <a:pt x="38378" y="16036"/>
                    <a:pt x="39192" y="14855"/>
                  </a:cubicBezTo>
                  <a:cubicBezTo>
                    <a:pt x="39680" y="14123"/>
                    <a:pt x="39884" y="13309"/>
                    <a:pt x="39884" y="12454"/>
                  </a:cubicBezTo>
                  <a:cubicBezTo>
                    <a:pt x="39884" y="11030"/>
                    <a:pt x="39273" y="9524"/>
                    <a:pt x="38337" y="8100"/>
                  </a:cubicBezTo>
                  <a:cubicBezTo>
                    <a:pt x="37361" y="6675"/>
                    <a:pt x="36018" y="5373"/>
                    <a:pt x="34512" y="4396"/>
                  </a:cubicBezTo>
                  <a:cubicBezTo>
                    <a:pt x="30808" y="1995"/>
                    <a:pt x="23809" y="1"/>
                    <a:pt x="166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35"/>
            <p:cNvSpPr/>
            <p:nvPr/>
          </p:nvSpPr>
          <p:spPr>
            <a:xfrm>
              <a:off x="2586000" y="2406000"/>
              <a:ext cx="59050" cy="52500"/>
            </a:xfrm>
            <a:custGeom>
              <a:avLst/>
              <a:gdLst/>
              <a:ahLst/>
              <a:cxnLst/>
              <a:rect l="l" t="t" r="r" b="b"/>
              <a:pathLst>
                <a:path w="2362" h="2100" extrusionOk="0">
                  <a:moveTo>
                    <a:pt x="1970" y="1"/>
                  </a:moveTo>
                  <a:cubicBezTo>
                    <a:pt x="1883" y="1"/>
                    <a:pt x="1792" y="31"/>
                    <a:pt x="1710" y="92"/>
                  </a:cubicBezTo>
                  <a:cubicBezTo>
                    <a:pt x="1303" y="581"/>
                    <a:pt x="815" y="1028"/>
                    <a:pt x="164" y="1476"/>
                  </a:cubicBezTo>
                  <a:cubicBezTo>
                    <a:pt x="42" y="1598"/>
                    <a:pt x="1" y="1801"/>
                    <a:pt x="82" y="1964"/>
                  </a:cubicBezTo>
                  <a:cubicBezTo>
                    <a:pt x="154" y="2060"/>
                    <a:pt x="253" y="2099"/>
                    <a:pt x="356" y="2099"/>
                  </a:cubicBezTo>
                  <a:cubicBezTo>
                    <a:pt x="429" y="2099"/>
                    <a:pt x="503" y="2079"/>
                    <a:pt x="571" y="2046"/>
                  </a:cubicBezTo>
                  <a:cubicBezTo>
                    <a:pt x="1222" y="1557"/>
                    <a:pt x="1792" y="1069"/>
                    <a:pt x="2239" y="581"/>
                  </a:cubicBezTo>
                  <a:cubicBezTo>
                    <a:pt x="2361" y="418"/>
                    <a:pt x="2361" y="214"/>
                    <a:pt x="2199" y="92"/>
                  </a:cubicBezTo>
                  <a:cubicBezTo>
                    <a:pt x="2138" y="31"/>
                    <a:pt x="2056" y="1"/>
                    <a:pt x="19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35"/>
            <p:cNvSpPr/>
            <p:nvPr/>
          </p:nvSpPr>
          <p:spPr>
            <a:xfrm>
              <a:off x="2671475" y="1981950"/>
              <a:ext cx="727475" cy="348225"/>
            </a:xfrm>
            <a:custGeom>
              <a:avLst/>
              <a:gdLst/>
              <a:ahLst/>
              <a:cxnLst/>
              <a:rect l="l" t="t" r="r" b="b"/>
              <a:pathLst>
                <a:path w="29099" h="13929" extrusionOk="0">
                  <a:moveTo>
                    <a:pt x="28714" y="0"/>
                  </a:moveTo>
                  <a:cubicBezTo>
                    <a:pt x="28604" y="0"/>
                    <a:pt x="28500" y="45"/>
                    <a:pt x="28448" y="124"/>
                  </a:cubicBezTo>
                  <a:cubicBezTo>
                    <a:pt x="28407" y="124"/>
                    <a:pt x="27593" y="1345"/>
                    <a:pt x="24256" y="2200"/>
                  </a:cubicBezTo>
                  <a:cubicBezTo>
                    <a:pt x="23890" y="2281"/>
                    <a:pt x="23483" y="2322"/>
                    <a:pt x="23035" y="2322"/>
                  </a:cubicBezTo>
                  <a:cubicBezTo>
                    <a:pt x="20756" y="2322"/>
                    <a:pt x="17337" y="1386"/>
                    <a:pt x="13349" y="1345"/>
                  </a:cubicBezTo>
                  <a:cubicBezTo>
                    <a:pt x="10785" y="1345"/>
                    <a:pt x="8018" y="1752"/>
                    <a:pt x="5128" y="3095"/>
                  </a:cubicBezTo>
                  <a:cubicBezTo>
                    <a:pt x="3745" y="3746"/>
                    <a:pt x="2727" y="4479"/>
                    <a:pt x="2035" y="5293"/>
                  </a:cubicBezTo>
                  <a:cubicBezTo>
                    <a:pt x="977" y="6554"/>
                    <a:pt x="652" y="7938"/>
                    <a:pt x="489" y="9322"/>
                  </a:cubicBezTo>
                  <a:cubicBezTo>
                    <a:pt x="326" y="10705"/>
                    <a:pt x="326" y="12130"/>
                    <a:pt x="41" y="13514"/>
                  </a:cubicBezTo>
                  <a:cubicBezTo>
                    <a:pt x="0" y="13676"/>
                    <a:pt x="123" y="13880"/>
                    <a:pt x="326" y="13920"/>
                  </a:cubicBezTo>
                  <a:cubicBezTo>
                    <a:pt x="347" y="13926"/>
                    <a:pt x="369" y="13928"/>
                    <a:pt x="391" y="13928"/>
                  </a:cubicBezTo>
                  <a:cubicBezTo>
                    <a:pt x="539" y="13928"/>
                    <a:pt x="698" y="13813"/>
                    <a:pt x="733" y="13636"/>
                  </a:cubicBezTo>
                  <a:cubicBezTo>
                    <a:pt x="1099" y="11682"/>
                    <a:pt x="937" y="9769"/>
                    <a:pt x="1384" y="8101"/>
                  </a:cubicBezTo>
                  <a:cubicBezTo>
                    <a:pt x="1588" y="7246"/>
                    <a:pt x="1954" y="6473"/>
                    <a:pt x="2564" y="5740"/>
                  </a:cubicBezTo>
                  <a:cubicBezTo>
                    <a:pt x="3175" y="5008"/>
                    <a:pt x="4070" y="4316"/>
                    <a:pt x="5413" y="3705"/>
                  </a:cubicBezTo>
                  <a:cubicBezTo>
                    <a:pt x="8181" y="2444"/>
                    <a:pt x="10867" y="2037"/>
                    <a:pt x="13349" y="2037"/>
                  </a:cubicBezTo>
                  <a:cubicBezTo>
                    <a:pt x="17215" y="2037"/>
                    <a:pt x="20593" y="2973"/>
                    <a:pt x="23035" y="3014"/>
                  </a:cubicBezTo>
                  <a:cubicBezTo>
                    <a:pt x="23523" y="3014"/>
                    <a:pt x="23971" y="2973"/>
                    <a:pt x="24419" y="2851"/>
                  </a:cubicBezTo>
                  <a:cubicBezTo>
                    <a:pt x="28000" y="1956"/>
                    <a:pt x="28936" y="572"/>
                    <a:pt x="28977" y="531"/>
                  </a:cubicBezTo>
                  <a:cubicBezTo>
                    <a:pt x="29099" y="368"/>
                    <a:pt x="29058" y="165"/>
                    <a:pt x="28895" y="43"/>
                  </a:cubicBezTo>
                  <a:cubicBezTo>
                    <a:pt x="28838" y="14"/>
                    <a:pt x="28775" y="0"/>
                    <a:pt x="287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35"/>
            <p:cNvSpPr/>
            <p:nvPr/>
          </p:nvSpPr>
          <p:spPr>
            <a:xfrm>
              <a:off x="2657225" y="2145625"/>
              <a:ext cx="358175" cy="400300"/>
            </a:xfrm>
            <a:custGeom>
              <a:avLst/>
              <a:gdLst/>
              <a:ahLst/>
              <a:cxnLst/>
              <a:rect l="l" t="t" r="r" b="b"/>
              <a:pathLst>
                <a:path w="14327" h="16012" extrusionOk="0">
                  <a:moveTo>
                    <a:pt x="13971" y="1"/>
                  </a:moveTo>
                  <a:cubicBezTo>
                    <a:pt x="13953" y="1"/>
                    <a:pt x="13936" y="3"/>
                    <a:pt x="13919" y="7"/>
                  </a:cubicBezTo>
                  <a:cubicBezTo>
                    <a:pt x="13838" y="7"/>
                    <a:pt x="10867" y="496"/>
                    <a:pt x="8628" y="4321"/>
                  </a:cubicBezTo>
                  <a:cubicBezTo>
                    <a:pt x="7489" y="6275"/>
                    <a:pt x="7001" y="8635"/>
                    <a:pt x="5983" y="10670"/>
                  </a:cubicBezTo>
                  <a:cubicBezTo>
                    <a:pt x="5495" y="11728"/>
                    <a:pt x="4844" y="12664"/>
                    <a:pt x="3948" y="13478"/>
                  </a:cubicBezTo>
                  <a:cubicBezTo>
                    <a:pt x="3053" y="14251"/>
                    <a:pt x="1873" y="14943"/>
                    <a:pt x="286" y="15350"/>
                  </a:cubicBezTo>
                  <a:cubicBezTo>
                    <a:pt x="123" y="15391"/>
                    <a:pt x="1" y="15594"/>
                    <a:pt x="41" y="15757"/>
                  </a:cubicBezTo>
                  <a:cubicBezTo>
                    <a:pt x="75" y="15927"/>
                    <a:pt x="222" y="16011"/>
                    <a:pt x="365" y="16011"/>
                  </a:cubicBezTo>
                  <a:cubicBezTo>
                    <a:pt x="393" y="16011"/>
                    <a:pt x="421" y="16008"/>
                    <a:pt x="448" y="16001"/>
                  </a:cubicBezTo>
                  <a:cubicBezTo>
                    <a:pt x="2158" y="15554"/>
                    <a:pt x="3419" y="14862"/>
                    <a:pt x="4396" y="13966"/>
                  </a:cubicBezTo>
                  <a:cubicBezTo>
                    <a:pt x="5861" y="12664"/>
                    <a:pt x="6675" y="10996"/>
                    <a:pt x="7285" y="9327"/>
                  </a:cubicBezTo>
                  <a:cubicBezTo>
                    <a:pt x="7937" y="7699"/>
                    <a:pt x="8425" y="6030"/>
                    <a:pt x="9198" y="4687"/>
                  </a:cubicBezTo>
                  <a:cubicBezTo>
                    <a:pt x="10256" y="2856"/>
                    <a:pt x="11477" y="1879"/>
                    <a:pt x="12413" y="1310"/>
                  </a:cubicBezTo>
                  <a:cubicBezTo>
                    <a:pt x="12902" y="1065"/>
                    <a:pt x="13309" y="903"/>
                    <a:pt x="13594" y="781"/>
                  </a:cubicBezTo>
                  <a:cubicBezTo>
                    <a:pt x="13716" y="740"/>
                    <a:pt x="13838" y="740"/>
                    <a:pt x="13919" y="699"/>
                  </a:cubicBezTo>
                  <a:lnTo>
                    <a:pt x="14001" y="699"/>
                  </a:lnTo>
                  <a:cubicBezTo>
                    <a:pt x="14204" y="658"/>
                    <a:pt x="14326" y="496"/>
                    <a:pt x="14285" y="292"/>
                  </a:cubicBezTo>
                  <a:cubicBezTo>
                    <a:pt x="14249" y="147"/>
                    <a:pt x="14115" y="1"/>
                    <a:pt x="139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35"/>
            <p:cNvSpPr/>
            <p:nvPr/>
          </p:nvSpPr>
          <p:spPr>
            <a:xfrm>
              <a:off x="2814925" y="2364375"/>
              <a:ext cx="487375" cy="66325"/>
            </a:xfrm>
            <a:custGeom>
              <a:avLst/>
              <a:gdLst/>
              <a:ahLst/>
              <a:cxnLst/>
              <a:rect l="l" t="t" r="r" b="b"/>
              <a:pathLst>
                <a:path w="19495" h="2653" extrusionOk="0">
                  <a:moveTo>
                    <a:pt x="345" y="1"/>
                  </a:moveTo>
                  <a:cubicBezTo>
                    <a:pt x="172" y="1"/>
                    <a:pt x="41" y="146"/>
                    <a:pt x="41" y="292"/>
                  </a:cubicBezTo>
                  <a:cubicBezTo>
                    <a:pt x="1" y="496"/>
                    <a:pt x="164" y="658"/>
                    <a:pt x="326" y="658"/>
                  </a:cubicBezTo>
                  <a:lnTo>
                    <a:pt x="19088" y="2653"/>
                  </a:lnTo>
                  <a:cubicBezTo>
                    <a:pt x="19291" y="2653"/>
                    <a:pt x="19454" y="2530"/>
                    <a:pt x="19454" y="2327"/>
                  </a:cubicBezTo>
                  <a:cubicBezTo>
                    <a:pt x="19495" y="2164"/>
                    <a:pt x="19373" y="2001"/>
                    <a:pt x="19169" y="1961"/>
                  </a:cubicBezTo>
                  <a:lnTo>
                    <a:pt x="408" y="7"/>
                  </a:lnTo>
                  <a:cubicBezTo>
                    <a:pt x="386" y="3"/>
                    <a:pt x="365" y="1"/>
                    <a:pt x="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35"/>
            <p:cNvSpPr/>
            <p:nvPr/>
          </p:nvSpPr>
          <p:spPr>
            <a:xfrm>
              <a:off x="2735575" y="2281825"/>
              <a:ext cx="160775" cy="314125"/>
            </a:xfrm>
            <a:custGeom>
              <a:avLst/>
              <a:gdLst/>
              <a:ahLst/>
              <a:cxnLst/>
              <a:rect l="l" t="t" r="r" b="b"/>
              <a:pathLst>
                <a:path w="6431" h="12565" extrusionOk="0">
                  <a:moveTo>
                    <a:pt x="3253" y="0"/>
                  </a:moveTo>
                  <a:cubicBezTo>
                    <a:pt x="2204" y="0"/>
                    <a:pt x="1341" y="1697"/>
                    <a:pt x="774" y="4815"/>
                  </a:cubicBezTo>
                  <a:cubicBezTo>
                    <a:pt x="0" y="9292"/>
                    <a:pt x="0" y="11652"/>
                    <a:pt x="1710" y="12303"/>
                  </a:cubicBezTo>
                  <a:cubicBezTo>
                    <a:pt x="2216" y="12496"/>
                    <a:pt x="2723" y="12564"/>
                    <a:pt x="3185" y="12564"/>
                  </a:cubicBezTo>
                  <a:cubicBezTo>
                    <a:pt x="4282" y="12564"/>
                    <a:pt x="5128" y="12181"/>
                    <a:pt x="5128" y="12181"/>
                  </a:cubicBezTo>
                  <a:lnTo>
                    <a:pt x="6186" y="7827"/>
                  </a:lnTo>
                  <a:cubicBezTo>
                    <a:pt x="6186" y="7827"/>
                    <a:pt x="6431" y="3228"/>
                    <a:pt x="4721" y="989"/>
                  </a:cubicBezTo>
                  <a:cubicBezTo>
                    <a:pt x="4203" y="322"/>
                    <a:pt x="3710" y="0"/>
                    <a:pt x="32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35"/>
            <p:cNvSpPr/>
            <p:nvPr/>
          </p:nvSpPr>
          <p:spPr>
            <a:xfrm>
              <a:off x="2734550" y="2272975"/>
              <a:ext cx="163825" cy="331700"/>
            </a:xfrm>
            <a:custGeom>
              <a:avLst/>
              <a:gdLst/>
              <a:ahLst/>
              <a:cxnLst/>
              <a:rect l="l" t="t" r="r" b="b"/>
              <a:pathLst>
                <a:path w="6553" h="13268" extrusionOk="0">
                  <a:moveTo>
                    <a:pt x="3297" y="0"/>
                  </a:moveTo>
                  <a:cubicBezTo>
                    <a:pt x="2931" y="0"/>
                    <a:pt x="2605" y="163"/>
                    <a:pt x="2320" y="407"/>
                  </a:cubicBezTo>
                  <a:cubicBezTo>
                    <a:pt x="1913" y="774"/>
                    <a:pt x="1547" y="1384"/>
                    <a:pt x="1262" y="2157"/>
                  </a:cubicBezTo>
                  <a:cubicBezTo>
                    <a:pt x="937" y="2931"/>
                    <a:pt x="693" y="3948"/>
                    <a:pt x="489" y="5128"/>
                  </a:cubicBezTo>
                  <a:cubicBezTo>
                    <a:pt x="163" y="6919"/>
                    <a:pt x="1" y="8384"/>
                    <a:pt x="1" y="9564"/>
                  </a:cubicBezTo>
                  <a:cubicBezTo>
                    <a:pt x="1" y="10460"/>
                    <a:pt x="82" y="11151"/>
                    <a:pt x="326" y="11721"/>
                  </a:cubicBezTo>
                  <a:cubicBezTo>
                    <a:pt x="611" y="12332"/>
                    <a:pt x="1059" y="12739"/>
                    <a:pt x="1629" y="12983"/>
                  </a:cubicBezTo>
                  <a:cubicBezTo>
                    <a:pt x="2158" y="13186"/>
                    <a:pt x="2727" y="13268"/>
                    <a:pt x="3216" y="13268"/>
                  </a:cubicBezTo>
                  <a:cubicBezTo>
                    <a:pt x="4396" y="13268"/>
                    <a:pt x="5291" y="12820"/>
                    <a:pt x="5291" y="12820"/>
                  </a:cubicBezTo>
                  <a:cubicBezTo>
                    <a:pt x="5454" y="12739"/>
                    <a:pt x="5535" y="12535"/>
                    <a:pt x="5454" y="12372"/>
                  </a:cubicBezTo>
                  <a:cubicBezTo>
                    <a:pt x="5395" y="12253"/>
                    <a:pt x="5270" y="12178"/>
                    <a:pt x="5143" y="12178"/>
                  </a:cubicBezTo>
                  <a:cubicBezTo>
                    <a:pt x="5097" y="12178"/>
                    <a:pt x="5050" y="12188"/>
                    <a:pt x="5006" y="12210"/>
                  </a:cubicBezTo>
                  <a:cubicBezTo>
                    <a:pt x="4925" y="12250"/>
                    <a:pt x="4152" y="12576"/>
                    <a:pt x="3216" y="12576"/>
                  </a:cubicBezTo>
                  <a:cubicBezTo>
                    <a:pt x="2768" y="12576"/>
                    <a:pt x="2320" y="12494"/>
                    <a:pt x="1873" y="12332"/>
                  </a:cubicBezTo>
                  <a:cubicBezTo>
                    <a:pt x="1425" y="12169"/>
                    <a:pt x="1181" y="11884"/>
                    <a:pt x="977" y="11477"/>
                  </a:cubicBezTo>
                  <a:cubicBezTo>
                    <a:pt x="774" y="11029"/>
                    <a:pt x="652" y="10378"/>
                    <a:pt x="652" y="9564"/>
                  </a:cubicBezTo>
                  <a:cubicBezTo>
                    <a:pt x="652" y="8465"/>
                    <a:pt x="855" y="7041"/>
                    <a:pt x="1181" y="5210"/>
                  </a:cubicBezTo>
                  <a:cubicBezTo>
                    <a:pt x="1425" y="3704"/>
                    <a:pt x="1791" y="2524"/>
                    <a:pt x="2158" y="1750"/>
                  </a:cubicBezTo>
                  <a:cubicBezTo>
                    <a:pt x="2361" y="1384"/>
                    <a:pt x="2565" y="1099"/>
                    <a:pt x="2768" y="936"/>
                  </a:cubicBezTo>
                  <a:cubicBezTo>
                    <a:pt x="2972" y="774"/>
                    <a:pt x="3134" y="692"/>
                    <a:pt x="3297" y="692"/>
                  </a:cubicBezTo>
                  <a:cubicBezTo>
                    <a:pt x="3419" y="692"/>
                    <a:pt x="3623" y="733"/>
                    <a:pt x="3826" y="896"/>
                  </a:cubicBezTo>
                  <a:cubicBezTo>
                    <a:pt x="4030" y="1018"/>
                    <a:pt x="4233" y="1262"/>
                    <a:pt x="4477" y="1588"/>
                  </a:cubicBezTo>
                  <a:cubicBezTo>
                    <a:pt x="5088" y="2361"/>
                    <a:pt x="5454" y="3500"/>
                    <a:pt x="5658" y="4640"/>
                  </a:cubicBezTo>
                  <a:cubicBezTo>
                    <a:pt x="5861" y="5739"/>
                    <a:pt x="5902" y="6838"/>
                    <a:pt x="5902" y="7529"/>
                  </a:cubicBezTo>
                  <a:cubicBezTo>
                    <a:pt x="5902" y="7733"/>
                    <a:pt x="5861" y="7896"/>
                    <a:pt x="5861" y="7977"/>
                  </a:cubicBezTo>
                  <a:cubicBezTo>
                    <a:pt x="5861" y="8099"/>
                    <a:pt x="5861" y="8181"/>
                    <a:pt x="5861" y="8181"/>
                  </a:cubicBezTo>
                  <a:cubicBezTo>
                    <a:pt x="5861" y="8343"/>
                    <a:pt x="5983" y="8506"/>
                    <a:pt x="6187" y="8506"/>
                  </a:cubicBezTo>
                  <a:cubicBezTo>
                    <a:pt x="6208" y="8510"/>
                    <a:pt x="6229" y="8512"/>
                    <a:pt x="6250" y="8512"/>
                  </a:cubicBezTo>
                  <a:cubicBezTo>
                    <a:pt x="6423" y="8512"/>
                    <a:pt x="6553" y="8367"/>
                    <a:pt x="6553" y="8221"/>
                  </a:cubicBezTo>
                  <a:cubicBezTo>
                    <a:pt x="6553" y="8221"/>
                    <a:pt x="6553" y="7936"/>
                    <a:pt x="6553" y="7529"/>
                  </a:cubicBezTo>
                  <a:cubicBezTo>
                    <a:pt x="6553" y="6838"/>
                    <a:pt x="6512" y="5698"/>
                    <a:pt x="6309" y="4518"/>
                  </a:cubicBezTo>
                  <a:cubicBezTo>
                    <a:pt x="6105" y="3338"/>
                    <a:pt x="5739" y="2076"/>
                    <a:pt x="5047" y="1140"/>
                  </a:cubicBezTo>
                  <a:cubicBezTo>
                    <a:pt x="4762" y="814"/>
                    <a:pt x="4477" y="530"/>
                    <a:pt x="4192" y="326"/>
                  </a:cubicBezTo>
                  <a:cubicBezTo>
                    <a:pt x="3908" y="123"/>
                    <a:pt x="3623" y="0"/>
                    <a:pt x="32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35"/>
            <p:cNvSpPr/>
            <p:nvPr/>
          </p:nvSpPr>
          <p:spPr>
            <a:xfrm>
              <a:off x="1585875" y="4992575"/>
              <a:ext cx="2500875" cy="466000"/>
            </a:xfrm>
            <a:custGeom>
              <a:avLst/>
              <a:gdLst/>
              <a:ahLst/>
              <a:cxnLst/>
              <a:rect l="l" t="t" r="r" b="b"/>
              <a:pathLst>
                <a:path w="100035" h="18640" extrusionOk="0">
                  <a:moveTo>
                    <a:pt x="46314" y="0"/>
                  </a:moveTo>
                  <a:cubicBezTo>
                    <a:pt x="45378" y="0"/>
                    <a:pt x="41064" y="1425"/>
                    <a:pt x="31460" y="3541"/>
                  </a:cubicBezTo>
                  <a:cubicBezTo>
                    <a:pt x="29832" y="3892"/>
                    <a:pt x="27988" y="4039"/>
                    <a:pt x="26046" y="4039"/>
                  </a:cubicBezTo>
                  <a:cubicBezTo>
                    <a:pt x="16528" y="4039"/>
                    <a:pt x="4681" y="529"/>
                    <a:pt x="4681" y="529"/>
                  </a:cubicBezTo>
                  <a:cubicBezTo>
                    <a:pt x="4681" y="529"/>
                    <a:pt x="1" y="3988"/>
                    <a:pt x="1" y="10459"/>
                  </a:cubicBezTo>
                  <a:cubicBezTo>
                    <a:pt x="1" y="14529"/>
                    <a:pt x="367" y="17948"/>
                    <a:pt x="855" y="18639"/>
                  </a:cubicBezTo>
                  <a:lnTo>
                    <a:pt x="100034" y="18639"/>
                  </a:lnTo>
                  <a:cubicBezTo>
                    <a:pt x="98447" y="17093"/>
                    <a:pt x="94255" y="13390"/>
                    <a:pt x="89046" y="12169"/>
                  </a:cubicBezTo>
                  <a:cubicBezTo>
                    <a:pt x="82290" y="10541"/>
                    <a:pt x="52866" y="7204"/>
                    <a:pt x="52866" y="7204"/>
                  </a:cubicBezTo>
                  <a:lnTo>
                    <a:pt x="51442" y="1302"/>
                  </a:lnTo>
                  <a:cubicBezTo>
                    <a:pt x="51442" y="1302"/>
                    <a:pt x="47291" y="0"/>
                    <a:pt x="463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35"/>
            <p:cNvSpPr/>
            <p:nvPr/>
          </p:nvSpPr>
          <p:spPr>
            <a:xfrm>
              <a:off x="1577750" y="4984425"/>
              <a:ext cx="2518150" cy="483300"/>
            </a:xfrm>
            <a:custGeom>
              <a:avLst/>
              <a:gdLst/>
              <a:ahLst/>
              <a:cxnLst/>
              <a:rect l="l" t="t" r="r" b="b"/>
              <a:pathLst>
                <a:path w="100726" h="19332" extrusionOk="0">
                  <a:moveTo>
                    <a:pt x="46639" y="652"/>
                  </a:moveTo>
                  <a:cubicBezTo>
                    <a:pt x="46842" y="652"/>
                    <a:pt x="47249" y="733"/>
                    <a:pt x="47778" y="855"/>
                  </a:cubicBezTo>
                  <a:cubicBezTo>
                    <a:pt x="48552" y="1018"/>
                    <a:pt x="49528" y="1303"/>
                    <a:pt x="50302" y="1547"/>
                  </a:cubicBezTo>
                  <a:cubicBezTo>
                    <a:pt x="50809" y="1681"/>
                    <a:pt x="51246" y="1797"/>
                    <a:pt x="51487" y="1861"/>
                  </a:cubicBezTo>
                  <a:lnTo>
                    <a:pt x="51487" y="1861"/>
                  </a:lnTo>
                  <a:lnTo>
                    <a:pt x="52866" y="7611"/>
                  </a:lnTo>
                  <a:cubicBezTo>
                    <a:pt x="52906" y="7733"/>
                    <a:pt x="53028" y="7855"/>
                    <a:pt x="53151" y="7855"/>
                  </a:cubicBezTo>
                  <a:cubicBezTo>
                    <a:pt x="53151" y="7855"/>
                    <a:pt x="53639" y="7896"/>
                    <a:pt x="54453" y="8018"/>
                  </a:cubicBezTo>
                  <a:cubicBezTo>
                    <a:pt x="57302" y="8343"/>
                    <a:pt x="64546" y="9198"/>
                    <a:pt x="71830" y="10134"/>
                  </a:cubicBezTo>
                  <a:cubicBezTo>
                    <a:pt x="79075" y="11070"/>
                    <a:pt x="86359" y="12128"/>
                    <a:pt x="89290" y="12820"/>
                  </a:cubicBezTo>
                  <a:cubicBezTo>
                    <a:pt x="93862" y="13909"/>
                    <a:pt x="97658" y="16907"/>
                    <a:pt x="99523" y="18640"/>
                  </a:cubicBezTo>
                  <a:lnTo>
                    <a:pt x="1383" y="18640"/>
                  </a:lnTo>
                  <a:cubicBezTo>
                    <a:pt x="1314" y="18474"/>
                    <a:pt x="1237" y="18221"/>
                    <a:pt x="1180" y="17907"/>
                  </a:cubicBezTo>
                  <a:cubicBezTo>
                    <a:pt x="895" y="16483"/>
                    <a:pt x="651" y="13838"/>
                    <a:pt x="651" y="10785"/>
                  </a:cubicBezTo>
                  <a:cubicBezTo>
                    <a:pt x="651" y="7652"/>
                    <a:pt x="1791" y="5210"/>
                    <a:pt x="2930" y="3582"/>
                  </a:cubicBezTo>
                  <a:cubicBezTo>
                    <a:pt x="3500" y="2768"/>
                    <a:pt x="4070" y="2158"/>
                    <a:pt x="4517" y="1710"/>
                  </a:cubicBezTo>
                  <a:cubicBezTo>
                    <a:pt x="4721" y="1506"/>
                    <a:pt x="4884" y="1344"/>
                    <a:pt x="5006" y="1262"/>
                  </a:cubicBezTo>
                  <a:lnTo>
                    <a:pt x="5052" y="1227"/>
                  </a:lnTo>
                  <a:lnTo>
                    <a:pt x="5052" y="1227"/>
                  </a:lnTo>
                  <a:cubicBezTo>
                    <a:pt x="6529" y="1642"/>
                    <a:pt x="17422" y="4681"/>
                    <a:pt x="26372" y="4681"/>
                  </a:cubicBezTo>
                  <a:cubicBezTo>
                    <a:pt x="28325" y="4681"/>
                    <a:pt x="30197" y="4518"/>
                    <a:pt x="31866" y="4192"/>
                  </a:cubicBezTo>
                  <a:cubicBezTo>
                    <a:pt x="36668" y="3134"/>
                    <a:pt x="40127" y="2239"/>
                    <a:pt x="42529" y="1628"/>
                  </a:cubicBezTo>
                  <a:cubicBezTo>
                    <a:pt x="43749" y="1344"/>
                    <a:pt x="44686" y="1099"/>
                    <a:pt x="45337" y="896"/>
                  </a:cubicBezTo>
                  <a:cubicBezTo>
                    <a:pt x="46029" y="733"/>
                    <a:pt x="46476" y="652"/>
                    <a:pt x="46639" y="652"/>
                  </a:cubicBezTo>
                  <a:close/>
                  <a:moveTo>
                    <a:pt x="46639" y="1"/>
                  </a:moveTo>
                  <a:cubicBezTo>
                    <a:pt x="46354" y="1"/>
                    <a:pt x="45906" y="82"/>
                    <a:pt x="45174" y="245"/>
                  </a:cubicBezTo>
                  <a:cubicBezTo>
                    <a:pt x="43098" y="774"/>
                    <a:pt x="38907" y="1954"/>
                    <a:pt x="31703" y="3501"/>
                  </a:cubicBezTo>
                  <a:cubicBezTo>
                    <a:pt x="30116" y="3867"/>
                    <a:pt x="28285" y="3989"/>
                    <a:pt x="26372" y="3989"/>
                  </a:cubicBezTo>
                  <a:cubicBezTo>
                    <a:pt x="21651" y="3989"/>
                    <a:pt x="16320" y="3134"/>
                    <a:pt x="12169" y="2280"/>
                  </a:cubicBezTo>
                  <a:cubicBezTo>
                    <a:pt x="10093" y="1832"/>
                    <a:pt x="8343" y="1384"/>
                    <a:pt x="7081" y="1059"/>
                  </a:cubicBezTo>
                  <a:cubicBezTo>
                    <a:pt x="6471" y="896"/>
                    <a:pt x="5942" y="774"/>
                    <a:pt x="5616" y="652"/>
                  </a:cubicBezTo>
                  <a:cubicBezTo>
                    <a:pt x="5291" y="570"/>
                    <a:pt x="5087" y="530"/>
                    <a:pt x="5087" y="530"/>
                  </a:cubicBezTo>
                  <a:cubicBezTo>
                    <a:pt x="5054" y="513"/>
                    <a:pt x="5013" y="503"/>
                    <a:pt x="4971" y="503"/>
                  </a:cubicBezTo>
                  <a:cubicBezTo>
                    <a:pt x="4912" y="503"/>
                    <a:pt x="4850" y="523"/>
                    <a:pt x="4802" y="570"/>
                  </a:cubicBezTo>
                  <a:cubicBezTo>
                    <a:pt x="4762" y="570"/>
                    <a:pt x="3581" y="1466"/>
                    <a:pt x="2401" y="3216"/>
                  </a:cubicBezTo>
                  <a:cubicBezTo>
                    <a:pt x="1180" y="4925"/>
                    <a:pt x="0" y="7489"/>
                    <a:pt x="0" y="10785"/>
                  </a:cubicBezTo>
                  <a:cubicBezTo>
                    <a:pt x="0" y="12861"/>
                    <a:pt x="82" y="14692"/>
                    <a:pt x="244" y="16157"/>
                  </a:cubicBezTo>
                  <a:cubicBezTo>
                    <a:pt x="326" y="16890"/>
                    <a:pt x="407" y="17541"/>
                    <a:pt x="529" y="18029"/>
                  </a:cubicBezTo>
                  <a:cubicBezTo>
                    <a:pt x="611" y="18518"/>
                    <a:pt x="733" y="18884"/>
                    <a:pt x="895" y="19169"/>
                  </a:cubicBezTo>
                  <a:cubicBezTo>
                    <a:pt x="936" y="19250"/>
                    <a:pt x="1058" y="19332"/>
                    <a:pt x="1180" y="19332"/>
                  </a:cubicBezTo>
                  <a:lnTo>
                    <a:pt x="100359" y="19332"/>
                  </a:lnTo>
                  <a:cubicBezTo>
                    <a:pt x="100481" y="19332"/>
                    <a:pt x="100603" y="19210"/>
                    <a:pt x="100644" y="19088"/>
                  </a:cubicBezTo>
                  <a:cubicBezTo>
                    <a:pt x="100725" y="18965"/>
                    <a:pt x="100685" y="18843"/>
                    <a:pt x="100563" y="18721"/>
                  </a:cubicBezTo>
                  <a:cubicBezTo>
                    <a:pt x="98975" y="17134"/>
                    <a:pt x="94784" y="13431"/>
                    <a:pt x="89412" y="12169"/>
                  </a:cubicBezTo>
                  <a:cubicBezTo>
                    <a:pt x="86034" y="11355"/>
                    <a:pt x="76999" y="10093"/>
                    <a:pt x="68819" y="9076"/>
                  </a:cubicBezTo>
                  <a:cubicBezTo>
                    <a:pt x="61526" y="8137"/>
                    <a:pt x="54907" y="7391"/>
                    <a:pt x="53504" y="7234"/>
                  </a:cubicBezTo>
                  <a:lnTo>
                    <a:pt x="53504" y="7234"/>
                  </a:lnTo>
                  <a:lnTo>
                    <a:pt x="52092" y="1547"/>
                  </a:lnTo>
                  <a:cubicBezTo>
                    <a:pt x="52052" y="1425"/>
                    <a:pt x="51970" y="1303"/>
                    <a:pt x="51848" y="1303"/>
                  </a:cubicBezTo>
                  <a:cubicBezTo>
                    <a:pt x="51848" y="1303"/>
                    <a:pt x="50831" y="977"/>
                    <a:pt x="49651" y="652"/>
                  </a:cubicBezTo>
                  <a:cubicBezTo>
                    <a:pt x="49081" y="489"/>
                    <a:pt x="48470" y="326"/>
                    <a:pt x="47941" y="204"/>
                  </a:cubicBezTo>
                  <a:cubicBezTo>
                    <a:pt x="47412" y="82"/>
                    <a:pt x="46965" y="1"/>
                    <a:pt x="466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35"/>
            <p:cNvSpPr/>
            <p:nvPr/>
          </p:nvSpPr>
          <p:spPr>
            <a:xfrm>
              <a:off x="1598100" y="2881400"/>
              <a:ext cx="1406100" cy="2341600"/>
            </a:xfrm>
            <a:custGeom>
              <a:avLst/>
              <a:gdLst/>
              <a:ahLst/>
              <a:cxnLst/>
              <a:rect l="l" t="t" r="r" b="b"/>
              <a:pathLst>
                <a:path w="56244" h="93664" extrusionOk="0">
                  <a:moveTo>
                    <a:pt x="27796" y="0"/>
                  </a:moveTo>
                  <a:cubicBezTo>
                    <a:pt x="27796" y="0"/>
                    <a:pt x="27593" y="122"/>
                    <a:pt x="27308" y="326"/>
                  </a:cubicBezTo>
                  <a:cubicBezTo>
                    <a:pt x="25436" y="1588"/>
                    <a:pt x="18639" y="6308"/>
                    <a:pt x="13471" y="10378"/>
                  </a:cubicBezTo>
                  <a:cubicBezTo>
                    <a:pt x="7448" y="15099"/>
                    <a:pt x="7041" y="23890"/>
                    <a:pt x="6796" y="30686"/>
                  </a:cubicBezTo>
                  <a:cubicBezTo>
                    <a:pt x="6512" y="37523"/>
                    <a:pt x="2116" y="80011"/>
                    <a:pt x="1058" y="85261"/>
                  </a:cubicBezTo>
                  <a:cubicBezTo>
                    <a:pt x="0" y="90511"/>
                    <a:pt x="9401" y="91854"/>
                    <a:pt x="18477" y="93156"/>
                  </a:cubicBezTo>
                  <a:cubicBezTo>
                    <a:pt x="20817" y="93504"/>
                    <a:pt x="23335" y="93664"/>
                    <a:pt x="25880" y="93664"/>
                  </a:cubicBezTo>
                  <a:cubicBezTo>
                    <a:pt x="33159" y="93664"/>
                    <a:pt x="40657" y="92359"/>
                    <a:pt x="44848" y="90430"/>
                  </a:cubicBezTo>
                  <a:cubicBezTo>
                    <a:pt x="50505" y="87784"/>
                    <a:pt x="51807" y="87906"/>
                    <a:pt x="51807" y="85058"/>
                  </a:cubicBezTo>
                  <a:cubicBezTo>
                    <a:pt x="51807" y="82168"/>
                    <a:pt x="51930" y="75575"/>
                    <a:pt x="51930" y="75046"/>
                  </a:cubicBezTo>
                  <a:cubicBezTo>
                    <a:pt x="51930" y="74558"/>
                    <a:pt x="55999" y="42366"/>
                    <a:pt x="55755" y="32924"/>
                  </a:cubicBezTo>
                  <a:cubicBezTo>
                    <a:pt x="55470" y="23483"/>
                    <a:pt x="56243" y="18355"/>
                    <a:pt x="54046" y="13634"/>
                  </a:cubicBezTo>
                  <a:cubicBezTo>
                    <a:pt x="51807" y="8913"/>
                    <a:pt x="46151" y="5250"/>
                    <a:pt x="38662" y="2768"/>
                  </a:cubicBezTo>
                  <a:cubicBezTo>
                    <a:pt x="31174" y="245"/>
                    <a:pt x="27796" y="0"/>
                    <a:pt x="277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35"/>
            <p:cNvSpPr/>
            <p:nvPr/>
          </p:nvSpPr>
          <p:spPr>
            <a:xfrm>
              <a:off x="1631675" y="2921075"/>
              <a:ext cx="1264675" cy="2293325"/>
            </a:xfrm>
            <a:custGeom>
              <a:avLst/>
              <a:gdLst/>
              <a:ahLst/>
              <a:cxnLst/>
              <a:rect l="l" t="t" r="r" b="b"/>
              <a:pathLst>
                <a:path w="50587" h="91733" extrusionOk="0">
                  <a:moveTo>
                    <a:pt x="24744" y="1"/>
                  </a:moveTo>
                  <a:cubicBezTo>
                    <a:pt x="21976" y="1913"/>
                    <a:pt x="16604" y="5698"/>
                    <a:pt x="12331" y="9035"/>
                  </a:cubicBezTo>
                  <a:cubicBezTo>
                    <a:pt x="9401" y="11355"/>
                    <a:pt x="7814" y="14652"/>
                    <a:pt x="6959" y="18233"/>
                  </a:cubicBezTo>
                  <a:cubicBezTo>
                    <a:pt x="6064" y="21855"/>
                    <a:pt x="5901" y="25721"/>
                    <a:pt x="5779" y="29140"/>
                  </a:cubicBezTo>
                  <a:cubicBezTo>
                    <a:pt x="5698" y="31704"/>
                    <a:pt x="5006" y="39273"/>
                    <a:pt x="4110" y="48023"/>
                  </a:cubicBezTo>
                  <a:cubicBezTo>
                    <a:pt x="3256" y="56773"/>
                    <a:pt x="2198" y="66703"/>
                    <a:pt x="1343" y="73947"/>
                  </a:cubicBezTo>
                  <a:cubicBezTo>
                    <a:pt x="814" y="78790"/>
                    <a:pt x="326" y="82412"/>
                    <a:pt x="41" y="83755"/>
                  </a:cubicBezTo>
                  <a:cubicBezTo>
                    <a:pt x="0" y="84000"/>
                    <a:pt x="0" y="84244"/>
                    <a:pt x="0" y="84447"/>
                  </a:cubicBezTo>
                  <a:cubicBezTo>
                    <a:pt x="0" y="85505"/>
                    <a:pt x="448" y="86319"/>
                    <a:pt x="1384" y="87093"/>
                  </a:cubicBezTo>
                  <a:cubicBezTo>
                    <a:pt x="2279" y="87825"/>
                    <a:pt x="3622" y="88436"/>
                    <a:pt x="5250" y="88965"/>
                  </a:cubicBezTo>
                  <a:cubicBezTo>
                    <a:pt x="8506" y="89982"/>
                    <a:pt x="12860" y="90633"/>
                    <a:pt x="17174" y="91244"/>
                  </a:cubicBezTo>
                  <a:cubicBezTo>
                    <a:pt x="19494" y="91569"/>
                    <a:pt x="21976" y="91732"/>
                    <a:pt x="24459" y="91732"/>
                  </a:cubicBezTo>
                  <a:lnTo>
                    <a:pt x="24744" y="91732"/>
                  </a:lnTo>
                  <a:lnTo>
                    <a:pt x="50587" y="70529"/>
                  </a:lnTo>
                  <a:cubicBezTo>
                    <a:pt x="50587" y="70529"/>
                    <a:pt x="50587" y="70529"/>
                    <a:pt x="50587" y="70488"/>
                  </a:cubicBezTo>
                  <a:cubicBezTo>
                    <a:pt x="47738" y="64913"/>
                    <a:pt x="44848" y="59174"/>
                    <a:pt x="42569" y="54616"/>
                  </a:cubicBezTo>
                  <a:cubicBezTo>
                    <a:pt x="42569" y="54779"/>
                    <a:pt x="42447" y="54901"/>
                    <a:pt x="42284" y="54901"/>
                  </a:cubicBezTo>
                  <a:cubicBezTo>
                    <a:pt x="40941" y="55186"/>
                    <a:pt x="39558" y="55267"/>
                    <a:pt x="38255" y="55267"/>
                  </a:cubicBezTo>
                  <a:cubicBezTo>
                    <a:pt x="33494" y="55267"/>
                    <a:pt x="29465" y="53924"/>
                    <a:pt x="29465" y="53884"/>
                  </a:cubicBezTo>
                  <a:cubicBezTo>
                    <a:pt x="29302" y="53843"/>
                    <a:pt x="29180" y="53640"/>
                    <a:pt x="29261" y="53477"/>
                  </a:cubicBezTo>
                  <a:cubicBezTo>
                    <a:pt x="29302" y="53314"/>
                    <a:pt x="29424" y="53233"/>
                    <a:pt x="29587" y="53233"/>
                  </a:cubicBezTo>
                  <a:cubicBezTo>
                    <a:pt x="29587" y="53233"/>
                    <a:pt x="29628" y="53233"/>
                    <a:pt x="29668" y="53273"/>
                  </a:cubicBezTo>
                  <a:cubicBezTo>
                    <a:pt x="29668" y="53273"/>
                    <a:pt x="29750" y="53273"/>
                    <a:pt x="29872" y="53314"/>
                  </a:cubicBezTo>
                  <a:cubicBezTo>
                    <a:pt x="29953" y="53355"/>
                    <a:pt x="30157" y="53395"/>
                    <a:pt x="30360" y="53477"/>
                  </a:cubicBezTo>
                  <a:cubicBezTo>
                    <a:pt x="30808" y="53599"/>
                    <a:pt x="31418" y="53762"/>
                    <a:pt x="32232" y="53924"/>
                  </a:cubicBezTo>
                  <a:cubicBezTo>
                    <a:pt x="33779" y="54291"/>
                    <a:pt x="35936" y="54616"/>
                    <a:pt x="38255" y="54616"/>
                  </a:cubicBezTo>
                  <a:cubicBezTo>
                    <a:pt x="39517" y="54616"/>
                    <a:pt x="40860" y="54494"/>
                    <a:pt x="42162" y="54250"/>
                  </a:cubicBezTo>
                  <a:lnTo>
                    <a:pt x="42244" y="54250"/>
                  </a:lnTo>
                  <a:cubicBezTo>
                    <a:pt x="42284" y="54250"/>
                    <a:pt x="42366" y="54250"/>
                    <a:pt x="42406" y="54291"/>
                  </a:cubicBezTo>
                  <a:cubicBezTo>
                    <a:pt x="42162" y="53843"/>
                    <a:pt x="41959" y="53355"/>
                    <a:pt x="41715" y="52907"/>
                  </a:cubicBezTo>
                  <a:lnTo>
                    <a:pt x="41633" y="52907"/>
                  </a:lnTo>
                  <a:cubicBezTo>
                    <a:pt x="41552" y="52907"/>
                    <a:pt x="41470" y="52907"/>
                    <a:pt x="41430" y="52866"/>
                  </a:cubicBezTo>
                  <a:cubicBezTo>
                    <a:pt x="35366" y="48186"/>
                    <a:pt x="34104" y="45337"/>
                    <a:pt x="34064" y="45297"/>
                  </a:cubicBezTo>
                  <a:cubicBezTo>
                    <a:pt x="34023" y="45093"/>
                    <a:pt x="34104" y="44890"/>
                    <a:pt x="34267" y="44849"/>
                  </a:cubicBezTo>
                  <a:cubicBezTo>
                    <a:pt x="34308" y="44808"/>
                    <a:pt x="34348" y="44808"/>
                    <a:pt x="34389" y="44808"/>
                  </a:cubicBezTo>
                  <a:cubicBezTo>
                    <a:pt x="34511" y="44808"/>
                    <a:pt x="34633" y="44890"/>
                    <a:pt x="34715" y="45012"/>
                  </a:cubicBezTo>
                  <a:lnTo>
                    <a:pt x="34715" y="45052"/>
                  </a:lnTo>
                  <a:lnTo>
                    <a:pt x="34755" y="45134"/>
                  </a:lnTo>
                  <a:cubicBezTo>
                    <a:pt x="34796" y="45215"/>
                    <a:pt x="34877" y="45337"/>
                    <a:pt x="34959" y="45459"/>
                  </a:cubicBezTo>
                  <a:cubicBezTo>
                    <a:pt x="35162" y="45785"/>
                    <a:pt x="35488" y="46273"/>
                    <a:pt x="36017" y="46924"/>
                  </a:cubicBezTo>
                  <a:cubicBezTo>
                    <a:pt x="36953" y="48064"/>
                    <a:pt x="38540" y="49733"/>
                    <a:pt x="41145" y="51767"/>
                  </a:cubicBezTo>
                  <a:cubicBezTo>
                    <a:pt x="39313" y="48064"/>
                    <a:pt x="38093" y="45581"/>
                    <a:pt x="37970" y="45256"/>
                  </a:cubicBezTo>
                  <a:cubicBezTo>
                    <a:pt x="37686" y="44320"/>
                    <a:pt x="36872" y="41145"/>
                    <a:pt x="36872" y="37930"/>
                  </a:cubicBezTo>
                  <a:cubicBezTo>
                    <a:pt x="36872" y="36709"/>
                    <a:pt x="36994" y="35489"/>
                    <a:pt x="37319" y="34349"/>
                  </a:cubicBezTo>
                  <a:cubicBezTo>
                    <a:pt x="38499" y="30442"/>
                    <a:pt x="42203" y="25436"/>
                    <a:pt x="42203" y="25436"/>
                  </a:cubicBezTo>
                  <a:lnTo>
                    <a:pt x="47494" y="15832"/>
                  </a:lnTo>
                  <a:cubicBezTo>
                    <a:pt x="44685" y="11233"/>
                    <a:pt x="39029" y="4844"/>
                    <a:pt x="39029" y="4844"/>
                  </a:cubicBezTo>
                  <a:cubicBezTo>
                    <a:pt x="39029" y="4844"/>
                    <a:pt x="39558" y="4681"/>
                    <a:pt x="39720" y="4314"/>
                  </a:cubicBezTo>
                  <a:cubicBezTo>
                    <a:pt x="34877" y="2483"/>
                    <a:pt x="26901" y="489"/>
                    <a:pt x="24744"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35"/>
            <p:cNvSpPr/>
            <p:nvPr/>
          </p:nvSpPr>
          <p:spPr>
            <a:xfrm>
              <a:off x="2061025" y="3553925"/>
              <a:ext cx="189250" cy="494225"/>
            </a:xfrm>
            <a:custGeom>
              <a:avLst/>
              <a:gdLst/>
              <a:ahLst/>
              <a:cxnLst/>
              <a:rect l="l" t="t" r="r" b="b"/>
              <a:pathLst>
                <a:path w="7570" h="19769" extrusionOk="0">
                  <a:moveTo>
                    <a:pt x="326" y="0"/>
                  </a:moveTo>
                  <a:cubicBezTo>
                    <a:pt x="122" y="41"/>
                    <a:pt x="0" y="204"/>
                    <a:pt x="0" y="367"/>
                  </a:cubicBezTo>
                  <a:cubicBezTo>
                    <a:pt x="0" y="407"/>
                    <a:pt x="1221" y="12087"/>
                    <a:pt x="6919" y="19616"/>
                  </a:cubicBezTo>
                  <a:cubicBezTo>
                    <a:pt x="6968" y="19715"/>
                    <a:pt x="7077" y="19769"/>
                    <a:pt x="7182" y="19769"/>
                  </a:cubicBezTo>
                  <a:cubicBezTo>
                    <a:pt x="7251" y="19769"/>
                    <a:pt x="7318" y="19746"/>
                    <a:pt x="7366" y="19698"/>
                  </a:cubicBezTo>
                  <a:cubicBezTo>
                    <a:pt x="7529" y="19576"/>
                    <a:pt x="7570" y="19372"/>
                    <a:pt x="7448" y="19209"/>
                  </a:cubicBezTo>
                  <a:cubicBezTo>
                    <a:pt x="4680" y="15587"/>
                    <a:pt x="2971" y="10826"/>
                    <a:pt x="1994" y="7000"/>
                  </a:cubicBezTo>
                  <a:cubicBezTo>
                    <a:pt x="1465" y="5087"/>
                    <a:pt x="1140" y="3419"/>
                    <a:pt x="936" y="2239"/>
                  </a:cubicBezTo>
                  <a:cubicBezTo>
                    <a:pt x="855" y="1628"/>
                    <a:pt x="773" y="1140"/>
                    <a:pt x="733" y="814"/>
                  </a:cubicBezTo>
                  <a:cubicBezTo>
                    <a:pt x="692" y="489"/>
                    <a:pt x="692" y="326"/>
                    <a:pt x="692" y="326"/>
                  </a:cubicBezTo>
                  <a:cubicBezTo>
                    <a:pt x="651" y="122"/>
                    <a:pt x="489" y="0"/>
                    <a:pt x="3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35"/>
            <p:cNvSpPr/>
            <p:nvPr/>
          </p:nvSpPr>
          <p:spPr>
            <a:xfrm>
              <a:off x="2482225" y="4041475"/>
              <a:ext cx="199450" cy="202600"/>
            </a:xfrm>
            <a:custGeom>
              <a:avLst/>
              <a:gdLst/>
              <a:ahLst/>
              <a:cxnLst/>
              <a:rect l="l" t="t" r="r" b="b"/>
              <a:pathLst>
                <a:path w="7978" h="8104" extrusionOk="0">
                  <a:moveTo>
                    <a:pt x="381" y="1"/>
                  </a:moveTo>
                  <a:cubicBezTo>
                    <a:pt x="335" y="1"/>
                    <a:pt x="289" y="11"/>
                    <a:pt x="245" y="33"/>
                  </a:cubicBezTo>
                  <a:cubicBezTo>
                    <a:pt x="82" y="74"/>
                    <a:pt x="1" y="277"/>
                    <a:pt x="42" y="481"/>
                  </a:cubicBezTo>
                  <a:cubicBezTo>
                    <a:pt x="82" y="521"/>
                    <a:pt x="1344" y="3370"/>
                    <a:pt x="7408" y="8050"/>
                  </a:cubicBezTo>
                  <a:cubicBezTo>
                    <a:pt x="7458" y="8084"/>
                    <a:pt x="7530" y="8104"/>
                    <a:pt x="7602" y="8104"/>
                  </a:cubicBezTo>
                  <a:cubicBezTo>
                    <a:pt x="7704" y="8104"/>
                    <a:pt x="7808" y="8064"/>
                    <a:pt x="7855" y="7969"/>
                  </a:cubicBezTo>
                  <a:cubicBezTo>
                    <a:pt x="7977" y="7806"/>
                    <a:pt x="7937" y="7603"/>
                    <a:pt x="7815" y="7481"/>
                  </a:cubicBezTo>
                  <a:cubicBezTo>
                    <a:pt x="4803" y="5201"/>
                    <a:pt x="3012" y="3370"/>
                    <a:pt x="1995" y="2108"/>
                  </a:cubicBezTo>
                  <a:cubicBezTo>
                    <a:pt x="1466" y="1457"/>
                    <a:pt x="1140" y="969"/>
                    <a:pt x="937" y="643"/>
                  </a:cubicBezTo>
                  <a:cubicBezTo>
                    <a:pt x="855" y="521"/>
                    <a:pt x="774" y="399"/>
                    <a:pt x="733" y="318"/>
                  </a:cubicBezTo>
                  <a:lnTo>
                    <a:pt x="693" y="236"/>
                  </a:lnTo>
                  <a:lnTo>
                    <a:pt x="693" y="196"/>
                  </a:lnTo>
                  <a:cubicBezTo>
                    <a:pt x="633" y="77"/>
                    <a:pt x="508" y="1"/>
                    <a:pt x="3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5"/>
            <p:cNvSpPr/>
            <p:nvPr/>
          </p:nvSpPr>
          <p:spPr>
            <a:xfrm>
              <a:off x="2361150" y="4252250"/>
              <a:ext cx="335775" cy="50525"/>
            </a:xfrm>
            <a:custGeom>
              <a:avLst/>
              <a:gdLst/>
              <a:ahLst/>
              <a:cxnLst/>
              <a:rect l="l" t="t" r="r" b="b"/>
              <a:pathLst>
                <a:path w="13431" h="2021" extrusionOk="0">
                  <a:moveTo>
                    <a:pt x="378" y="0"/>
                  </a:moveTo>
                  <a:cubicBezTo>
                    <a:pt x="245" y="0"/>
                    <a:pt x="114" y="103"/>
                    <a:pt x="82" y="230"/>
                  </a:cubicBezTo>
                  <a:cubicBezTo>
                    <a:pt x="1" y="393"/>
                    <a:pt x="123" y="596"/>
                    <a:pt x="286" y="637"/>
                  </a:cubicBezTo>
                  <a:cubicBezTo>
                    <a:pt x="286" y="677"/>
                    <a:pt x="4315" y="2020"/>
                    <a:pt x="9076" y="2020"/>
                  </a:cubicBezTo>
                  <a:cubicBezTo>
                    <a:pt x="10379" y="2020"/>
                    <a:pt x="11762" y="1939"/>
                    <a:pt x="13105" y="1654"/>
                  </a:cubicBezTo>
                  <a:cubicBezTo>
                    <a:pt x="13309" y="1654"/>
                    <a:pt x="13431" y="1451"/>
                    <a:pt x="13390" y="1288"/>
                  </a:cubicBezTo>
                  <a:cubicBezTo>
                    <a:pt x="13355" y="1111"/>
                    <a:pt x="13227" y="995"/>
                    <a:pt x="13060" y="995"/>
                  </a:cubicBezTo>
                  <a:cubicBezTo>
                    <a:pt x="13035" y="995"/>
                    <a:pt x="13010" y="998"/>
                    <a:pt x="12983" y="1003"/>
                  </a:cubicBezTo>
                  <a:cubicBezTo>
                    <a:pt x="11681" y="1247"/>
                    <a:pt x="10338" y="1369"/>
                    <a:pt x="9076" y="1369"/>
                  </a:cubicBezTo>
                  <a:cubicBezTo>
                    <a:pt x="6757" y="1369"/>
                    <a:pt x="4600" y="1044"/>
                    <a:pt x="3053" y="677"/>
                  </a:cubicBezTo>
                  <a:cubicBezTo>
                    <a:pt x="2239" y="515"/>
                    <a:pt x="1629" y="352"/>
                    <a:pt x="1181" y="230"/>
                  </a:cubicBezTo>
                  <a:cubicBezTo>
                    <a:pt x="978" y="148"/>
                    <a:pt x="774" y="108"/>
                    <a:pt x="693" y="67"/>
                  </a:cubicBezTo>
                  <a:cubicBezTo>
                    <a:pt x="571" y="26"/>
                    <a:pt x="489" y="26"/>
                    <a:pt x="489" y="26"/>
                  </a:cubicBezTo>
                  <a:cubicBezTo>
                    <a:pt x="454" y="8"/>
                    <a:pt x="416" y="0"/>
                    <a:pt x="3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35"/>
            <p:cNvSpPr/>
            <p:nvPr/>
          </p:nvSpPr>
          <p:spPr>
            <a:xfrm>
              <a:off x="2311300" y="4874800"/>
              <a:ext cx="481275" cy="353625"/>
            </a:xfrm>
            <a:custGeom>
              <a:avLst/>
              <a:gdLst/>
              <a:ahLst/>
              <a:cxnLst/>
              <a:rect l="l" t="t" r="r" b="b"/>
              <a:pathLst>
                <a:path w="19251" h="14145" extrusionOk="0">
                  <a:moveTo>
                    <a:pt x="18884" y="1"/>
                  </a:moveTo>
                  <a:cubicBezTo>
                    <a:pt x="18777" y="1"/>
                    <a:pt x="18673" y="54"/>
                    <a:pt x="18599" y="153"/>
                  </a:cubicBezTo>
                  <a:cubicBezTo>
                    <a:pt x="16035" y="3409"/>
                    <a:pt x="11437" y="6746"/>
                    <a:pt x="7489" y="9269"/>
                  </a:cubicBezTo>
                  <a:cubicBezTo>
                    <a:pt x="5495" y="10531"/>
                    <a:pt x="3663" y="11589"/>
                    <a:pt x="2361" y="12322"/>
                  </a:cubicBezTo>
                  <a:cubicBezTo>
                    <a:pt x="1710" y="12728"/>
                    <a:pt x="1181" y="13013"/>
                    <a:pt x="815" y="13217"/>
                  </a:cubicBezTo>
                  <a:cubicBezTo>
                    <a:pt x="408" y="13380"/>
                    <a:pt x="204" y="13502"/>
                    <a:pt x="204" y="13502"/>
                  </a:cubicBezTo>
                  <a:cubicBezTo>
                    <a:pt x="41" y="13583"/>
                    <a:pt x="1" y="13787"/>
                    <a:pt x="82" y="13949"/>
                  </a:cubicBezTo>
                  <a:cubicBezTo>
                    <a:pt x="142" y="14069"/>
                    <a:pt x="267" y="14144"/>
                    <a:pt x="393" y="14144"/>
                  </a:cubicBezTo>
                  <a:cubicBezTo>
                    <a:pt x="440" y="14144"/>
                    <a:pt x="486" y="14134"/>
                    <a:pt x="530" y="14112"/>
                  </a:cubicBezTo>
                  <a:cubicBezTo>
                    <a:pt x="530" y="14112"/>
                    <a:pt x="3867" y="12403"/>
                    <a:pt x="7855" y="9839"/>
                  </a:cubicBezTo>
                  <a:cubicBezTo>
                    <a:pt x="11844" y="7316"/>
                    <a:pt x="16442" y="3938"/>
                    <a:pt x="19128" y="560"/>
                  </a:cubicBezTo>
                  <a:cubicBezTo>
                    <a:pt x="19250" y="397"/>
                    <a:pt x="19210" y="194"/>
                    <a:pt x="19088" y="72"/>
                  </a:cubicBezTo>
                  <a:cubicBezTo>
                    <a:pt x="19023" y="23"/>
                    <a:pt x="18953" y="1"/>
                    <a:pt x="18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35"/>
            <p:cNvSpPr/>
            <p:nvPr/>
          </p:nvSpPr>
          <p:spPr>
            <a:xfrm>
              <a:off x="1614375" y="2872825"/>
              <a:ext cx="1385750" cy="2358850"/>
            </a:xfrm>
            <a:custGeom>
              <a:avLst/>
              <a:gdLst/>
              <a:ahLst/>
              <a:cxnLst/>
              <a:rect l="l" t="t" r="r" b="b"/>
              <a:pathLst>
                <a:path w="55430" h="94354" extrusionOk="0">
                  <a:moveTo>
                    <a:pt x="27219" y="694"/>
                  </a:moveTo>
                  <a:cubicBezTo>
                    <a:pt x="27233" y="699"/>
                    <a:pt x="27249" y="704"/>
                    <a:pt x="27267" y="710"/>
                  </a:cubicBezTo>
                  <a:cubicBezTo>
                    <a:pt x="28000" y="791"/>
                    <a:pt x="31378" y="1239"/>
                    <a:pt x="37930" y="3396"/>
                  </a:cubicBezTo>
                  <a:cubicBezTo>
                    <a:pt x="45337" y="5878"/>
                    <a:pt x="50912" y="9541"/>
                    <a:pt x="53069" y="14140"/>
                  </a:cubicBezTo>
                  <a:cubicBezTo>
                    <a:pt x="54575" y="17355"/>
                    <a:pt x="54697" y="20773"/>
                    <a:pt x="54697" y="25779"/>
                  </a:cubicBezTo>
                  <a:cubicBezTo>
                    <a:pt x="54697" y="26430"/>
                    <a:pt x="54697" y="27081"/>
                    <a:pt x="54697" y="27773"/>
                  </a:cubicBezTo>
                  <a:cubicBezTo>
                    <a:pt x="54697" y="29442"/>
                    <a:pt x="54697" y="31273"/>
                    <a:pt x="54738" y="33267"/>
                  </a:cubicBezTo>
                  <a:cubicBezTo>
                    <a:pt x="54738" y="33593"/>
                    <a:pt x="54738" y="33878"/>
                    <a:pt x="54738" y="34244"/>
                  </a:cubicBezTo>
                  <a:cubicBezTo>
                    <a:pt x="54778" y="39413"/>
                    <a:pt x="53802" y="49587"/>
                    <a:pt x="52866" y="58500"/>
                  </a:cubicBezTo>
                  <a:cubicBezTo>
                    <a:pt x="52377" y="62976"/>
                    <a:pt x="51889" y="67128"/>
                    <a:pt x="51523" y="70180"/>
                  </a:cubicBezTo>
                  <a:cubicBezTo>
                    <a:pt x="51360" y="71726"/>
                    <a:pt x="51197" y="72988"/>
                    <a:pt x="51116" y="73883"/>
                  </a:cubicBezTo>
                  <a:cubicBezTo>
                    <a:pt x="51034" y="74331"/>
                    <a:pt x="50994" y="74697"/>
                    <a:pt x="50994" y="74941"/>
                  </a:cubicBezTo>
                  <a:cubicBezTo>
                    <a:pt x="50953" y="75063"/>
                    <a:pt x="50953" y="75145"/>
                    <a:pt x="50953" y="75226"/>
                  </a:cubicBezTo>
                  <a:cubicBezTo>
                    <a:pt x="50953" y="75308"/>
                    <a:pt x="50953" y="75348"/>
                    <a:pt x="50953" y="75389"/>
                  </a:cubicBezTo>
                  <a:cubicBezTo>
                    <a:pt x="50953" y="75918"/>
                    <a:pt x="50790" y="82470"/>
                    <a:pt x="50790" y="85401"/>
                  </a:cubicBezTo>
                  <a:cubicBezTo>
                    <a:pt x="50790" y="86092"/>
                    <a:pt x="50709" y="86540"/>
                    <a:pt x="50546" y="86906"/>
                  </a:cubicBezTo>
                  <a:cubicBezTo>
                    <a:pt x="50424" y="87191"/>
                    <a:pt x="50220" y="87435"/>
                    <a:pt x="49936" y="87639"/>
                  </a:cubicBezTo>
                  <a:cubicBezTo>
                    <a:pt x="49040" y="88371"/>
                    <a:pt x="47250" y="88982"/>
                    <a:pt x="44034" y="90447"/>
                  </a:cubicBezTo>
                  <a:cubicBezTo>
                    <a:pt x="39924" y="92360"/>
                    <a:pt x="32436" y="93662"/>
                    <a:pt x="25151" y="93662"/>
                  </a:cubicBezTo>
                  <a:cubicBezTo>
                    <a:pt x="22668" y="93662"/>
                    <a:pt x="20186" y="93499"/>
                    <a:pt x="17866" y="93174"/>
                  </a:cubicBezTo>
                  <a:cubicBezTo>
                    <a:pt x="13552" y="92563"/>
                    <a:pt x="9198" y="91912"/>
                    <a:pt x="5942" y="90895"/>
                  </a:cubicBezTo>
                  <a:cubicBezTo>
                    <a:pt x="4314" y="90366"/>
                    <a:pt x="2971" y="89755"/>
                    <a:pt x="2076" y="89023"/>
                  </a:cubicBezTo>
                  <a:cubicBezTo>
                    <a:pt x="1140" y="88249"/>
                    <a:pt x="692" y="87435"/>
                    <a:pt x="692" y="86377"/>
                  </a:cubicBezTo>
                  <a:cubicBezTo>
                    <a:pt x="692" y="86174"/>
                    <a:pt x="692" y="85930"/>
                    <a:pt x="733" y="85685"/>
                  </a:cubicBezTo>
                  <a:cubicBezTo>
                    <a:pt x="1018" y="84342"/>
                    <a:pt x="1506" y="80720"/>
                    <a:pt x="2035" y="75877"/>
                  </a:cubicBezTo>
                  <a:cubicBezTo>
                    <a:pt x="2890" y="68633"/>
                    <a:pt x="3948" y="58703"/>
                    <a:pt x="4802" y="49953"/>
                  </a:cubicBezTo>
                  <a:cubicBezTo>
                    <a:pt x="5698" y="41203"/>
                    <a:pt x="6390" y="33634"/>
                    <a:pt x="6471" y="31070"/>
                  </a:cubicBezTo>
                  <a:cubicBezTo>
                    <a:pt x="6593" y="27651"/>
                    <a:pt x="6756" y="23785"/>
                    <a:pt x="7651" y="20163"/>
                  </a:cubicBezTo>
                  <a:cubicBezTo>
                    <a:pt x="8506" y="16582"/>
                    <a:pt x="10093" y="13285"/>
                    <a:pt x="13023" y="10965"/>
                  </a:cubicBezTo>
                  <a:cubicBezTo>
                    <a:pt x="18192" y="6936"/>
                    <a:pt x="24988" y="2215"/>
                    <a:pt x="26860" y="954"/>
                  </a:cubicBezTo>
                  <a:cubicBezTo>
                    <a:pt x="27021" y="839"/>
                    <a:pt x="27143" y="750"/>
                    <a:pt x="27219" y="694"/>
                  </a:cubicBezTo>
                  <a:close/>
                  <a:moveTo>
                    <a:pt x="27075" y="1"/>
                  </a:moveTo>
                  <a:cubicBezTo>
                    <a:pt x="27020" y="1"/>
                    <a:pt x="26970" y="30"/>
                    <a:pt x="26942" y="59"/>
                  </a:cubicBezTo>
                  <a:cubicBezTo>
                    <a:pt x="26942" y="59"/>
                    <a:pt x="26779" y="181"/>
                    <a:pt x="26453" y="384"/>
                  </a:cubicBezTo>
                  <a:cubicBezTo>
                    <a:pt x="24622" y="1646"/>
                    <a:pt x="17785" y="6367"/>
                    <a:pt x="12616" y="10436"/>
                  </a:cubicBezTo>
                  <a:cubicBezTo>
                    <a:pt x="9523" y="12878"/>
                    <a:pt x="7895" y="16337"/>
                    <a:pt x="7000" y="20000"/>
                  </a:cubicBezTo>
                  <a:cubicBezTo>
                    <a:pt x="6105" y="23704"/>
                    <a:pt x="5942" y="27611"/>
                    <a:pt x="5779" y="31029"/>
                  </a:cubicBezTo>
                  <a:cubicBezTo>
                    <a:pt x="5657" y="34407"/>
                    <a:pt x="4477" y="46779"/>
                    <a:pt x="3215" y="58866"/>
                  </a:cubicBezTo>
                  <a:cubicBezTo>
                    <a:pt x="2605" y="64930"/>
                    <a:pt x="1954" y="70953"/>
                    <a:pt x="1384" y="75796"/>
                  </a:cubicBezTo>
                  <a:cubicBezTo>
                    <a:pt x="814" y="80598"/>
                    <a:pt x="326" y="84261"/>
                    <a:pt x="82" y="85563"/>
                  </a:cubicBezTo>
                  <a:cubicBezTo>
                    <a:pt x="41" y="85848"/>
                    <a:pt x="0" y="86133"/>
                    <a:pt x="0" y="86377"/>
                  </a:cubicBezTo>
                  <a:cubicBezTo>
                    <a:pt x="0" y="87680"/>
                    <a:pt x="611" y="88697"/>
                    <a:pt x="1628" y="89552"/>
                  </a:cubicBezTo>
                  <a:cubicBezTo>
                    <a:pt x="3175" y="90773"/>
                    <a:pt x="5576" y="91587"/>
                    <a:pt x="8425" y="92278"/>
                  </a:cubicBezTo>
                  <a:cubicBezTo>
                    <a:pt x="11273" y="92930"/>
                    <a:pt x="14529" y="93377"/>
                    <a:pt x="17744" y="93866"/>
                  </a:cubicBezTo>
                  <a:cubicBezTo>
                    <a:pt x="20105" y="94191"/>
                    <a:pt x="22628" y="94354"/>
                    <a:pt x="25151" y="94354"/>
                  </a:cubicBezTo>
                  <a:cubicBezTo>
                    <a:pt x="32517" y="94354"/>
                    <a:pt x="40046" y="93052"/>
                    <a:pt x="44319" y="91058"/>
                  </a:cubicBezTo>
                  <a:cubicBezTo>
                    <a:pt x="47127" y="89755"/>
                    <a:pt x="48877" y="89145"/>
                    <a:pt x="49976" y="88453"/>
                  </a:cubicBezTo>
                  <a:cubicBezTo>
                    <a:pt x="50505" y="88127"/>
                    <a:pt x="50912" y="87720"/>
                    <a:pt x="51156" y="87232"/>
                  </a:cubicBezTo>
                  <a:cubicBezTo>
                    <a:pt x="51401" y="86703"/>
                    <a:pt x="51482" y="86133"/>
                    <a:pt x="51482" y="85401"/>
                  </a:cubicBezTo>
                  <a:cubicBezTo>
                    <a:pt x="51482" y="82568"/>
                    <a:pt x="51599" y="76216"/>
                    <a:pt x="51604" y="75430"/>
                  </a:cubicBezTo>
                  <a:lnTo>
                    <a:pt x="51604" y="75430"/>
                  </a:lnTo>
                  <a:lnTo>
                    <a:pt x="51604" y="75430"/>
                  </a:lnTo>
                  <a:cubicBezTo>
                    <a:pt x="51604" y="75389"/>
                    <a:pt x="51645" y="75226"/>
                    <a:pt x="51645" y="74982"/>
                  </a:cubicBezTo>
                  <a:cubicBezTo>
                    <a:pt x="51889" y="72988"/>
                    <a:pt x="52825" y="65255"/>
                    <a:pt x="53720" y="56790"/>
                  </a:cubicBezTo>
                  <a:cubicBezTo>
                    <a:pt x="54616" y="48325"/>
                    <a:pt x="55430" y="39169"/>
                    <a:pt x="55430" y="34244"/>
                  </a:cubicBezTo>
                  <a:cubicBezTo>
                    <a:pt x="55430" y="33878"/>
                    <a:pt x="55430" y="33552"/>
                    <a:pt x="55430" y="33267"/>
                  </a:cubicBezTo>
                  <a:cubicBezTo>
                    <a:pt x="55348" y="31273"/>
                    <a:pt x="55348" y="29442"/>
                    <a:pt x="55348" y="27773"/>
                  </a:cubicBezTo>
                  <a:cubicBezTo>
                    <a:pt x="55348" y="27081"/>
                    <a:pt x="55348" y="26430"/>
                    <a:pt x="55348" y="25779"/>
                  </a:cubicBezTo>
                  <a:cubicBezTo>
                    <a:pt x="55348" y="20773"/>
                    <a:pt x="55267" y="17233"/>
                    <a:pt x="53680" y="13855"/>
                  </a:cubicBezTo>
                  <a:cubicBezTo>
                    <a:pt x="51360" y="8971"/>
                    <a:pt x="45662" y="5268"/>
                    <a:pt x="38133" y="2785"/>
                  </a:cubicBezTo>
                  <a:cubicBezTo>
                    <a:pt x="30645" y="262"/>
                    <a:pt x="27186" y="18"/>
                    <a:pt x="27145" y="18"/>
                  </a:cubicBezTo>
                  <a:cubicBezTo>
                    <a:pt x="27121" y="6"/>
                    <a:pt x="27097" y="1"/>
                    <a:pt x="270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35"/>
            <p:cNvSpPr/>
            <p:nvPr/>
          </p:nvSpPr>
          <p:spPr>
            <a:xfrm>
              <a:off x="2237025" y="2767550"/>
              <a:ext cx="724450" cy="471000"/>
            </a:xfrm>
            <a:custGeom>
              <a:avLst/>
              <a:gdLst/>
              <a:ahLst/>
              <a:cxnLst/>
              <a:rect l="l" t="t" r="r" b="b"/>
              <a:pathLst>
                <a:path w="28978" h="18840" extrusionOk="0">
                  <a:moveTo>
                    <a:pt x="4563" y="0"/>
                  </a:moveTo>
                  <a:cubicBezTo>
                    <a:pt x="3887" y="0"/>
                    <a:pt x="3541" y="78"/>
                    <a:pt x="3541" y="78"/>
                  </a:cubicBezTo>
                  <a:lnTo>
                    <a:pt x="1" y="5979"/>
                  </a:lnTo>
                  <a:cubicBezTo>
                    <a:pt x="1" y="5979"/>
                    <a:pt x="10623" y="8502"/>
                    <a:pt x="16117" y="10700"/>
                  </a:cubicBezTo>
                  <a:cubicBezTo>
                    <a:pt x="21652" y="12938"/>
                    <a:pt x="28977" y="18839"/>
                    <a:pt x="28977" y="18839"/>
                  </a:cubicBezTo>
                  <a:cubicBezTo>
                    <a:pt x="28977" y="18839"/>
                    <a:pt x="27797" y="12165"/>
                    <a:pt x="26780" y="10455"/>
                  </a:cubicBezTo>
                  <a:cubicBezTo>
                    <a:pt x="25721" y="8746"/>
                    <a:pt x="14815" y="2967"/>
                    <a:pt x="10379" y="1258"/>
                  </a:cubicBezTo>
                  <a:cubicBezTo>
                    <a:pt x="7614" y="202"/>
                    <a:pt x="5656" y="0"/>
                    <a:pt x="45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35"/>
            <p:cNvSpPr/>
            <p:nvPr/>
          </p:nvSpPr>
          <p:spPr>
            <a:xfrm>
              <a:off x="2237025" y="2767450"/>
              <a:ext cx="532150" cy="315425"/>
            </a:xfrm>
            <a:custGeom>
              <a:avLst/>
              <a:gdLst/>
              <a:ahLst/>
              <a:cxnLst/>
              <a:rect l="l" t="t" r="r" b="b"/>
              <a:pathLst>
                <a:path w="21286" h="12617" extrusionOk="0">
                  <a:moveTo>
                    <a:pt x="4559" y="0"/>
                  </a:moveTo>
                  <a:cubicBezTo>
                    <a:pt x="3867" y="0"/>
                    <a:pt x="3541" y="82"/>
                    <a:pt x="3541" y="82"/>
                  </a:cubicBezTo>
                  <a:lnTo>
                    <a:pt x="1" y="5983"/>
                  </a:lnTo>
                  <a:cubicBezTo>
                    <a:pt x="1" y="5983"/>
                    <a:pt x="204" y="6023"/>
                    <a:pt x="530" y="6146"/>
                  </a:cubicBezTo>
                  <a:cubicBezTo>
                    <a:pt x="2768" y="6675"/>
                    <a:pt x="11355" y="8791"/>
                    <a:pt x="16117" y="10704"/>
                  </a:cubicBezTo>
                  <a:cubicBezTo>
                    <a:pt x="16158" y="10704"/>
                    <a:pt x="16158" y="10744"/>
                    <a:pt x="16158" y="10744"/>
                  </a:cubicBezTo>
                  <a:cubicBezTo>
                    <a:pt x="17256" y="11192"/>
                    <a:pt x="18477" y="11802"/>
                    <a:pt x="19658" y="12454"/>
                  </a:cubicBezTo>
                  <a:cubicBezTo>
                    <a:pt x="19739" y="12494"/>
                    <a:pt x="19820" y="12576"/>
                    <a:pt x="19902" y="12616"/>
                  </a:cubicBezTo>
                  <a:cubicBezTo>
                    <a:pt x="20471" y="12372"/>
                    <a:pt x="20838" y="12006"/>
                    <a:pt x="20919" y="11518"/>
                  </a:cubicBezTo>
                  <a:cubicBezTo>
                    <a:pt x="21285" y="8384"/>
                    <a:pt x="15995" y="3948"/>
                    <a:pt x="15710" y="3704"/>
                  </a:cubicBezTo>
                  <a:cubicBezTo>
                    <a:pt x="14570" y="3134"/>
                    <a:pt x="13512" y="2605"/>
                    <a:pt x="12536" y="2198"/>
                  </a:cubicBezTo>
                  <a:cubicBezTo>
                    <a:pt x="11722" y="1832"/>
                    <a:pt x="10989" y="1506"/>
                    <a:pt x="10379" y="1262"/>
                  </a:cubicBezTo>
                  <a:cubicBezTo>
                    <a:pt x="7611" y="204"/>
                    <a:pt x="5658" y="0"/>
                    <a:pt x="45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5"/>
            <p:cNvSpPr/>
            <p:nvPr/>
          </p:nvSpPr>
          <p:spPr>
            <a:xfrm>
              <a:off x="2227875" y="2759300"/>
              <a:ext cx="742750" cy="488050"/>
            </a:xfrm>
            <a:custGeom>
              <a:avLst/>
              <a:gdLst/>
              <a:ahLst/>
              <a:cxnLst/>
              <a:rect l="l" t="t" r="r" b="b"/>
              <a:pathLst>
                <a:path w="29710" h="19522" extrusionOk="0">
                  <a:moveTo>
                    <a:pt x="4925" y="693"/>
                  </a:moveTo>
                  <a:cubicBezTo>
                    <a:pt x="5983" y="693"/>
                    <a:pt x="7896" y="855"/>
                    <a:pt x="10622" y="1913"/>
                  </a:cubicBezTo>
                  <a:cubicBezTo>
                    <a:pt x="12820" y="2768"/>
                    <a:pt x="16646" y="4640"/>
                    <a:pt x="20064" y="6472"/>
                  </a:cubicBezTo>
                  <a:cubicBezTo>
                    <a:pt x="21733" y="7408"/>
                    <a:pt x="23361" y="8344"/>
                    <a:pt x="24582" y="9158"/>
                  </a:cubicBezTo>
                  <a:cubicBezTo>
                    <a:pt x="25192" y="9565"/>
                    <a:pt x="25721" y="9931"/>
                    <a:pt x="26087" y="10216"/>
                  </a:cubicBezTo>
                  <a:cubicBezTo>
                    <a:pt x="26494" y="10541"/>
                    <a:pt x="26739" y="10826"/>
                    <a:pt x="26861" y="10948"/>
                  </a:cubicBezTo>
                  <a:cubicBezTo>
                    <a:pt x="27064" y="11315"/>
                    <a:pt x="27349" y="12047"/>
                    <a:pt x="27593" y="12902"/>
                  </a:cubicBezTo>
                  <a:cubicBezTo>
                    <a:pt x="28000" y="14204"/>
                    <a:pt x="28326" y="15791"/>
                    <a:pt x="28611" y="17053"/>
                  </a:cubicBezTo>
                  <a:cubicBezTo>
                    <a:pt x="28708" y="17541"/>
                    <a:pt x="28806" y="18003"/>
                    <a:pt x="28862" y="18356"/>
                  </a:cubicBezTo>
                  <a:lnTo>
                    <a:pt x="28862" y="18356"/>
                  </a:lnTo>
                  <a:cubicBezTo>
                    <a:pt x="28092" y="17761"/>
                    <a:pt x="26769" y="16763"/>
                    <a:pt x="25192" y="15669"/>
                  </a:cubicBezTo>
                  <a:cubicBezTo>
                    <a:pt x="22669" y="13919"/>
                    <a:pt x="19413" y="11884"/>
                    <a:pt x="16646" y="10745"/>
                  </a:cubicBezTo>
                  <a:cubicBezTo>
                    <a:pt x="11757" y="8747"/>
                    <a:pt x="2989" y="6592"/>
                    <a:pt x="903" y="6091"/>
                  </a:cubicBezTo>
                  <a:lnTo>
                    <a:pt x="903" y="6091"/>
                  </a:lnTo>
                  <a:lnTo>
                    <a:pt x="4101" y="725"/>
                  </a:lnTo>
                  <a:lnTo>
                    <a:pt x="4101" y="725"/>
                  </a:lnTo>
                  <a:cubicBezTo>
                    <a:pt x="4246" y="713"/>
                    <a:pt x="4525" y="693"/>
                    <a:pt x="4925" y="693"/>
                  </a:cubicBezTo>
                  <a:close/>
                  <a:moveTo>
                    <a:pt x="4925" y="1"/>
                  </a:moveTo>
                  <a:cubicBezTo>
                    <a:pt x="4233" y="1"/>
                    <a:pt x="3867" y="82"/>
                    <a:pt x="3826" y="82"/>
                  </a:cubicBezTo>
                  <a:cubicBezTo>
                    <a:pt x="3745" y="123"/>
                    <a:pt x="3663" y="164"/>
                    <a:pt x="3623" y="245"/>
                  </a:cubicBezTo>
                  <a:lnTo>
                    <a:pt x="82" y="6146"/>
                  </a:lnTo>
                  <a:cubicBezTo>
                    <a:pt x="1" y="6227"/>
                    <a:pt x="1" y="6349"/>
                    <a:pt x="41" y="6472"/>
                  </a:cubicBezTo>
                  <a:cubicBezTo>
                    <a:pt x="82" y="6553"/>
                    <a:pt x="163" y="6634"/>
                    <a:pt x="285" y="6634"/>
                  </a:cubicBezTo>
                  <a:cubicBezTo>
                    <a:pt x="285" y="6634"/>
                    <a:pt x="937" y="6797"/>
                    <a:pt x="2035" y="7082"/>
                  </a:cubicBezTo>
                  <a:cubicBezTo>
                    <a:pt x="5250" y="7896"/>
                    <a:pt x="12291" y="9687"/>
                    <a:pt x="16361" y="11355"/>
                  </a:cubicBezTo>
                  <a:cubicBezTo>
                    <a:pt x="19087" y="12454"/>
                    <a:pt x="22303" y="14489"/>
                    <a:pt x="24826" y="16239"/>
                  </a:cubicBezTo>
                  <a:cubicBezTo>
                    <a:pt x="26047" y="17094"/>
                    <a:pt x="27146" y="17907"/>
                    <a:pt x="27919" y="18477"/>
                  </a:cubicBezTo>
                  <a:cubicBezTo>
                    <a:pt x="28326" y="18803"/>
                    <a:pt x="28611" y="19047"/>
                    <a:pt x="28814" y="19210"/>
                  </a:cubicBezTo>
                  <a:cubicBezTo>
                    <a:pt x="29018" y="19373"/>
                    <a:pt x="29140" y="19454"/>
                    <a:pt x="29140" y="19454"/>
                  </a:cubicBezTo>
                  <a:cubicBezTo>
                    <a:pt x="29211" y="19502"/>
                    <a:pt x="29297" y="19521"/>
                    <a:pt x="29380" y="19521"/>
                  </a:cubicBezTo>
                  <a:cubicBezTo>
                    <a:pt x="29439" y="19521"/>
                    <a:pt x="29496" y="19512"/>
                    <a:pt x="29547" y="19495"/>
                  </a:cubicBezTo>
                  <a:cubicBezTo>
                    <a:pt x="29669" y="19413"/>
                    <a:pt x="29709" y="19251"/>
                    <a:pt x="29709" y="19128"/>
                  </a:cubicBezTo>
                  <a:cubicBezTo>
                    <a:pt x="29709" y="19128"/>
                    <a:pt x="29384" y="17460"/>
                    <a:pt x="28977" y="15547"/>
                  </a:cubicBezTo>
                  <a:cubicBezTo>
                    <a:pt x="28773" y="14611"/>
                    <a:pt x="28529" y="13594"/>
                    <a:pt x="28244" y="12739"/>
                  </a:cubicBezTo>
                  <a:cubicBezTo>
                    <a:pt x="28000" y="11844"/>
                    <a:pt x="27715" y="11070"/>
                    <a:pt x="27430" y="10623"/>
                  </a:cubicBezTo>
                  <a:cubicBezTo>
                    <a:pt x="27227" y="10338"/>
                    <a:pt x="26942" y="10053"/>
                    <a:pt x="26535" y="9687"/>
                  </a:cubicBezTo>
                  <a:cubicBezTo>
                    <a:pt x="25070" y="8547"/>
                    <a:pt x="22140" y="6838"/>
                    <a:pt x="19087" y="5210"/>
                  </a:cubicBezTo>
                  <a:cubicBezTo>
                    <a:pt x="15995" y="3582"/>
                    <a:pt x="12820" y="2036"/>
                    <a:pt x="10867" y="1262"/>
                  </a:cubicBezTo>
                  <a:cubicBezTo>
                    <a:pt x="8059" y="204"/>
                    <a:pt x="6064" y="1"/>
                    <a:pt x="49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35"/>
            <p:cNvSpPr/>
            <p:nvPr/>
          </p:nvSpPr>
          <p:spPr>
            <a:xfrm>
              <a:off x="3860850" y="4333950"/>
              <a:ext cx="672550" cy="470425"/>
            </a:xfrm>
            <a:custGeom>
              <a:avLst/>
              <a:gdLst/>
              <a:ahLst/>
              <a:cxnLst/>
              <a:rect l="l" t="t" r="r" b="b"/>
              <a:pathLst>
                <a:path w="26902" h="18817" extrusionOk="0">
                  <a:moveTo>
                    <a:pt x="18263" y="0"/>
                  </a:moveTo>
                  <a:cubicBezTo>
                    <a:pt x="18210" y="0"/>
                    <a:pt x="18159" y="5"/>
                    <a:pt x="18111" y="14"/>
                  </a:cubicBezTo>
                  <a:cubicBezTo>
                    <a:pt x="16808" y="299"/>
                    <a:pt x="12616" y="2781"/>
                    <a:pt x="12616" y="2781"/>
                  </a:cubicBezTo>
                  <a:cubicBezTo>
                    <a:pt x="12616" y="2781"/>
                    <a:pt x="11680" y="2781"/>
                    <a:pt x="10500" y="2537"/>
                  </a:cubicBezTo>
                  <a:cubicBezTo>
                    <a:pt x="10355" y="2502"/>
                    <a:pt x="10212" y="2484"/>
                    <a:pt x="10069" y="2484"/>
                  </a:cubicBezTo>
                  <a:cubicBezTo>
                    <a:pt x="9052" y="2484"/>
                    <a:pt x="8072" y="3421"/>
                    <a:pt x="6715" y="5956"/>
                  </a:cubicBezTo>
                  <a:cubicBezTo>
                    <a:pt x="5128" y="8845"/>
                    <a:pt x="1710" y="11694"/>
                    <a:pt x="1710" y="11694"/>
                  </a:cubicBezTo>
                  <a:lnTo>
                    <a:pt x="0" y="13403"/>
                  </a:lnTo>
                  <a:lnTo>
                    <a:pt x="774" y="14055"/>
                  </a:lnTo>
                  <a:lnTo>
                    <a:pt x="4721" y="18816"/>
                  </a:lnTo>
                  <a:lnTo>
                    <a:pt x="5372" y="18124"/>
                  </a:lnTo>
                  <a:cubicBezTo>
                    <a:pt x="5372" y="18124"/>
                    <a:pt x="8913" y="18124"/>
                    <a:pt x="11273" y="17351"/>
                  </a:cubicBezTo>
                  <a:cubicBezTo>
                    <a:pt x="13634" y="16578"/>
                    <a:pt x="15099" y="14746"/>
                    <a:pt x="15628" y="14746"/>
                  </a:cubicBezTo>
                  <a:cubicBezTo>
                    <a:pt x="16157" y="14746"/>
                    <a:pt x="19047" y="16171"/>
                    <a:pt x="20349" y="17107"/>
                  </a:cubicBezTo>
                  <a:cubicBezTo>
                    <a:pt x="21167" y="17669"/>
                    <a:pt x="21792" y="17991"/>
                    <a:pt x="22396" y="17991"/>
                  </a:cubicBezTo>
                  <a:cubicBezTo>
                    <a:pt x="22754" y="17991"/>
                    <a:pt x="23104" y="17878"/>
                    <a:pt x="23483" y="17636"/>
                  </a:cubicBezTo>
                  <a:cubicBezTo>
                    <a:pt x="24541" y="16944"/>
                    <a:pt x="22058" y="16171"/>
                    <a:pt x="21407" y="15642"/>
                  </a:cubicBezTo>
                  <a:cubicBezTo>
                    <a:pt x="20756" y="15113"/>
                    <a:pt x="18640" y="12874"/>
                    <a:pt x="18640" y="12874"/>
                  </a:cubicBezTo>
                  <a:lnTo>
                    <a:pt x="22180" y="12223"/>
                  </a:lnTo>
                  <a:cubicBezTo>
                    <a:pt x="22180" y="12223"/>
                    <a:pt x="24012" y="13403"/>
                    <a:pt x="24826" y="13566"/>
                  </a:cubicBezTo>
                  <a:cubicBezTo>
                    <a:pt x="25015" y="13596"/>
                    <a:pt x="25158" y="13611"/>
                    <a:pt x="25276" y="13611"/>
                  </a:cubicBezTo>
                  <a:cubicBezTo>
                    <a:pt x="25638" y="13611"/>
                    <a:pt x="25758" y="13466"/>
                    <a:pt x="26250" y="13159"/>
                  </a:cubicBezTo>
                  <a:cubicBezTo>
                    <a:pt x="26901" y="12752"/>
                    <a:pt x="23483" y="9741"/>
                    <a:pt x="22587" y="9334"/>
                  </a:cubicBezTo>
                  <a:cubicBezTo>
                    <a:pt x="21651" y="8967"/>
                    <a:pt x="18233" y="8967"/>
                    <a:pt x="18233" y="8967"/>
                  </a:cubicBezTo>
                  <a:cubicBezTo>
                    <a:pt x="18233" y="8967"/>
                    <a:pt x="21122" y="7136"/>
                    <a:pt x="21773" y="6851"/>
                  </a:cubicBezTo>
                  <a:cubicBezTo>
                    <a:pt x="21856" y="6822"/>
                    <a:pt x="21946" y="6809"/>
                    <a:pt x="22041" y="6809"/>
                  </a:cubicBezTo>
                  <a:cubicBezTo>
                    <a:pt x="22738" y="6809"/>
                    <a:pt x="23704" y="7502"/>
                    <a:pt x="24134" y="7502"/>
                  </a:cubicBezTo>
                  <a:cubicBezTo>
                    <a:pt x="24405" y="7502"/>
                    <a:pt x="24751" y="7609"/>
                    <a:pt x="25096" y="7609"/>
                  </a:cubicBezTo>
                  <a:cubicBezTo>
                    <a:pt x="25423" y="7609"/>
                    <a:pt x="25748" y="7513"/>
                    <a:pt x="26006" y="7136"/>
                  </a:cubicBezTo>
                  <a:cubicBezTo>
                    <a:pt x="26535" y="6322"/>
                    <a:pt x="22058" y="2904"/>
                    <a:pt x="22058" y="2904"/>
                  </a:cubicBezTo>
                  <a:cubicBezTo>
                    <a:pt x="22058" y="2904"/>
                    <a:pt x="19608" y="0"/>
                    <a:pt x="182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35"/>
            <p:cNvSpPr/>
            <p:nvPr/>
          </p:nvSpPr>
          <p:spPr>
            <a:xfrm>
              <a:off x="3852700" y="4326150"/>
              <a:ext cx="674575" cy="486350"/>
            </a:xfrm>
            <a:custGeom>
              <a:avLst/>
              <a:gdLst/>
              <a:ahLst/>
              <a:cxnLst/>
              <a:rect l="l" t="t" r="r" b="b"/>
              <a:pathLst>
                <a:path w="26983" h="19454" extrusionOk="0">
                  <a:moveTo>
                    <a:pt x="26332" y="13227"/>
                  </a:moveTo>
                  <a:lnTo>
                    <a:pt x="26337" y="13230"/>
                  </a:lnTo>
                  <a:lnTo>
                    <a:pt x="26337" y="13230"/>
                  </a:lnTo>
                  <a:cubicBezTo>
                    <a:pt x="26337" y="13230"/>
                    <a:pt x="26337" y="13230"/>
                    <a:pt x="26337" y="13230"/>
                  </a:cubicBezTo>
                  <a:lnTo>
                    <a:pt x="26337" y="13230"/>
                  </a:lnTo>
                  <a:lnTo>
                    <a:pt x="26332" y="13227"/>
                  </a:lnTo>
                  <a:close/>
                  <a:moveTo>
                    <a:pt x="18599" y="652"/>
                  </a:moveTo>
                  <a:cubicBezTo>
                    <a:pt x="18803" y="652"/>
                    <a:pt x="19210" y="814"/>
                    <a:pt x="19576" y="1059"/>
                  </a:cubicBezTo>
                  <a:cubicBezTo>
                    <a:pt x="20187" y="1466"/>
                    <a:pt x="20797" y="2035"/>
                    <a:pt x="21285" y="2564"/>
                  </a:cubicBezTo>
                  <a:cubicBezTo>
                    <a:pt x="21530" y="2809"/>
                    <a:pt x="21733" y="3012"/>
                    <a:pt x="21896" y="3175"/>
                  </a:cubicBezTo>
                  <a:cubicBezTo>
                    <a:pt x="21977" y="3256"/>
                    <a:pt x="22018" y="3338"/>
                    <a:pt x="22059" y="3378"/>
                  </a:cubicBezTo>
                  <a:lnTo>
                    <a:pt x="22099" y="3460"/>
                  </a:lnTo>
                  <a:lnTo>
                    <a:pt x="22181" y="3500"/>
                  </a:lnTo>
                  <a:cubicBezTo>
                    <a:pt x="22181" y="3500"/>
                    <a:pt x="22425" y="3704"/>
                    <a:pt x="22791" y="3989"/>
                  </a:cubicBezTo>
                  <a:cubicBezTo>
                    <a:pt x="23361" y="4436"/>
                    <a:pt x="24175" y="5128"/>
                    <a:pt x="24867" y="5779"/>
                  </a:cubicBezTo>
                  <a:cubicBezTo>
                    <a:pt x="25192" y="6146"/>
                    <a:pt x="25518" y="6471"/>
                    <a:pt x="25721" y="6756"/>
                  </a:cubicBezTo>
                  <a:cubicBezTo>
                    <a:pt x="25843" y="6878"/>
                    <a:pt x="25925" y="7000"/>
                    <a:pt x="25966" y="7082"/>
                  </a:cubicBezTo>
                  <a:cubicBezTo>
                    <a:pt x="26006" y="7204"/>
                    <a:pt x="26006" y="7285"/>
                    <a:pt x="26006" y="7285"/>
                  </a:cubicBezTo>
                  <a:lnTo>
                    <a:pt x="26016" y="7285"/>
                  </a:lnTo>
                  <a:cubicBezTo>
                    <a:pt x="25910" y="7421"/>
                    <a:pt x="25833" y="7492"/>
                    <a:pt x="25721" y="7529"/>
                  </a:cubicBezTo>
                  <a:cubicBezTo>
                    <a:pt x="25640" y="7570"/>
                    <a:pt x="25518" y="7570"/>
                    <a:pt x="25396" y="7570"/>
                  </a:cubicBezTo>
                  <a:cubicBezTo>
                    <a:pt x="25152" y="7570"/>
                    <a:pt x="24826" y="7489"/>
                    <a:pt x="24460" y="7489"/>
                  </a:cubicBezTo>
                  <a:cubicBezTo>
                    <a:pt x="24460" y="7489"/>
                    <a:pt x="24338" y="7448"/>
                    <a:pt x="24175" y="7407"/>
                  </a:cubicBezTo>
                  <a:cubicBezTo>
                    <a:pt x="23971" y="7326"/>
                    <a:pt x="23646" y="7163"/>
                    <a:pt x="23361" y="7041"/>
                  </a:cubicBezTo>
                  <a:cubicBezTo>
                    <a:pt x="23035" y="6919"/>
                    <a:pt x="22710" y="6797"/>
                    <a:pt x="22384" y="6797"/>
                  </a:cubicBezTo>
                  <a:cubicBezTo>
                    <a:pt x="22262" y="6797"/>
                    <a:pt x="22140" y="6797"/>
                    <a:pt x="21977" y="6838"/>
                  </a:cubicBezTo>
                  <a:cubicBezTo>
                    <a:pt x="21774" y="6919"/>
                    <a:pt x="21489" y="7082"/>
                    <a:pt x="21123" y="7326"/>
                  </a:cubicBezTo>
                  <a:cubicBezTo>
                    <a:pt x="20024" y="7936"/>
                    <a:pt x="18396" y="8995"/>
                    <a:pt x="18396" y="8995"/>
                  </a:cubicBezTo>
                  <a:cubicBezTo>
                    <a:pt x="18274" y="9076"/>
                    <a:pt x="18192" y="9239"/>
                    <a:pt x="18233" y="9361"/>
                  </a:cubicBezTo>
                  <a:cubicBezTo>
                    <a:pt x="18274" y="9524"/>
                    <a:pt x="18437" y="9605"/>
                    <a:pt x="18559" y="9605"/>
                  </a:cubicBezTo>
                  <a:lnTo>
                    <a:pt x="19128" y="9605"/>
                  </a:lnTo>
                  <a:cubicBezTo>
                    <a:pt x="19617" y="9605"/>
                    <a:pt x="20390" y="9646"/>
                    <a:pt x="21123" y="9686"/>
                  </a:cubicBezTo>
                  <a:cubicBezTo>
                    <a:pt x="21448" y="9727"/>
                    <a:pt x="21814" y="9768"/>
                    <a:pt x="22099" y="9808"/>
                  </a:cubicBezTo>
                  <a:cubicBezTo>
                    <a:pt x="22425" y="9849"/>
                    <a:pt x="22669" y="9931"/>
                    <a:pt x="22791" y="9971"/>
                  </a:cubicBezTo>
                  <a:cubicBezTo>
                    <a:pt x="22913" y="10053"/>
                    <a:pt x="23280" y="10256"/>
                    <a:pt x="23646" y="10541"/>
                  </a:cubicBezTo>
                  <a:cubicBezTo>
                    <a:pt x="24216" y="10989"/>
                    <a:pt x="24907" y="11599"/>
                    <a:pt x="25436" y="12169"/>
                  </a:cubicBezTo>
                  <a:cubicBezTo>
                    <a:pt x="25721" y="12454"/>
                    <a:pt x="25966" y="12698"/>
                    <a:pt x="26128" y="12942"/>
                  </a:cubicBezTo>
                  <a:cubicBezTo>
                    <a:pt x="26210" y="13024"/>
                    <a:pt x="26250" y="13146"/>
                    <a:pt x="26291" y="13186"/>
                  </a:cubicBezTo>
                  <a:lnTo>
                    <a:pt x="26311" y="13245"/>
                  </a:lnTo>
                  <a:lnTo>
                    <a:pt x="26311" y="13245"/>
                  </a:lnTo>
                  <a:cubicBezTo>
                    <a:pt x="26097" y="13370"/>
                    <a:pt x="25990" y="13441"/>
                    <a:pt x="25884" y="13512"/>
                  </a:cubicBezTo>
                  <a:cubicBezTo>
                    <a:pt x="25762" y="13553"/>
                    <a:pt x="25721" y="13553"/>
                    <a:pt x="25599" y="13553"/>
                  </a:cubicBezTo>
                  <a:cubicBezTo>
                    <a:pt x="25518" y="13553"/>
                    <a:pt x="25396" y="13553"/>
                    <a:pt x="25192" y="13512"/>
                  </a:cubicBezTo>
                  <a:cubicBezTo>
                    <a:pt x="25070" y="13512"/>
                    <a:pt x="24785" y="13431"/>
                    <a:pt x="24541" y="13308"/>
                  </a:cubicBezTo>
                  <a:cubicBezTo>
                    <a:pt x="24134" y="13105"/>
                    <a:pt x="23646" y="12861"/>
                    <a:pt x="23320" y="12657"/>
                  </a:cubicBezTo>
                  <a:cubicBezTo>
                    <a:pt x="23117" y="12535"/>
                    <a:pt x="22954" y="12454"/>
                    <a:pt x="22873" y="12372"/>
                  </a:cubicBezTo>
                  <a:cubicBezTo>
                    <a:pt x="22750" y="12291"/>
                    <a:pt x="22710" y="12250"/>
                    <a:pt x="22710" y="12250"/>
                  </a:cubicBezTo>
                  <a:cubicBezTo>
                    <a:pt x="22628" y="12210"/>
                    <a:pt x="22547" y="12210"/>
                    <a:pt x="22466" y="12210"/>
                  </a:cubicBezTo>
                  <a:lnTo>
                    <a:pt x="18925" y="12861"/>
                  </a:lnTo>
                  <a:cubicBezTo>
                    <a:pt x="18803" y="12901"/>
                    <a:pt x="18681" y="12983"/>
                    <a:pt x="18640" y="13105"/>
                  </a:cubicBezTo>
                  <a:cubicBezTo>
                    <a:pt x="18599" y="13227"/>
                    <a:pt x="18640" y="13349"/>
                    <a:pt x="18721" y="13431"/>
                  </a:cubicBezTo>
                  <a:cubicBezTo>
                    <a:pt x="18721" y="13431"/>
                    <a:pt x="19251" y="14000"/>
                    <a:pt x="19861" y="14611"/>
                  </a:cubicBezTo>
                  <a:cubicBezTo>
                    <a:pt x="20471" y="15262"/>
                    <a:pt x="21163" y="15954"/>
                    <a:pt x="21530" y="16239"/>
                  </a:cubicBezTo>
                  <a:cubicBezTo>
                    <a:pt x="21692" y="16361"/>
                    <a:pt x="21896" y="16483"/>
                    <a:pt x="22181" y="16605"/>
                  </a:cubicBezTo>
                  <a:cubicBezTo>
                    <a:pt x="22547" y="16808"/>
                    <a:pt x="22995" y="17012"/>
                    <a:pt x="23280" y="17215"/>
                  </a:cubicBezTo>
                  <a:cubicBezTo>
                    <a:pt x="23442" y="17337"/>
                    <a:pt x="23605" y="17419"/>
                    <a:pt x="23646" y="17500"/>
                  </a:cubicBezTo>
                  <a:lnTo>
                    <a:pt x="23722" y="17576"/>
                  </a:lnTo>
                  <a:lnTo>
                    <a:pt x="23722" y="17576"/>
                  </a:lnTo>
                  <a:cubicBezTo>
                    <a:pt x="23714" y="17588"/>
                    <a:pt x="23694" y="17598"/>
                    <a:pt x="23646" y="17622"/>
                  </a:cubicBezTo>
                  <a:cubicBezTo>
                    <a:pt x="23280" y="17867"/>
                    <a:pt x="22995" y="17948"/>
                    <a:pt x="22710" y="17948"/>
                  </a:cubicBezTo>
                  <a:cubicBezTo>
                    <a:pt x="22466" y="17948"/>
                    <a:pt x="22221" y="17907"/>
                    <a:pt x="21896" y="17744"/>
                  </a:cubicBezTo>
                  <a:cubicBezTo>
                    <a:pt x="21611" y="17622"/>
                    <a:pt x="21285" y="17419"/>
                    <a:pt x="20878" y="17134"/>
                  </a:cubicBezTo>
                  <a:cubicBezTo>
                    <a:pt x="20187" y="16646"/>
                    <a:pt x="19128" y="16076"/>
                    <a:pt x="18152" y="15587"/>
                  </a:cubicBezTo>
                  <a:cubicBezTo>
                    <a:pt x="17704" y="15343"/>
                    <a:pt x="17216" y="15140"/>
                    <a:pt x="16849" y="14977"/>
                  </a:cubicBezTo>
                  <a:cubicBezTo>
                    <a:pt x="16646" y="14896"/>
                    <a:pt x="16483" y="14814"/>
                    <a:pt x="16361" y="14774"/>
                  </a:cubicBezTo>
                  <a:cubicBezTo>
                    <a:pt x="16198" y="14733"/>
                    <a:pt x="16076" y="14692"/>
                    <a:pt x="15954" y="14692"/>
                  </a:cubicBezTo>
                  <a:cubicBezTo>
                    <a:pt x="15791" y="14692"/>
                    <a:pt x="15669" y="14774"/>
                    <a:pt x="15547" y="14814"/>
                  </a:cubicBezTo>
                  <a:cubicBezTo>
                    <a:pt x="15344" y="14936"/>
                    <a:pt x="15140" y="15099"/>
                    <a:pt x="14855" y="15303"/>
                  </a:cubicBezTo>
                  <a:cubicBezTo>
                    <a:pt x="14123" y="15913"/>
                    <a:pt x="12983" y="16849"/>
                    <a:pt x="11518" y="17337"/>
                  </a:cubicBezTo>
                  <a:cubicBezTo>
                    <a:pt x="10379" y="17744"/>
                    <a:pt x="8913" y="17907"/>
                    <a:pt x="7733" y="18029"/>
                  </a:cubicBezTo>
                  <a:cubicBezTo>
                    <a:pt x="7163" y="18070"/>
                    <a:pt x="6675" y="18111"/>
                    <a:pt x="6309" y="18111"/>
                  </a:cubicBezTo>
                  <a:lnTo>
                    <a:pt x="5698" y="18111"/>
                  </a:lnTo>
                  <a:cubicBezTo>
                    <a:pt x="5617" y="18111"/>
                    <a:pt x="5536" y="18151"/>
                    <a:pt x="5454" y="18233"/>
                  </a:cubicBezTo>
                  <a:lnTo>
                    <a:pt x="5088" y="18599"/>
                  </a:lnTo>
                  <a:lnTo>
                    <a:pt x="1384" y="14163"/>
                  </a:lnTo>
                  <a:lnTo>
                    <a:pt x="1344" y="14122"/>
                  </a:lnTo>
                  <a:lnTo>
                    <a:pt x="815" y="13715"/>
                  </a:lnTo>
                  <a:lnTo>
                    <a:pt x="2239" y="12291"/>
                  </a:lnTo>
                  <a:lnTo>
                    <a:pt x="2239" y="12291"/>
                  </a:lnTo>
                  <a:lnTo>
                    <a:pt x="2239" y="12291"/>
                  </a:lnTo>
                  <a:cubicBezTo>
                    <a:pt x="2280" y="12250"/>
                    <a:pt x="5698" y="9402"/>
                    <a:pt x="7326" y="6431"/>
                  </a:cubicBezTo>
                  <a:cubicBezTo>
                    <a:pt x="8018" y="5169"/>
                    <a:pt x="8588" y="4314"/>
                    <a:pt x="9117" y="3785"/>
                  </a:cubicBezTo>
                  <a:cubicBezTo>
                    <a:pt x="9605" y="3297"/>
                    <a:pt x="10012" y="3134"/>
                    <a:pt x="10419" y="3134"/>
                  </a:cubicBezTo>
                  <a:cubicBezTo>
                    <a:pt x="10541" y="3134"/>
                    <a:pt x="10623" y="3134"/>
                    <a:pt x="10745" y="3175"/>
                  </a:cubicBezTo>
                  <a:cubicBezTo>
                    <a:pt x="11966" y="3419"/>
                    <a:pt x="12902" y="3419"/>
                    <a:pt x="12942" y="3419"/>
                  </a:cubicBezTo>
                  <a:lnTo>
                    <a:pt x="13105" y="3378"/>
                  </a:lnTo>
                  <a:cubicBezTo>
                    <a:pt x="13105" y="3378"/>
                    <a:pt x="13349" y="3256"/>
                    <a:pt x="13756" y="3012"/>
                  </a:cubicBezTo>
                  <a:cubicBezTo>
                    <a:pt x="14408" y="2646"/>
                    <a:pt x="15344" y="2117"/>
                    <a:pt x="16280" y="1628"/>
                  </a:cubicBezTo>
                  <a:cubicBezTo>
                    <a:pt x="17175" y="1140"/>
                    <a:pt x="18111" y="733"/>
                    <a:pt x="18518" y="692"/>
                  </a:cubicBezTo>
                  <a:lnTo>
                    <a:pt x="18599" y="652"/>
                  </a:lnTo>
                  <a:close/>
                  <a:moveTo>
                    <a:pt x="18355" y="0"/>
                  </a:moveTo>
                  <a:cubicBezTo>
                    <a:pt x="17989" y="82"/>
                    <a:pt x="17460" y="285"/>
                    <a:pt x="16890" y="570"/>
                  </a:cubicBezTo>
                  <a:cubicBezTo>
                    <a:pt x="15315" y="1303"/>
                    <a:pt x="13246" y="2530"/>
                    <a:pt x="12818" y="2768"/>
                  </a:cubicBezTo>
                  <a:lnTo>
                    <a:pt x="12780" y="2768"/>
                  </a:lnTo>
                  <a:cubicBezTo>
                    <a:pt x="12495" y="2727"/>
                    <a:pt x="11762" y="2686"/>
                    <a:pt x="10908" y="2524"/>
                  </a:cubicBezTo>
                  <a:cubicBezTo>
                    <a:pt x="10745" y="2483"/>
                    <a:pt x="10582" y="2442"/>
                    <a:pt x="10419" y="2442"/>
                  </a:cubicBezTo>
                  <a:cubicBezTo>
                    <a:pt x="9809" y="2442"/>
                    <a:pt x="9198" y="2727"/>
                    <a:pt x="8629" y="3338"/>
                  </a:cubicBezTo>
                  <a:cubicBezTo>
                    <a:pt x="8018" y="3907"/>
                    <a:pt x="7448" y="4803"/>
                    <a:pt x="6716" y="6105"/>
                  </a:cubicBezTo>
                  <a:cubicBezTo>
                    <a:pt x="5983" y="7489"/>
                    <a:pt x="4722" y="8913"/>
                    <a:pt x="3704" y="9971"/>
                  </a:cubicBezTo>
                  <a:cubicBezTo>
                    <a:pt x="3175" y="10500"/>
                    <a:pt x="2687" y="10948"/>
                    <a:pt x="2361" y="11274"/>
                  </a:cubicBezTo>
                  <a:cubicBezTo>
                    <a:pt x="2198" y="11436"/>
                    <a:pt x="2076" y="11558"/>
                    <a:pt x="1954" y="11640"/>
                  </a:cubicBezTo>
                  <a:cubicBezTo>
                    <a:pt x="1873" y="11721"/>
                    <a:pt x="1832" y="11762"/>
                    <a:pt x="1832" y="11762"/>
                  </a:cubicBezTo>
                  <a:lnTo>
                    <a:pt x="1791" y="11803"/>
                  </a:lnTo>
                  <a:lnTo>
                    <a:pt x="82" y="13471"/>
                  </a:lnTo>
                  <a:cubicBezTo>
                    <a:pt x="41" y="13553"/>
                    <a:pt x="1" y="13634"/>
                    <a:pt x="1" y="13756"/>
                  </a:cubicBezTo>
                  <a:cubicBezTo>
                    <a:pt x="1" y="13838"/>
                    <a:pt x="41" y="13919"/>
                    <a:pt x="123" y="14000"/>
                  </a:cubicBezTo>
                  <a:lnTo>
                    <a:pt x="896" y="14611"/>
                  </a:lnTo>
                  <a:lnTo>
                    <a:pt x="4803" y="19332"/>
                  </a:lnTo>
                  <a:cubicBezTo>
                    <a:pt x="4844" y="19413"/>
                    <a:pt x="4925" y="19454"/>
                    <a:pt x="5047" y="19454"/>
                  </a:cubicBezTo>
                  <a:cubicBezTo>
                    <a:pt x="5129" y="19454"/>
                    <a:pt x="5210" y="19413"/>
                    <a:pt x="5291" y="19332"/>
                  </a:cubicBezTo>
                  <a:lnTo>
                    <a:pt x="5822" y="18801"/>
                  </a:lnTo>
                  <a:lnTo>
                    <a:pt x="5822" y="18801"/>
                  </a:lnTo>
                  <a:cubicBezTo>
                    <a:pt x="6107" y="18797"/>
                    <a:pt x="6862" y="18776"/>
                    <a:pt x="7815" y="18680"/>
                  </a:cubicBezTo>
                  <a:cubicBezTo>
                    <a:pt x="8995" y="18599"/>
                    <a:pt x="10501" y="18396"/>
                    <a:pt x="11722" y="17989"/>
                  </a:cubicBezTo>
                  <a:cubicBezTo>
                    <a:pt x="12942" y="17582"/>
                    <a:pt x="13960" y="16890"/>
                    <a:pt x="14692" y="16320"/>
                  </a:cubicBezTo>
                  <a:cubicBezTo>
                    <a:pt x="15059" y="16035"/>
                    <a:pt x="15344" y="15791"/>
                    <a:pt x="15588" y="15628"/>
                  </a:cubicBezTo>
                  <a:cubicBezTo>
                    <a:pt x="15710" y="15506"/>
                    <a:pt x="15791" y="15465"/>
                    <a:pt x="15873" y="15425"/>
                  </a:cubicBezTo>
                  <a:lnTo>
                    <a:pt x="15954" y="15384"/>
                  </a:lnTo>
                  <a:cubicBezTo>
                    <a:pt x="16035" y="15384"/>
                    <a:pt x="16361" y="15506"/>
                    <a:pt x="16687" y="15628"/>
                  </a:cubicBezTo>
                  <a:cubicBezTo>
                    <a:pt x="17785" y="16076"/>
                    <a:pt x="19576" y="17053"/>
                    <a:pt x="20471" y="17663"/>
                  </a:cubicBezTo>
                  <a:cubicBezTo>
                    <a:pt x="20878" y="17989"/>
                    <a:pt x="21285" y="18192"/>
                    <a:pt x="21611" y="18355"/>
                  </a:cubicBezTo>
                  <a:cubicBezTo>
                    <a:pt x="21977" y="18518"/>
                    <a:pt x="22343" y="18640"/>
                    <a:pt x="22710" y="18640"/>
                  </a:cubicBezTo>
                  <a:cubicBezTo>
                    <a:pt x="23157" y="18640"/>
                    <a:pt x="23564" y="18477"/>
                    <a:pt x="24012" y="18233"/>
                  </a:cubicBezTo>
                  <a:cubicBezTo>
                    <a:pt x="24134" y="18151"/>
                    <a:pt x="24216" y="18070"/>
                    <a:pt x="24297" y="17948"/>
                  </a:cubicBezTo>
                  <a:cubicBezTo>
                    <a:pt x="24378" y="17867"/>
                    <a:pt x="24419" y="17704"/>
                    <a:pt x="24419" y="17582"/>
                  </a:cubicBezTo>
                  <a:cubicBezTo>
                    <a:pt x="24419" y="17419"/>
                    <a:pt x="24338" y="17297"/>
                    <a:pt x="24297" y="17175"/>
                  </a:cubicBezTo>
                  <a:cubicBezTo>
                    <a:pt x="24134" y="16971"/>
                    <a:pt x="23971" y="16849"/>
                    <a:pt x="23727" y="16686"/>
                  </a:cubicBezTo>
                  <a:cubicBezTo>
                    <a:pt x="23442" y="16483"/>
                    <a:pt x="23035" y="16320"/>
                    <a:pt x="22710" y="16157"/>
                  </a:cubicBezTo>
                  <a:cubicBezTo>
                    <a:pt x="22384" y="15954"/>
                    <a:pt x="22059" y="15791"/>
                    <a:pt x="21937" y="15710"/>
                  </a:cubicBezTo>
                  <a:cubicBezTo>
                    <a:pt x="21652" y="15465"/>
                    <a:pt x="20960" y="14774"/>
                    <a:pt x="20349" y="14163"/>
                  </a:cubicBezTo>
                  <a:cubicBezTo>
                    <a:pt x="20094" y="13891"/>
                    <a:pt x="19853" y="13640"/>
                    <a:pt x="19659" y="13440"/>
                  </a:cubicBezTo>
                  <a:lnTo>
                    <a:pt x="19659" y="13440"/>
                  </a:lnTo>
                  <a:lnTo>
                    <a:pt x="22486" y="12920"/>
                  </a:lnTo>
                  <a:lnTo>
                    <a:pt x="22486" y="12920"/>
                  </a:lnTo>
                  <a:cubicBezTo>
                    <a:pt x="22662" y="13041"/>
                    <a:pt x="22985" y="13256"/>
                    <a:pt x="23361" y="13471"/>
                  </a:cubicBezTo>
                  <a:cubicBezTo>
                    <a:pt x="23646" y="13593"/>
                    <a:pt x="23971" y="13756"/>
                    <a:pt x="24256" y="13919"/>
                  </a:cubicBezTo>
                  <a:cubicBezTo>
                    <a:pt x="24541" y="14041"/>
                    <a:pt x="24826" y="14163"/>
                    <a:pt x="25070" y="14204"/>
                  </a:cubicBezTo>
                  <a:cubicBezTo>
                    <a:pt x="25274" y="14244"/>
                    <a:pt x="25436" y="14244"/>
                    <a:pt x="25599" y="14244"/>
                  </a:cubicBezTo>
                  <a:cubicBezTo>
                    <a:pt x="25843" y="14244"/>
                    <a:pt x="26047" y="14204"/>
                    <a:pt x="26210" y="14082"/>
                  </a:cubicBezTo>
                  <a:cubicBezTo>
                    <a:pt x="26372" y="14000"/>
                    <a:pt x="26535" y="13919"/>
                    <a:pt x="26739" y="13756"/>
                  </a:cubicBezTo>
                  <a:cubicBezTo>
                    <a:pt x="26820" y="13715"/>
                    <a:pt x="26902" y="13634"/>
                    <a:pt x="26942" y="13553"/>
                  </a:cubicBezTo>
                  <a:cubicBezTo>
                    <a:pt x="26983" y="13471"/>
                    <a:pt x="26983" y="13390"/>
                    <a:pt x="26983" y="13308"/>
                  </a:cubicBezTo>
                  <a:cubicBezTo>
                    <a:pt x="26983" y="13105"/>
                    <a:pt x="26942" y="12942"/>
                    <a:pt x="26820" y="12779"/>
                  </a:cubicBezTo>
                  <a:cubicBezTo>
                    <a:pt x="26657" y="12494"/>
                    <a:pt x="26413" y="12169"/>
                    <a:pt x="26088" y="11843"/>
                  </a:cubicBezTo>
                  <a:cubicBezTo>
                    <a:pt x="25599" y="11314"/>
                    <a:pt x="24989" y="10785"/>
                    <a:pt x="24460" y="10338"/>
                  </a:cubicBezTo>
                  <a:cubicBezTo>
                    <a:pt x="24175" y="10093"/>
                    <a:pt x="23890" y="9890"/>
                    <a:pt x="23646" y="9727"/>
                  </a:cubicBezTo>
                  <a:cubicBezTo>
                    <a:pt x="23402" y="9564"/>
                    <a:pt x="23198" y="9442"/>
                    <a:pt x="23035" y="9361"/>
                  </a:cubicBezTo>
                  <a:cubicBezTo>
                    <a:pt x="22750" y="9239"/>
                    <a:pt x="22343" y="9157"/>
                    <a:pt x="21896" y="9117"/>
                  </a:cubicBezTo>
                  <a:cubicBezTo>
                    <a:pt x="21202" y="9015"/>
                    <a:pt x="20376" y="8964"/>
                    <a:pt x="19719" y="8938"/>
                  </a:cubicBezTo>
                  <a:lnTo>
                    <a:pt x="19719" y="8938"/>
                  </a:lnTo>
                  <a:cubicBezTo>
                    <a:pt x="19893" y="8826"/>
                    <a:pt x="20079" y="8707"/>
                    <a:pt x="20268" y="8588"/>
                  </a:cubicBezTo>
                  <a:cubicBezTo>
                    <a:pt x="20675" y="8343"/>
                    <a:pt x="21082" y="8099"/>
                    <a:pt x="21448" y="7896"/>
                  </a:cubicBezTo>
                  <a:cubicBezTo>
                    <a:pt x="21814" y="7692"/>
                    <a:pt x="22099" y="7529"/>
                    <a:pt x="22262" y="7489"/>
                  </a:cubicBezTo>
                  <a:cubicBezTo>
                    <a:pt x="22262" y="7489"/>
                    <a:pt x="22303" y="7448"/>
                    <a:pt x="22384" y="7448"/>
                  </a:cubicBezTo>
                  <a:cubicBezTo>
                    <a:pt x="22588" y="7448"/>
                    <a:pt x="22995" y="7611"/>
                    <a:pt x="23361" y="7774"/>
                  </a:cubicBezTo>
                  <a:cubicBezTo>
                    <a:pt x="23564" y="7855"/>
                    <a:pt x="23727" y="7977"/>
                    <a:pt x="23931" y="8018"/>
                  </a:cubicBezTo>
                  <a:cubicBezTo>
                    <a:pt x="24093" y="8099"/>
                    <a:pt x="24297" y="8140"/>
                    <a:pt x="24460" y="8181"/>
                  </a:cubicBezTo>
                  <a:cubicBezTo>
                    <a:pt x="24489" y="8175"/>
                    <a:pt x="24520" y="8172"/>
                    <a:pt x="24554" y="8172"/>
                  </a:cubicBezTo>
                  <a:cubicBezTo>
                    <a:pt x="24758" y="8172"/>
                    <a:pt x="25047" y="8262"/>
                    <a:pt x="25396" y="8262"/>
                  </a:cubicBezTo>
                  <a:cubicBezTo>
                    <a:pt x="25599" y="8262"/>
                    <a:pt x="25803" y="8221"/>
                    <a:pt x="26047" y="8140"/>
                  </a:cubicBezTo>
                  <a:cubicBezTo>
                    <a:pt x="26250" y="8018"/>
                    <a:pt x="26454" y="7855"/>
                    <a:pt x="26617" y="7611"/>
                  </a:cubicBezTo>
                  <a:cubicBezTo>
                    <a:pt x="26657" y="7529"/>
                    <a:pt x="26698" y="7407"/>
                    <a:pt x="26698" y="7285"/>
                  </a:cubicBezTo>
                  <a:cubicBezTo>
                    <a:pt x="26698" y="7041"/>
                    <a:pt x="26617" y="6838"/>
                    <a:pt x="26495" y="6634"/>
                  </a:cubicBezTo>
                  <a:cubicBezTo>
                    <a:pt x="26250" y="6268"/>
                    <a:pt x="25925" y="5902"/>
                    <a:pt x="25518" y="5495"/>
                  </a:cubicBezTo>
                  <a:cubicBezTo>
                    <a:pt x="24370" y="4347"/>
                    <a:pt x="22792" y="3128"/>
                    <a:pt x="22606" y="2985"/>
                  </a:cubicBezTo>
                  <a:lnTo>
                    <a:pt x="22606" y="2985"/>
                  </a:lnTo>
                  <a:cubicBezTo>
                    <a:pt x="22489" y="2847"/>
                    <a:pt x="21931" y="2197"/>
                    <a:pt x="21245" y="1547"/>
                  </a:cubicBezTo>
                  <a:cubicBezTo>
                    <a:pt x="20838" y="1140"/>
                    <a:pt x="20390" y="774"/>
                    <a:pt x="19942" y="489"/>
                  </a:cubicBezTo>
                  <a:cubicBezTo>
                    <a:pt x="19495" y="204"/>
                    <a:pt x="19047" y="0"/>
                    <a:pt x="185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35"/>
            <p:cNvSpPr/>
            <p:nvPr/>
          </p:nvSpPr>
          <p:spPr>
            <a:xfrm>
              <a:off x="4208800" y="4389225"/>
              <a:ext cx="212675" cy="101775"/>
            </a:xfrm>
            <a:custGeom>
              <a:avLst/>
              <a:gdLst/>
              <a:ahLst/>
              <a:cxnLst/>
              <a:rect l="l" t="t" r="r" b="b"/>
              <a:pathLst>
                <a:path w="8507" h="4071" extrusionOk="0">
                  <a:moveTo>
                    <a:pt x="6756" y="1"/>
                  </a:moveTo>
                  <a:cubicBezTo>
                    <a:pt x="6512" y="1"/>
                    <a:pt x="6268" y="41"/>
                    <a:pt x="6024" y="123"/>
                  </a:cubicBezTo>
                  <a:cubicBezTo>
                    <a:pt x="5617" y="367"/>
                    <a:pt x="4152" y="1181"/>
                    <a:pt x="2809" y="1954"/>
                  </a:cubicBezTo>
                  <a:cubicBezTo>
                    <a:pt x="1466" y="2727"/>
                    <a:pt x="204" y="3419"/>
                    <a:pt x="204" y="3419"/>
                  </a:cubicBezTo>
                  <a:cubicBezTo>
                    <a:pt x="41" y="3541"/>
                    <a:pt x="1" y="3745"/>
                    <a:pt x="82" y="3908"/>
                  </a:cubicBezTo>
                  <a:cubicBezTo>
                    <a:pt x="164" y="4016"/>
                    <a:pt x="281" y="4070"/>
                    <a:pt x="399" y="4070"/>
                  </a:cubicBezTo>
                  <a:cubicBezTo>
                    <a:pt x="457" y="4070"/>
                    <a:pt x="516" y="4057"/>
                    <a:pt x="571" y="4030"/>
                  </a:cubicBezTo>
                  <a:cubicBezTo>
                    <a:pt x="571" y="4030"/>
                    <a:pt x="855" y="3826"/>
                    <a:pt x="1344" y="3582"/>
                  </a:cubicBezTo>
                  <a:cubicBezTo>
                    <a:pt x="2076" y="3134"/>
                    <a:pt x="3175" y="2524"/>
                    <a:pt x="4152" y="1954"/>
                  </a:cubicBezTo>
                  <a:cubicBezTo>
                    <a:pt x="5169" y="1384"/>
                    <a:pt x="6024" y="896"/>
                    <a:pt x="6309" y="733"/>
                  </a:cubicBezTo>
                  <a:cubicBezTo>
                    <a:pt x="6431" y="693"/>
                    <a:pt x="6594" y="652"/>
                    <a:pt x="6756" y="652"/>
                  </a:cubicBezTo>
                  <a:cubicBezTo>
                    <a:pt x="7041" y="652"/>
                    <a:pt x="7326" y="733"/>
                    <a:pt x="7570" y="815"/>
                  </a:cubicBezTo>
                  <a:cubicBezTo>
                    <a:pt x="7693" y="855"/>
                    <a:pt x="7815" y="937"/>
                    <a:pt x="7855" y="937"/>
                  </a:cubicBezTo>
                  <a:lnTo>
                    <a:pt x="7937" y="977"/>
                  </a:lnTo>
                  <a:lnTo>
                    <a:pt x="7977" y="1018"/>
                  </a:lnTo>
                  <a:cubicBezTo>
                    <a:pt x="8021" y="1040"/>
                    <a:pt x="8068" y="1050"/>
                    <a:pt x="8114" y="1050"/>
                  </a:cubicBezTo>
                  <a:cubicBezTo>
                    <a:pt x="8240" y="1050"/>
                    <a:pt x="8365" y="974"/>
                    <a:pt x="8425" y="855"/>
                  </a:cubicBezTo>
                  <a:cubicBezTo>
                    <a:pt x="8506" y="693"/>
                    <a:pt x="8466" y="489"/>
                    <a:pt x="8303" y="408"/>
                  </a:cubicBezTo>
                  <a:cubicBezTo>
                    <a:pt x="8262" y="408"/>
                    <a:pt x="7570"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35"/>
            <p:cNvSpPr/>
            <p:nvPr/>
          </p:nvSpPr>
          <p:spPr>
            <a:xfrm>
              <a:off x="4107075" y="4395325"/>
              <a:ext cx="78350" cy="56000"/>
            </a:xfrm>
            <a:custGeom>
              <a:avLst/>
              <a:gdLst/>
              <a:ahLst/>
              <a:cxnLst/>
              <a:rect l="l" t="t" r="r" b="b"/>
              <a:pathLst>
                <a:path w="3134" h="2240" extrusionOk="0">
                  <a:moveTo>
                    <a:pt x="2736" y="1"/>
                  </a:moveTo>
                  <a:cubicBezTo>
                    <a:pt x="2677" y="1"/>
                    <a:pt x="2618" y="14"/>
                    <a:pt x="2564" y="42"/>
                  </a:cubicBezTo>
                  <a:lnTo>
                    <a:pt x="204" y="1629"/>
                  </a:lnTo>
                  <a:cubicBezTo>
                    <a:pt x="41" y="1710"/>
                    <a:pt x="0" y="1954"/>
                    <a:pt x="122" y="2076"/>
                  </a:cubicBezTo>
                  <a:cubicBezTo>
                    <a:pt x="176" y="2185"/>
                    <a:pt x="285" y="2239"/>
                    <a:pt x="399" y="2239"/>
                  </a:cubicBezTo>
                  <a:cubicBezTo>
                    <a:pt x="457" y="2239"/>
                    <a:pt x="516" y="2226"/>
                    <a:pt x="570" y="2199"/>
                  </a:cubicBezTo>
                  <a:lnTo>
                    <a:pt x="2930" y="611"/>
                  </a:lnTo>
                  <a:cubicBezTo>
                    <a:pt x="3093" y="530"/>
                    <a:pt x="3134" y="286"/>
                    <a:pt x="3052" y="164"/>
                  </a:cubicBezTo>
                  <a:cubicBezTo>
                    <a:pt x="2971" y="55"/>
                    <a:pt x="2853" y="1"/>
                    <a:pt x="2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35"/>
            <p:cNvSpPr/>
            <p:nvPr/>
          </p:nvSpPr>
          <p:spPr>
            <a:xfrm>
              <a:off x="3132375" y="4321475"/>
              <a:ext cx="590625" cy="357750"/>
            </a:xfrm>
            <a:custGeom>
              <a:avLst/>
              <a:gdLst/>
              <a:ahLst/>
              <a:cxnLst/>
              <a:rect l="l" t="t" r="r" b="b"/>
              <a:pathLst>
                <a:path w="23625" h="14310" extrusionOk="0">
                  <a:moveTo>
                    <a:pt x="14225" y="1"/>
                  </a:moveTo>
                  <a:cubicBezTo>
                    <a:pt x="14163" y="1"/>
                    <a:pt x="14101" y="8"/>
                    <a:pt x="14041" y="25"/>
                  </a:cubicBezTo>
                  <a:cubicBezTo>
                    <a:pt x="12983" y="269"/>
                    <a:pt x="12209" y="1042"/>
                    <a:pt x="12209" y="1042"/>
                  </a:cubicBezTo>
                  <a:cubicBezTo>
                    <a:pt x="12209" y="1042"/>
                    <a:pt x="11762" y="795"/>
                    <a:pt x="11144" y="795"/>
                  </a:cubicBezTo>
                  <a:cubicBezTo>
                    <a:pt x="10757" y="795"/>
                    <a:pt x="10303" y="892"/>
                    <a:pt x="9849" y="1205"/>
                  </a:cubicBezTo>
                  <a:cubicBezTo>
                    <a:pt x="8669" y="1978"/>
                    <a:pt x="7489" y="2222"/>
                    <a:pt x="6186" y="3280"/>
                  </a:cubicBezTo>
                  <a:cubicBezTo>
                    <a:pt x="4884" y="4339"/>
                    <a:pt x="1058" y="6821"/>
                    <a:pt x="529" y="7757"/>
                  </a:cubicBezTo>
                  <a:cubicBezTo>
                    <a:pt x="0" y="8652"/>
                    <a:pt x="7244" y="14309"/>
                    <a:pt x="7244" y="14309"/>
                  </a:cubicBezTo>
                  <a:cubicBezTo>
                    <a:pt x="7244" y="14309"/>
                    <a:pt x="15872" y="14187"/>
                    <a:pt x="17215" y="13373"/>
                  </a:cubicBezTo>
                  <a:cubicBezTo>
                    <a:pt x="18517" y="12600"/>
                    <a:pt x="21651" y="10362"/>
                    <a:pt x="21814" y="9466"/>
                  </a:cubicBezTo>
                  <a:cubicBezTo>
                    <a:pt x="21903" y="8786"/>
                    <a:pt x="21497" y="8320"/>
                    <a:pt x="20768" y="8320"/>
                  </a:cubicBezTo>
                  <a:cubicBezTo>
                    <a:pt x="20494" y="8320"/>
                    <a:pt x="20175" y="8386"/>
                    <a:pt x="19820" y="8530"/>
                  </a:cubicBezTo>
                  <a:cubicBezTo>
                    <a:pt x="18517" y="9059"/>
                    <a:pt x="15099" y="10362"/>
                    <a:pt x="14570" y="10362"/>
                  </a:cubicBezTo>
                  <a:cubicBezTo>
                    <a:pt x="14041" y="10362"/>
                    <a:pt x="11802" y="9589"/>
                    <a:pt x="11802" y="9589"/>
                  </a:cubicBezTo>
                  <a:cubicBezTo>
                    <a:pt x="11802" y="9589"/>
                    <a:pt x="15628" y="6170"/>
                    <a:pt x="17215" y="5275"/>
                  </a:cubicBezTo>
                  <a:cubicBezTo>
                    <a:pt x="17887" y="4868"/>
                    <a:pt x="18589" y="4715"/>
                    <a:pt x="19245" y="4715"/>
                  </a:cubicBezTo>
                  <a:cubicBezTo>
                    <a:pt x="20100" y="4715"/>
                    <a:pt x="20877" y="4975"/>
                    <a:pt x="21407" y="5275"/>
                  </a:cubicBezTo>
                  <a:cubicBezTo>
                    <a:pt x="21515" y="5334"/>
                    <a:pt x="21632" y="5361"/>
                    <a:pt x="21752" y="5361"/>
                  </a:cubicBezTo>
                  <a:cubicBezTo>
                    <a:pt x="22618" y="5361"/>
                    <a:pt x="23624" y="3945"/>
                    <a:pt x="22587" y="3158"/>
                  </a:cubicBezTo>
                  <a:cubicBezTo>
                    <a:pt x="21503" y="2298"/>
                    <a:pt x="19971" y="1679"/>
                    <a:pt x="18719" y="1679"/>
                  </a:cubicBezTo>
                  <a:cubicBezTo>
                    <a:pt x="18609" y="1679"/>
                    <a:pt x="18501" y="1683"/>
                    <a:pt x="18395" y="1693"/>
                  </a:cubicBezTo>
                  <a:cubicBezTo>
                    <a:pt x="17052" y="1856"/>
                    <a:pt x="16564" y="2100"/>
                    <a:pt x="16564" y="2100"/>
                  </a:cubicBezTo>
                  <a:cubicBezTo>
                    <a:pt x="16564" y="2100"/>
                    <a:pt x="15261" y="1"/>
                    <a:pt x="142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35"/>
            <p:cNvSpPr/>
            <p:nvPr/>
          </p:nvSpPr>
          <p:spPr>
            <a:xfrm>
              <a:off x="3136450" y="4312925"/>
              <a:ext cx="579950" cy="374425"/>
            </a:xfrm>
            <a:custGeom>
              <a:avLst/>
              <a:gdLst/>
              <a:ahLst/>
              <a:cxnLst/>
              <a:rect l="l" t="t" r="r" b="b"/>
              <a:pathLst>
                <a:path w="23198" h="14977" extrusionOk="0">
                  <a:moveTo>
                    <a:pt x="14041" y="652"/>
                  </a:moveTo>
                  <a:cubicBezTo>
                    <a:pt x="14203" y="652"/>
                    <a:pt x="14407" y="733"/>
                    <a:pt x="14651" y="936"/>
                  </a:cubicBezTo>
                  <a:cubicBezTo>
                    <a:pt x="15017" y="1181"/>
                    <a:pt x="15384" y="1628"/>
                    <a:pt x="15628" y="1995"/>
                  </a:cubicBezTo>
                  <a:cubicBezTo>
                    <a:pt x="15791" y="2157"/>
                    <a:pt x="15913" y="2320"/>
                    <a:pt x="15953" y="2442"/>
                  </a:cubicBezTo>
                  <a:lnTo>
                    <a:pt x="16075" y="2564"/>
                  </a:lnTo>
                  <a:lnTo>
                    <a:pt x="16075" y="2605"/>
                  </a:lnTo>
                  <a:cubicBezTo>
                    <a:pt x="16165" y="2724"/>
                    <a:pt x="16276" y="2800"/>
                    <a:pt x="16393" y="2800"/>
                  </a:cubicBezTo>
                  <a:cubicBezTo>
                    <a:pt x="16436" y="2800"/>
                    <a:pt x="16479" y="2790"/>
                    <a:pt x="16523" y="2768"/>
                  </a:cubicBezTo>
                  <a:cubicBezTo>
                    <a:pt x="16564" y="2727"/>
                    <a:pt x="17052" y="2524"/>
                    <a:pt x="18232" y="2402"/>
                  </a:cubicBezTo>
                  <a:cubicBezTo>
                    <a:pt x="18354" y="2361"/>
                    <a:pt x="18477" y="2361"/>
                    <a:pt x="18558" y="2361"/>
                  </a:cubicBezTo>
                  <a:cubicBezTo>
                    <a:pt x="19697" y="2361"/>
                    <a:pt x="21203" y="2971"/>
                    <a:pt x="22221" y="3785"/>
                  </a:cubicBezTo>
                  <a:cubicBezTo>
                    <a:pt x="22465" y="3948"/>
                    <a:pt x="22506" y="4152"/>
                    <a:pt x="22506" y="4355"/>
                  </a:cubicBezTo>
                  <a:cubicBezTo>
                    <a:pt x="22546" y="4558"/>
                    <a:pt x="22424" y="4843"/>
                    <a:pt x="22221" y="5047"/>
                  </a:cubicBezTo>
                  <a:cubicBezTo>
                    <a:pt x="22017" y="5250"/>
                    <a:pt x="21773" y="5372"/>
                    <a:pt x="21610" y="5372"/>
                  </a:cubicBezTo>
                  <a:cubicBezTo>
                    <a:pt x="21529" y="5372"/>
                    <a:pt x="21488" y="5332"/>
                    <a:pt x="21407" y="5291"/>
                  </a:cubicBezTo>
                  <a:cubicBezTo>
                    <a:pt x="20837" y="4965"/>
                    <a:pt x="20023" y="4721"/>
                    <a:pt x="19087" y="4721"/>
                  </a:cubicBezTo>
                  <a:cubicBezTo>
                    <a:pt x="18395" y="4721"/>
                    <a:pt x="17622" y="4884"/>
                    <a:pt x="16849" y="5291"/>
                  </a:cubicBezTo>
                  <a:cubicBezTo>
                    <a:pt x="16035" y="5779"/>
                    <a:pt x="14692" y="6878"/>
                    <a:pt x="13552" y="7855"/>
                  </a:cubicBezTo>
                  <a:cubicBezTo>
                    <a:pt x="12372" y="8832"/>
                    <a:pt x="11436" y="9686"/>
                    <a:pt x="11436" y="9686"/>
                  </a:cubicBezTo>
                  <a:cubicBezTo>
                    <a:pt x="11355" y="9768"/>
                    <a:pt x="11314" y="9890"/>
                    <a:pt x="11314" y="10012"/>
                  </a:cubicBezTo>
                  <a:cubicBezTo>
                    <a:pt x="11355" y="10093"/>
                    <a:pt x="11436" y="10215"/>
                    <a:pt x="11558" y="10256"/>
                  </a:cubicBezTo>
                  <a:cubicBezTo>
                    <a:pt x="11558" y="10256"/>
                    <a:pt x="12087" y="10460"/>
                    <a:pt x="12738" y="10663"/>
                  </a:cubicBezTo>
                  <a:cubicBezTo>
                    <a:pt x="13064" y="10744"/>
                    <a:pt x="13389" y="10826"/>
                    <a:pt x="13674" y="10907"/>
                  </a:cubicBezTo>
                  <a:cubicBezTo>
                    <a:pt x="13959" y="10989"/>
                    <a:pt x="14203" y="11070"/>
                    <a:pt x="14407" y="11070"/>
                  </a:cubicBezTo>
                  <a:cubicBezTo>
                    <a:pt x="14529" y="11070"/>
                    <a:pt x="14651" y="11029"/>
                    <a:pt x="14814" y="10989"/>
                  </a:cubicBezTo>
                  <a:cubicBezTo>
                    <a:pt x="15343" y="10867"/>
                    <a:pt x="16320" y="10500"/>
                    <a:pt x="17256" y="10175"/>
                  </a:cubicBezTo>
                  <a:cubicBezTo>
                    <a:pt x="18232" y="9808"/>
                    <a:pt x="19209" y="9442"/>
                    <a:pt x="19779" y="9198"/>
                  </a:cubicBezTo>
                  <a:cubicBezTo>
                    <a:pt x="20104" y="9076"/>
                    <a:pt x="20389" y="8994"/>
                    <a:pt x="20593" y="8994"/>
                  </a:cubicBezTo>
                  <a:cubicBezTo>
                    <a:pt x="20878" y="8994"/>
                    <a:pt x="21040" y="9076"/>
                    <a:pt x="21163" y="9157"/>
                  </a:cubicBezTo>
                  <a:cubicBezTo>
                    <a:pt x="21244" y="9279"/>
                    <a:pt x="21285" y="9401"/>
                    <a:pt x="21325" y="9605"/>
                  </a:cubicBezTo>
                  <a:lnTo>
                    <a:pt x="21285" y="9768"/>
                  </a:lnTo>
                  <a:cubicBezTo>
                    <a:pt x="21285" y="9768"/>
                    <a:pt x="21244" y="9890"/>
                    <a:pt x="21163" y="10012"/>
                  </a:cubicBezTo>
                  <a:cubicBezTo>
                    <a:pt x="20878" y="10460"/>
                    <a:pt x="20064" y="11192"/>
                    <a:pt x="19209" y="11843"/>
                  </a:cubicBezTo>
                  <a:cubicBezTo>
                    <a:pt x="18354" y="12494"/>
                    <a:pt x="17418" y="13105"/>
                    <a:pt x="16849" y="13430"/>
                  </a:cubicBezTo>
                  <a:cubicBezTo>
                    <a:pt x="16767" y="13512"/>
                    <a:pt x="16523" y="13593"/>
                    <a:pt x="16157" y="13675"/>
                  </a:cubicBezTo>
                  <a:cubicBezTo>
                    <a:pt x="14936" y="13919"/>
                    <a:pt x="12657" y="14082"/>
                    <a:pt x="10663" y="14204"/>
                  </a:cubicBezTo>
                  <a:cubicBezTo>
                    <a:pt x="9686" y="14244"/>
                    <a:pt x="8791" y="14285"/>
                    <a:pt x="8139" y="14285"/>
                  </a:cubicBezTo>
                  <a:cubicBezTo>
                    <a:pt x="7739" y="14310"/>
                    <a:pt x="7416" y="14320"/>
                    <a:pt x="7226" y="14323"/>
                  </a:cubicBezTo>
                  <a:lnTo>
                    <a:pt x="7226" y="14323"/>
                  </a:lnTo>
                  <a:cubicBezTo>
                    <a:pt x="7086" y="14220"/>
                    <a:pt x="6707" y="13937"/>
                    <a:pt x="6227" y="13553"/>
                  </a:cubicBezTo>
                  <a:cubicBezTo>
                    <a:pt x="5291" y="12779"/>
                    <a:pt x="3866" y="11599"/>
                    <a:pt x="2686" y="10541"/>
                  </a:cubicBezTo>
                  <a:cubicBezTo>
                    <a:pt x="2116" y="9971"/>
                    <a:pt x="1587" y="9442"/>
                    <a:pt x="1221" y="9035"/>
                  </a:cubicBezTo>
                  <a:cubicBezTo>
                    <a:pt x="1017" y="8791"/>
                    <a:pt x="895" y="8628"/>
                    <a:pt x="814" y="8465"/>
                  </a:cubicBezTo>
                  <a:cubicBezTo>
                    <a:pt x="733" y="8384"/>
                    <a:pt x="733" y="8343"/>
                    <a:pt x="692" y="8262"/>
                  </a:cubicBezTo>
                  <a:lnTo>
                    <a:pt x="692" y="8221"/>
                  </a:lnTo>
                  <a:lnTo>
                    <a:pt x="674" y="8221"/>
                  </a:lnTo>
                  <a:cubicBezTo>
                    <a:pt x="784" y="8048"/>
                    <a:pt x="1093" y="7745"/>
                    <a:pt x="1506" y="7407"/>
                  </a:cubicBezTo>
                  <a:cubicBezTo>
                    <a:pt x="2157" y="6838"/>
                    <a:pt x="3093" y="6186"/>
                    <a:pt x="3988" y="5535"/>
                  </a:cubicBezTo>
                  <a:cubicBezTo>
                    <a:pt x="4884" y="4884"/>
                    <a:pt x="5698" y="4314"/>
                    <a:pt x="6227" y="3907"/>
                  </a:cubicBezTo>
                  <a:cubicBezTo>
                    <a:pt x="7488" y="2890"/>
                    <a:pt x="8628" y="2646"/>
                    <a:pt x="9889" y="1791"/>
                  </a:cubicBezTo>
                  <a:cubicBezTo>
                    <a:pt x="10256" y="1547"/>
                    <a:pt x="10622" y="1465"/>
                    <a:pt x="10948" y="1465"/>
                  </a:cubicBezTo>
                  <a:cubicBezTo>
                    <a:pt x="11232" y="1465"/>
                    <a:pt x="11477" y="1547"/>
                    <a:pt x="11639" y="1588"/>
                  </a:cubicBezTo>
                  <a:cubicBezTo>
                    <a:pt x="11721" y="1628"/>
                    <a:pt x="11802" y="1628"/>
                    <a:pt x="11843" y="1669"/>
                  </a:cubicBezTo>
                  <a:lnTo>
                    <a:pt x="11884" y="1669"/>
                  </a:lnTo>
                  <a:lnTo>
                    <a:pt x="11884" y="1710"/>
                  </a:lnTo>
                  <a:cubicBezTo>
                    <a:pt x="11928" y="1725"/>
                    <a:pt x="11978" y="1734"/>
                    <a:pt x="12030" y="1734"/>
                  </a:cubicBezTo>
                  <a:cubicBezTo>
                    <a:pt x="12119" y="1734"/>
                    <a:pt x="12213" y="1706"/>
                    <a:pt x="12291" y="1628"/>
                  </a:cubicBezTo>
                  <a:cubicBezTo>
                    <a:pt x="12372" y="1547"/>
                    <a:pt x="13105" y="896"/>
                    <a:pt x="13959" y="692"/>
                  </a:cubicBezTo>
                  <a:lnTo>
                    <a:pt x="14041" y="652"/>
                  </a:lnTo>
                  <a:close/>
                  <a:moveTo>
                    <a:pt x="13796" y="0"/>
                  </a:moveTo>
                  <a:cubicBezTo>
                    <a:pt x="12945" y="244"/>
                    <a:pt x="12275" y="760"/>
                    <a:pt x="11974" y="1005"/>
                  </a:cubicBezTo>
                  <a:lnTo>
                    <a:pt x="11974" y="1005"/>
                  </a:lnTo>
                  <a:cubicBezTo>
                    <a:pt x="11756" y="922"/>
                    <a:pt x="11398" y="814"/>
                    <a:pt x="10948" y="814"/>
                  </a:cubicBezTo>
                  <a:cubicBezTo>
                    <a:pt x="10500" y="814"/>
                    <a:pt x="10012" y="896"/>
                    <a:pt x="9482" y="1262"/>
                  </a:cubicBezTo>
                  <a:cubicBezTo>
                    <a:pt x="8384" y="1995"/>
                    <a:pt x="7163" y="2279"/>
                    <a:pt x="5820" y="3378"/>
                  </a:cubicBezTo>
                  <a:cubicBezTo>
                    <a:pt x="5169" y="3867"/>
                    <a:pt x="3866" y="4762"/>
                    <a:pt x="2686" y="5617"/>
                  </a:cubicBezTo>
                  <a:cubicBezTo>
                    <a:pt x="2116" y="6064"/>
                    <a:pt x="1547" y="6512"/>
                    <a:pt x="1058" y="6878"/>
                  </a:cubicBezTo>
                  <a:cubicBezTo>
                    <a:pt x="610" y="7285"/>
                    <a:pt x="244" y="7611"/>
                    <a:pt x="81" y="7936"/>
                  </a:cubicBezTo>
                  <a:cubicBezTo>
                    <a:pt x="41" y="8018"/>
                    <a:pt x="0" y="8099"/>
                    <a:pt x="0" y="8221"/>
                  </a:cubicBezTo>
                  <a:cubicBezTo>
                    <a:pt x="0" y="8343"/>
                    <a:pt x="41" y="8506"/>
                    <a:pt x="122" y="8628"/>
                  </a:cubicBezTo>
                  <a:cubicBezTo>
                    <a:pt x="326" y="9076"/>
                    <a:pt x="855" y="9686"/>
                    <a:pt x="1547" y="10337"/>
                  </a:cubicBezTo>
                  <a:cubicBezTo>
                    <a:pt x="3541" y="12332"/>
                    <a:pt x="6837" y="14896"/>
                    <a:pt x="6837" y="14936"/>
                  </a:cubicBezTo>
                  <a:cubicBezTo>
                    <a:pt x="6919" y="14977"/>
                    <a:pt x="7000" y="14977"/>
                    <a:pt x="7081" y="14977"/>
                  </a:cubicBezTo>
                  <a:cubicBezTo>
                    <a:pt x="7081" y="14977"/>
                    <a:pt x="9238" y="14977"/>
                    <a:pt x="11558" y="14814"/>
                  </a:cubicBezTo>
                  <a:cubicBezTo>
                    <a:pt x="12738" y="14773"/>
                    <a:pt x="13959" y="14651"/>
                    <a:pt x="14977" y="14529"/>
                  </a:cubicBezTo>
                  <a:cubicBezTo>
                    <a:pt x="15465" y="14489"/>
                    <a:pt x="15913" y="14407"/>
                    <a:pt x="16320" y="14326"/>
                  </a:cubicBezTo>
                  <a:cubicBezTo>
                    <a:pt x="16686" y="14244"/>
                    <a:pt x="16971" y="14163"/>
                    <a:pt x="17215" y="14041"/>
                  </a:cubicBezTo>
                  <a:cubicBezTo>
                    <a:pt x="17866" y="13634"/>
                    <a:pt x="19006" y="12861"/>
                    <a:pt x="19982" y="12087"/>
                  </a:cubicBezTo>
                  <a:cubicBezTo>
                    <a:pt x="20471" y="11680"/>
                    <a:pt x="20918" y="11274"/>
                    <a:pt x="21285" y="10907"/>
                  </a:cubicBezTo>
                  <a:cubicBezTo>
                    <a:pt x="21447" y="10744"/>
                    <a:pt x="21610" y="10541"/>
                    <a:pt x="21732" y="10378"/>
                  </a:cubicBezTo>
                  <a:cubicBezTo>
                    <a:pt x="21854" y="10215"/>
                    <a:pt x="21936" y="10053"/>
                    <a:pt x="21976" y="9849"/>
                  </a:cubicBezTo>
                  <a:cubicBezTo>
                    <a:pt x="21976" y="9768"/>
                    <a:pt x="21976" y="9686"/>
                    <a:pt x="21976" y="9605"/>
                  </a:cubicBezTo>
                  <a:cubicBezTo>
                    <a:pt x="21976" y="9239"/>
                    <a:pt x="21854" y="8913"/>
                    <a:pt x="21610" y="8669"/>
                  </a:cubicBezTo>
                  <a:cubicBezTo>
                    <a:pt x="21366" y="8425"/>
                    <a:pt x="21000" y="8343"/>
                    <a:pt x="20593" y="8343"/>
                  </a:cubicBezTo>
                  <a:cubicBezTo>
                    <a:pt x="20267" y="8343"/>
                    <a:pt x="19942" y="8425"/>
                    <a:pt x="19535" y="8547"/>
                  </a:cubicBezTo>
                  <a:cubicBezTo>
                    <a:pt x="18883" y="8832"/>
                    <a:pt x="17703" y="9279"/>
                    <a:pt x="16645" y="9686"/>
                  </a:cubicBezTo>
                  <a:cubicBezTo>
                    <a:pt x="16075" y="9890"/>
                    <a:pt x="15587" y="10053"/>
                    <a:pt x="15180" y="10175"/>
                  </a:cubicBezTo>
                  <a:cubicBezTo>
                    <a:pt x="14977" y="10256"/>
                    <a:pt x="14773" y="10297"/>
                    <a:pt x="14651" y="10337"/>
                  </a:cubicBezTo>
                  <a:cubicBezTo>
                    <a:pt x="14529" y="10378"/>
                    <a:pt x="14407" y="10378"/>
                    <a:pt x="14407" y="10378"/>
                  </a:cubicBezTo>
                  <a:cubicBezTo>
                    <a:pt x="14366" y="10378"/>
                    <a:pt x="14122" y="10337"/>
                    <a:pt x="13837" y="10256"/>
                  </a:cubicBezTo>
                  <a:cubicBezTo>
                    <a:pt x="13430" y="10175"/>
                    <a:pt x="12901" y="10012"/>
                    <a:pt x="12494" y="9849"/>
                  </a:cubicBezTo>
                  <a:cubicBezTo>
                    <a:pt x="12435" y="9831"/>
                    <a:pt x="12378" y="9814"/>
                    <a:pt x="12323" y="9796"/>
                  </a:cubicBezTo>
                  <a:lnTo>
                    <a:pt x="12323" y="9796"/>
                  </a:lnTo>
                  <a:cubicBezTo>
                    <a:pt x="12376" y="9750"/>
                    <a:pt x="12434" y="9699"/>
                    <a:pt x="12494" y="9646"/>
                  </a:cubicBezTo>
                  <a:cubicBezTo>
                    <a:pt x="13064" y="9117"/>
                    <a:pt x="13959" y="8384"/>
                    <a:pt x="14854" y="7651"/>
                  </a:cubicBezTo>
                  <a:cubicBezTo>
                    <a:pt x="15750" y="6919"/>
                    <a:pt x="16645" y="6227"/>
                    <a:pt x="17215" y="5901"/>
                  </a:cubicBezTo>
                  <a:cubicBezTo>
                    <a:pt x="17825" y="5535"/>
                    <a:pt x="18477" y="5372"/>
                    <a:pt x="19087" y="5372"/>
                  </a:cubicBezTo>
                  <a:cubicBezTo>
                    <a:pt x="19860" y="5372"/>
                    <a:pt x="20593" y="5617"/>
                    <a:pt x="21081" y="5901"/>
                  </a:cubicBezTo>
                  <a:cubicBezTo>
                    <a:pt x="21244" y="5983"/>
                    <a:pt x="21447" y="6024"/>
                    <a:pt x="21610" y="6024"/>
                  </a:cubicBezTo>
                  <a:cubicBezTo>
                    <a:pt x="22058" y="6024"/>
                    <a:pt x="22424" y="5820"/>
                    <a:pt x="22709" y="5495"/>
                  </a:cubicBezTo>
                  <a:cubicBezTo>
                    <a:pt x="22994" y="5210"/>
                    <a:pt x="23197" y="4803"/>
                    <a:pt x="23197" y="4355"/>
                  </a:cubicBezTo>
                  <a:cubicBezTo>
                    <a:pt x="23197" y="3948"/>
                    <a:pt x="23035" y="3541"/>
                    <a:pt x="22628" y="3215"/>
                  </a:cubicBezTo>
                  <a:cubicBezTo>
                    <a:pt x="21488" y="2361"/>
                    <a:pt x="19942" y="1710"/>
                    <a:pt x="18558" y="1710"/>
                  </a:cubicBezTo>
                  <a:lnTo>
                    <a:pt x="18192" y="1710"/>
                  </a:lnTo>
                  <a:cubicBezTo>
                    <a:pt x="17337" y="1787"/>
                    <a:pt x="16796" y="1931"/>
                    <a:pt x="16504" y="2036"/>
                  </a:cubicBezTo>
                  <a:lnTo>
                    <a:pt x="16504" y="2036"/>
                  </a:lnTo>
                  <a:cubicBezTo>
                    <a:pt x="16359" y="1821"/>
                    <a:pt x="16137" y="1493"/>
                    <a:pt x="15872" y="1181"/>
                  </a:cubicBezTo>
                  <a:cubicBezTo>
                    <a:pt x="15628" y="896"/>
                    <a:pt x="15343" y="611"/>
                    <a:pt x="15058" y="367"/>
                  </a:cubicBezTo>
                  <a:cubicBezTo>
                    <a:pt x="14773" y="163"/>
                    <a:pt x="14448" y="0"/>
                    <a:pt x="140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35"/>
            <p:cNvSpPr/>
            <p:nvPr/>
          </p:nvSpPr>
          <p:spPr>
            <a:xfrm>
              <a:off x="3444725" y="4365825"/>
              <a:ext cx="110925" cy="69225"/>
            </a:xfrm>
            <a:custGeom>
              <a:avLst/>
              <a:gdLst/>
              <a:ahLst/>
              <a:cxnLst/>
              <a:rect l="l" t="t" r="r" b="b"/>
              <a:pathLst>
                <a:path w="4437" h="2769" extrusionOk="0">
                  <a:moveTo>
                    <a:pt x="4038" y="1"/>
                  </a:moveTo>
                  <a:cubicBezTo>
                    <a:pt x="3980" y="1"/>
                    <a:pt x="3921" y="14"/>
                    <a:pt x="3866" y="41"/>
                  </a:cubicBezTo>
                  <a:lnTo>
                    <a:pt x="204" y="2158"/>
                  </a:lnTo>
                  <a:cubicBezTo>
                    <a:pt x="41" y="2239"/>
                    <a:pt x="0" y="2442"/>
                    <a:pt x="82" y="2605"/>
                  </a:cubicBezTo>
                  <a:cubicBezTo>
                    <a:pt x="136" y="2714"/>
                    <a:pt x="244" y="2768"/>
                    <a:pt x="359" y="2768"/>
                  </a:cubicBezTo>
                  <a:cubicBezTo>
                    <a:pt x="416" y="2768"/>
                    <a:pt x="475" y="2754"/>
                    <a:pt x="529" y="2727"/>
                  </a:cubicBezTo>
                  <a:lnTo>
                    <a:pt x="4233" y="611"/>
                  </a:lnTo>
                  <a:cubicBezTo>
                    <a:pt x="4396" y="530"/>
                    <a:pt x="4436" y="326"/>
                    <a:pt x="4355" y="163"/>
                  </a:cubicBezTo>
                  <a:cubicBezTo>
                    <a:pt x="4273" y="55"/>
                    <a:pt x="4156" y="1"/>
                    <a:pt x="40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35"/>
            <p:cNvSpPr/>
            <p:nvPr/>
          </p:nvSpPr>
          <p:spPr>
            <a:xfrm>
              <a:off x="3362300" y="4339625"/>
              <a:ext cx="85500" cy="62600"/>
            </a:xfrm>
            <a:custGeom>
              <a:avLst/>
              <a:gdLst/>
              <a:ahLst/>
              <a:cxnLst/>
              <a:rect l="l" t="t" r="r" b="b"/>
              <a:pathLst>
                <a:path w="3420" h="2504" extrusionOk="0">
                  <a:moveTo>
                    <a:pt x="3013" y="1"/>
                  </a:moveTo>
                  <a:cubicBezTo>
                    <a:pt x="2944" y="1"/>
                    <a:pt x="2873" y="24"/>
                    <a:pt x="2809" y="72"/>
                  </a:cubicBezTo>
                  <a:lnTo>
                    <a:pt x="204" y="1903"/>
                  </a:lnTo>
                  <a:cubicBezTo>
                    <a:pt x="41" y="1985"/>
                    <a:pt x="1" y="2188"/>
                    <a:pt x="123" y="2351"/>
                  </a:cubicBezTo>
                  <a:cubicBezTo>
                    <a:pt x="172" y="2450"/>
                    <a:pt x="281" y="2503"/>
                    <a:pt x="387" y="2503"/>
                  </a:cubicBezTo>
                  <a:cubicBezTo>
                    <a:pt x="455" y="2503"/>
                    <a:pt x="522" y="2481"/>
                    <a:pt x="571" y="2432"/>
                  </a:cubicBezTo>
                  <a:lnTo>
                    <a:pt x="3216" y="601"/>
                  </a:lnTo>
                  <a:cubicBezTo>
                    <a:pt x="3379" y="520"/>
                    <a:pt x="3419" y="275"/>
                    <a:pt x="3297" y="153"/>
                  </a:cubicBezTo>
                  <a:cubicBezTo>
                    <a:pt x="3223" y="55"/>
                    <a:pt x="3120" y="1"/>
                    <a:pt x="30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35"/>
            <p:cNvSpPr/>
            <p:nvPr/>
          </p:nvSpPr>
          <p:spPr>
            <a:xfrm>
              <a:off x="2535150" y="3264975"/>
              <a:ext cx="1519025" cy="2054400"/>
            </a:xfrm>
            <a:custGeom>
              <a:avLst/>
              <a:gdLst/>
              <a:ahLst/>
              <a:cxnLst/>
              <a:rect l="l" t="t" r="r" b="b"/>
              <a:pathLst>
                <a:path w="60761" h="82176" extrusionOk="0">
                  <a:moveTo>
                    <a:pt x="12494" y="0"/>
                  </a:moveTo>
                  <a:lnTo>
                    <a:pt x="6064" y="11680"/>
                  </a:lnTo>
                  <a:cubicBezTo>
                    <a:pt x="6064" y="11680"/>
                    <a:pt x="2360" y="16686"/>
                    <a:pt x="1180" y="20593"/>
                  </a:cubicBezTo>
                  <a:cubicBezTo>
                    <a:pt x="0" y="24541"/>
                    <a:pt x="1465" y="30198"/>
                    <a:pt x="1831" y="31500"/>
                  </a:cubicBezTo>
                  <a:cubicBezTo>
                    <a:pt x="2238" y="32802"/>
                    <a:pt x="23238" y="74151"/>
                    <a:pt x="25476" y="78220"/>
                  </a:cubicBezTo>
                  <a:cubicBezTo>
                    <a:pt x="27137" y="81239"/>
                    <a:pt x="28931" y="82175"/>
                    <a:pt x="30495" y="82175"/>
                  </a:cubicBezTo>
                  <a:cubicBezTo>
                    <a:pt x="31039" y="82175"/>
                    <a:pt x="31556" y="82062"/>
                    <a:pt x="32029" y="81883"/>
                  </a:cubicBezTo>
                  <a:cubicBezTo>
                    <a:pt x="33860" y="81232"/>
                    <a:pt x="54982" y="66133"/>
                    <a:pt x="55796" y="65360"/>
                  </a:cubicBezTo>
                  <a:cubicBezTo>
                    <a:pt x="56569" y="64587"/>
                    <a:pt x="60110" y="61575"/>
                    <a:pt x="60110" y="61575"/>
                  </a:cubicBezTo>
                  <a:cubicBezTo>
                    <a:pt x="60110" y="61575"/>
                    <a:pt x="60761" y="57343"/>
                    <a:pt x="57871" y="55145"/>
                  </a:cubicBezTo>
                  <a:cubicBezTo>
                    <a:pt x="56465" y="54056"/>
                    <a:pt x="55406" y="53776"/>
                    <a:pt x="54689" y="53776"/>
                  </a:cubicBezTo>
                  <a:cubicBezTo>
                    <a:pt x="53933" y="53776"/>
                    <a:pt x="53557" y="54087"/>
                    <a:pt x="53557" y="54087"/>
                  </a:cubicBezTo>
                  <a:lnTo>
                    <a:pt x="35203" y="59052"/>
                  </a:lnTo>
                  <a:cubicBezTo>
                    <a:pt x="35203" y="59052"/>
                    <a:pt x="24825" y="23360"/>
                    <a:pt x="23645" y="16523"/>
                  </a:cubicBezTo>
                  <a:cubicBezTo>
                    <a:pt x="22465" y="9727"/>
                    <a:pt x="24296" y="10093"/>
                    <a:pt x="20633" y="6430"/>
                  </a:cubicBezTo>
                  <a:cubicBezTo>
                    <a:pt x="16930" y="2768"/>
                    <a:pt x="12494" y="0"/>
                    <a:pt x="124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35"/>
            <p:cNvSpPr/>
            <p:nvPr/>
          </p:nvSpPr>
          <p:spPr>
            <a:xfrm>
              <a:off x="2553450" y="3316850"/>
              <a:ext cx="1490550" cy="2002325"/>
            </a:xfrm>
            <a:custGeom>
              <a:avLst/>
              <a:gdLst/>
              <a:ahLst/>
              <a:cxnLst/>
              <a:rect l="l" t="t" r="r" b="b"/>
              <a:pathLst>
                <a:path w="59622" h="80093" extrusionOk="0">
                  <a:moveTo>
                    <a:pt x="10623" y="1"/>
                  </a:moveTo>
                  <a:lnTo>
                    <a:pt x="5332" y="9605"/>
                  </a:lnTo>
                  <a:cubicBezTo>
                    <a:pt x="5332" y="9605"/>
                    <a:pt x="1628" y="14611"/>
                    <a:pt x="448" y="18518"/>
                  </a:cubicBezTo>
                  <a:cubicBezTo>
                    <a:pt x="123" y="19658"/>
                    <a:pt x="1" y="20878"/>
                    <a:pt x="1" y="22099"/>
                  </a:cubicBezTo>
                  <a:cubicBezTo>
                    <a:pt x="1" y="25314"/>
                    <a:pt x="815" y="28489"/>
                    <a:pt x="1099" y="29425"/>
                  </a:cubicBezTo>
                  <a:cubicBezTo>
                    <a:pt x="1222" y="29750"/>
                    <a:pt x="2442" y="32233"/>
                    <a:pt x="4274" y="35936"/>
                  </a:cubicBezTo>
                  <a:cubicBezTo>
                    <a:pt x="4477" y="36303"/>
                    <a:pt x="4640" y="36710"/>
                    <a:pt x="4844" y="37076"/>
                  </a:cubicBezTo>
                  <a:cubicBezTo>
                    <a:pt x="5088" y="37524"/>
                    <a:pt x="5291" y="38012"/>
                    <a:pt x="5535" y="38460"/>
                  </a:cubicBezTo>
                  <a:cubicBezTo>
                    <a:pt x="5576" y="38582"/>
                    <a:pt x="5658" y="38663"/>
                    <a:pt x="5698" y="38785"/>
                  </a:cubicBezTo>
                  <a:cubicBezTo>
                    <a:pt x="7977" y="43384"/>
                    <a:pt x="10907" y="49082"/>
                    <a:pt x="13716" y="54698"/>
                  </a:cubicBezTo>
                  <a:lnTo>
                    <a:pt x="13878" y="54576"/>
                  </a:lnTo>
                  <a:cubicBezTo>
                    <a:pt x="13878" y="54576"/>
                    <a:pt x="14163" y="55308"/>
                    <a:pt x="14652" y="56489"/>
                  </a:cubicBezTo>
                  <a:cubicBezTo>
                    <a:pt x="19291" y="65645"/>
                    <a:pt x="23605" y="74029"/>
                    <a:pt x="24663" y="76023"/>
                  </a:cubicBezTo>
                  <a:cubicBezTo>
                    <a:pt x="26006" y="77855"/>
                    <a:pt x="27308" y="79279"/>
                    <a:pt x="28448" y="79889"/>
                  </a:cubicBezTo>
                  <a:cubicBezTo>
                    <a:pt x="28936" y="80052"/>
                    <a:pt x="29343" y="80093"/>
                    <a:pt x="29791" y="80093"/>
                  </a:cubicBezTo>
                  <a:cubicBezTo>
                    <a:pt x="29994" y="80093"/>
                    <a:pt x="30198" y="80093"/>
                    <a:pt x="30361" y="80052"/>
                  </a:cubicBezTo>
                  <a:cubicBezTo>
                    <a:pt x="30401" y="80052"/>
                    <a:pt x="30442" y="80052"/>
                    <a:pt x="30442" y="80012"/>
                  </a:cubicBezTo>
                  <a:cubicBezTo>
                    <a:pt x="35814" y="76634"/>
                    <a:pt x="54372" y="63977"/>
                    <a:pt x="55064" y="63285"/>
                  </a:cubicBezTo>
                  <a:cubicBezTo>
                    <a:pt x="55308" y="63041"/>
                    <a:pt x="55878" y="62512"/>
                    <a:pt x="56529" y="61942"/>
                  </a:cubicBezTo>
                  <a:cubicBezTo>
                    <a:pt x="56773" y="61738"/>
                    <a:pt x="57058" y="61494"/>
                    <a:pt x="57302" y="61250"/>
                  </a:cubicBezTo>
                  <a:cubicBezTo>
                    <a:pt x="57750" y="60884"/>
                    <a:pt x="58157" y="60558"/>
                    <a:pt x="58482" y="60273"/>
                  </a:cubicBezTo>
                  <a:cubicBezTo>
                    <a:pt x="58849" y="59948"/>
                    <a:pt x="59133" y="59704"/>
                    <a:pt x="59296" y="59582"/>
                  </a:cubicBezTo>
                  <a:cubicBezTo>
                    <a:pt x="59337" y="59500"/>
                    <a:pt x="59378" y="59500"/>
                    <a:pt x="59378" y="59500"/>
                  </a:cubicBezTo>
                  <a:cubicBezTo>
                    <a:pt x="59378" y="59459"/>
                    <a:pt x="59622" y="58035"/>
                    <a:pt x="59215" y="56407"/>
                  </a:cubicBezTo>
                  <a:cubicBezTo>
                    <a:pt x="51849" y="59337"/>
                    <a:pt x="36709" y="65401"/>
                    <a:pt x="35814" y="66297"/>
                  </a:cubicBezTo>
                  <a:cubicBezTo>
                    <a:pt x="35570" y="66541"/>
                    <a:pt x="35407" y="66622"/>
                    <a:pt x="35285" y="66622"/>
                  </a:cubicBezTo>
                  <a:cubicBezTo>
                    <a:pt x="34837" y="66622"/>
                    <a:pt x="35244" y="64954"/>
                    <a:pt x="35244" y="63081"/>
                  </a:cubicBezTo>
                  <a:cubicBezTo>
                    <a:pt x="35244" y="62715"/>
                    <a:pt x="35163" y="62552"/>
                    <a:pt x="35000" y="62552"/>
                  </a:cubicBezTo>
                  <a:cubicBezTo>
                    <a:pt x="34227" y="62552"/>
                    <a:pt x="31622" y="67395"/>
                    <a:pt x="31134" y="68616"/>
                  </a:cubicBezTo>
                  <a:cubicBezTo>
                    <a:pt x="31052" y="68779"/>
                    <a:pt x="30971" y="68861"/>
                    <a:pt x="30890" y="68861"/>
                  </a:cubicBezTo>
                  <a:cubicBezTo>
                    <a:pt x="30239" y="68861"/>
                    <a:pt x="29180" y="64221"/>
                    <a:pt x="28773" y="62186"/>
                  </a:cubicBezTo>
                  <a:cubicBezTo>
                    <a:pt x="28366" y="59907"/>
                    <a:pt x="21489" y="42285"/>
                    <a:pt x="19413" y="34105"/>
                  </a:cubicBezTo>
                  <a:cubicBezTo>
                    <a:pt x="17378" y="25884"/>
                    <a:pt x="13756" y="6105"/>
                    <a:pt x="11518" y="1629"/>
                  </a:cubicBezTo>
                  <a:cubicBezTo>
                    <a:pt x="11274" y="1100"/>
                    <a:pt x="10948" y="571"/>
                    <a:pt x="1062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35"/>
            <p:cNvSpPr/>
            <p:nvPr/>
          </p:nvSpPr>
          <p:spPr>
            <a:xfrm>
              <a:off x="2545325" y="3256325"/>
              <a:ext cx="1502750" cy="2072025"/>
            </a:xfrm>
            <a:custGeom>
              <a:avLst/>
              <a:gdLst/>
              <a:ahLst/>
              <a:cxnLst/>
              <a:rect l="l" t="t" r="r" b="b"/>
              <a:pathLst>
                <a:path w="60110" h="82881" extrusionOk="0">
                  <a:moveTo>
                    <a:pt x="12072" y="1"/>
                  </a:moveTo>
                  <a:cubicBezTo>
                    <a:pt x="11960" y="1"/>
                    <a:pt x="11855" y="63"/>
                    <a:pt x="11802" y="143"/>
                  </a:cubicBezTo>
                  <a:cubicBezTo>
                    <a:pt x="11680" y="306"/>
                    <a:pt x="11721" y="509"/>
                    <a:pt x="11884" y="631"/>
                  </a:cubicBezTo>
                  <a:cubicBezTo>
                    <a:pt x="11884" y="631"/>
                    <a:pt x="11965" y="672"/>
                    <a:pt x="12087" y="753"/>
                  </a:cubicBezTo>
                  <a:cubicBezTo>
                    <a:pt x="12982" y="1323"/>
                    <a:pt x="16767" y="3846"/>
                    <a:pt x="19982" y="7021"/>
                  </a:cubicBezTo>
                  <a:cubicBezTo>
                    <a:pt x="20878" y="7916"/>
                    <a:pt x="21447" y="8567"/>
                    <a:pt x="21773" y="9137"/>
                  </a:cubicBezTo>
                  <a:cubicBezTo>
                    <a:pt x="22017" y="9544"/>
                    <a:pt x="22180" y="9910"/>
                    <a:pt x="22261" y="10276"/>
                  </a:cubicBezTo>
                  <a:cubicBezTo>
                    <a:pt x="22506" y="11457"/>
                    <a:pt x="22221" y="13084"/>
                    <a:pt x="22912" y="16951"/>
                  </a:cubicBezTo>
                  <a:cubicBezTo>
                    <a:pt x="23197" y="18660"/>
                    <a:pt x="24052" y="22201"/>
                    <a:pt x="25192" y="26515"/>
                  </a:cubicBezTo>
                  <a:cubicBezTo>
                    <a:pt x="28610" y="39416"/>
                    <a:pt x="34470" y="59520"/>
                    <a:pt x="34470" y="59520"/>
                  </a:cubicBezTo>
                  <a:cubicBezTo>
                    <a:pt x="34502" y="59647"/>
                    <a:pt x="34608" y="59749"/>
                    <a:pt x="34750" y="59749"/>
                  </a:cubicBezTo>
                  <a:cubicBezTo>
                    <a:pt x="34790" y="59749"/>
                    <a:pt x="34833" y="59741"/>
                    <a:pt x="34877" y="59723"/>
                  </a:cubicBezTo>
                  <a:lnTo>
                    <a:pt x="53232" y="54758"/>
                  </a:lnTo>
                  <a:lnTo>
                    <a:pt x="53354" y="54677"/>
                  </a:lnTo>
                  <a:cubicBezTo>
                    <a:pt x="53395" y="54677"/>
                    <a:pt x="53720" y="54433"/>
                    <a:pt x="54290" y="54433"/>
                  </a:cubicBezTo>
                  <a:cubicBezTo>
                    <a:pt x="54941" y="54433"/>
                    <a:pt x="55918" y="54677"/>
                    <a:pt x="57261" y="55735"/>
                  </a:cubicBezTo>
                  <a:cubicBezTo>
                    <a:pt x="58197" y="56468"/>
                    <a:pt x="58726" y="57404"/>
                    <a:pt x="59051" y="58340"/>
                  </a:cubicBezTo>
                  <a:cubicBezTo>
                    <a:pt x="59377" y="59276"/>
                    <a:pt x="59418" y="60212"/>
                    <a:pt x="59418" y="60863"/>
                  </a:cubicBezTo>
                  <a:cubicBezTo>
                    <a:pt x="59418" y="61148"/>
                    <a:pt x="59418" y="61433"/>
                    <a:pt x="59418" y="61596"/>
                  </a:cubicBezTo>
                  <a:cubicBezTo>
                    <a:pt x="59418" y="61642"/>
                    <a:pt x="59404" y="61689"/>
                    <a:pt x="59393" y="61728"/>
                  </a:cubicBezTo>
                  <a:lnTo>
                    <a:pt x="59393" y="61728"/>
                  </a:lnTo>
                  <a:cubicBezTo>
                    <a:pt x="59128" y="61957"/>
                    <a:pt x="58403" y="62585"/>
                    <a:pt x="57627" y="63264"/>
                  </a:cubicBezTo>
                  <a:cubicBezTo>
                    <a:pt x="56650" y="64119"/>
                    <a:pt x="55552" y="65055"/>
                    <a:pt x="55145" y="65462"/>
                  </a:cubicBezTo>
                  <a:cubicBezTo>
                    <a:pt x="55104" y="65502"/>
                    <a:pt x="54982" y="65584"/>
                    <a:pt x="54778" y="65747"/>
                  </a:cubicBezTo>
                  <a:cubicBezTo>
                    <a:pt x="53313" y="66886"/>
                    <a:pt x="47901" y="70793"/>
                    <a:pt x="42651" y="74497"/>
                  </a:cubicBezTo>
                  <a:cubicBezTo>
                    <a:pt x="40005" y="76328"/>
                    <a:pt x="37441" y="78119"/>
                    <a:pt x="35406" y="79502"/>
                  </a:cubicBezTo>
                  <a:cubicBezTo>
                    <a:pt x="34389" y="80194"/>
                    <a:pt x="33494" y="80764"/>
                    <a:pt x="32843" y="81171"/>
                  </a:cubicBezTo>
                  <a:cubicBezTo>
                    <a:pt x="32476" y="81374"/>
                    <a:pt x="32191" y="81578"/>
                    <a:pt x="31988" y="81700"/>
                  </a:cubicBezTo>
                  <a:cubicBezTo>
                    <a:pt x="31744" y="81822"/>
                    <a:pt x="31581" y="81903"/>
                    <a:pt x="31500" y="81944"/>
                  </a:cubicBezTo>
                  <a:cubicBezTo>
                    <a:pt x="31093" y="82066"/>
                    <a:pt x="30604" y="82188"/>
                    <a:pt x="30116" y="82188"/>
                  </a:cubicBezTo>
                  <a:cubicBezTo>
                    <a:pt x="29383" y="82188"/>
                    <a:pt x="28610" y="81985"/>
                    <a:pt x="27796" y="81415"/>
                  </a:cubicBezTo>
                  <a:cubicBezTo>
                    <a:pt x="27023" y="80845"/>
                    <a:pt x="26168" y="79909"/>
                    <a:pt x="25354" y="78404"/>
                  </a:cubicBezTo>
                  <a:cubicBezTo>
                    <a:pt x="24255" y="76369"/>
                    <a:pt x="18436" y="65014"/>
                    <a:pt x="12860" y="54026"/>
                  </a:cubicBezTo>
                  <a:cubicBezTo>
                    <a:pt x="10093" y="48532"/>
                    <a:pt x="7366" y="43119"/>
                    <a:pt x="5291" y="38968"/>
                  </a:cubicBezTo>
                  <a:cubicBezTo>
                    <a:pt x="4273" y="36933"/>
                    <a:pt x="3378" y="35183"/>
                    <a:pt x="2767" y="33921"/>
                  </a:cubicBezTo>
                  <a:cubicBezTo>
                    <a:pt x="2483" y="33270"/>
                    <a:pt x="2238" y="32782"/>
                    <a:pt x="2035" y="32416"/>
                  </a:cubicBezTo>
                  <a:cubicBezTo>
                    <a:pt x="1953" y="32212"/>
                    <a:pt x="1913" y="32049"/>
                    <a:pt x="1831" y="31968"/>
                  </a:cubicBezTo>
                  <a:cubicBezTo>
                    <a:pt x="1791" y="31846"/>
                    <a:pt x="1750" y="31765"/>
                    <a:pt x="1750" y="31765"/>
                  </a:cubicBezTo>
                  <a:cubicBezTo>
                    <a:pt x="1506" y="30828"/>
                    <a:pt x="651" y="27654"/>
                    <a:pt x="651" y="24520"/>
                  </a:cubicBezTo>
                  <a:cubicBezTo>
                    <a:pt x="651" y="23299"/>
                    <a:pt x="773" y="22119"/>
                    <a:pt x="1099" y="21061"/>
                  </a:cubicBezTo>
                  <a:cubicBezTo>
                    <a:pt x="1669" y="19148"/>
                    <a:pt x="2890" y="16910"/>
                    <a:pt x="3948" y="15201"/>
                  </a:cubicBezTo>
                  <a:cubicBezTo>
                    <a:pt x="4477" y="14346"/>
                    <a:pt x="4965" y="13573"/>
                    <a:pt x="5331" y="13044"/>
                  </a:cubicBezTo>
                  <a:cubicBezTo>
                    <a:pt x="5494" y="12800"/>
                    <a:pt x="5657" y="12596"/>
                    <a:pt x="5779" y="12433"/>
                  </a:cubicBezTo>
                  <a:cubicBezTo>
                    <a:pt x="5860" y="12311"/>
                    <a:pt x="5901" y="12230"/>
                    <a:pt x="5901" y="12230"/>
                  </a:cubicBezTo>
                  <a:cubicBezTo>
                    <a:pt x="6023" y="12067"/>
                    <a:pt x="5983" y="11864"/>
                    <a:pt x="5860" y="11741"/>
                  </a:cubicBezTo>
                  <a:cubicBezTo>
                    <a:pt x="5793" y="11708"/>
                    <a:pt x="5719" y="11688"/>
                    <a:pt x="5646" y="11688"/>
                  </a:cubicBezTo>
                  <a:cubicBezTo>
                    <a:pt x="5543" y="11688"/>
                    <a:pt x="5444" y="11728"/>
                    <a:pt x="5372" y="11823"/>
                  </a:cubicBezTo>
                  <a:cubicBezTo>
                    <a:pt x="5372" y="11823"/>
                    <a:pt x="1669" y="16829"/>
                    <a:pt x="448" y="20858"/>
                  </a:cubicBezTo>
                  <a:cubicBezTo>
                    <a:pt x="122" y="21997"/>
                    <a:pt x="0" y="23259"/>
                    <a:pt x="0" y="24520"/>
                  </a:cubicBezTo>
                  <a:cubicBezTo>
                    <a:pt x="0" y="27776"/>
                    <a:pt x="814" y="30991"/>
                    <a:pt x="1099" y="31927"/>
                  </a:cubicBezTo>
                  <a:cubicBezTo>
                    <a:pt x="1140" y="32009"/>
                    <a:pt x="1180" y="32090"/>
                    <a:pt x="1221" y="32212"/>
                  </a:cubicBezTo>
                  <a:cubicBezTo>
                    <a:pt x="1628" y="33148"/>
                    <a:pt x="3174" y="36241"/>
                    <a:pt x="5291" y="40474"/>
                  </a:cubicBezTo>
                  <a:cubicBezTo>
                    <a:pt x="11599" y="53131"/>
                    <a:pt x="23157" y="75758"/>
                    <a:pt x="24785" y="78729"/>
                  </a:cubicBezTo>
                  <a:cubicBezTo>
                    <a:pt x="25598" y="80276"/>
                    <a:pt x="26494" y="81293"/>
                    <a:pt x="27430" y="81944"/>
                  </a:cubicBezTo>
                  <a:cubicBezTo>
                    <a:pt x="28325" y="82595"/>
                    <a:pt x="29261" y="82880"/>
                    <a:pt x="30116" y="82880"/>
                  </a:cubicBezTo>
                  <a:cubicBezTo>
                    <a:pt x="30686" y="82880"/>
                    <a:pt x="31255" y="82758"/>
                    <a:pt x="31744" y="82555"/>
                  </a:cubicBezTo>
                  <a:cubicBezTo>
                    <a:pt x="31907" y="82514"/>
                    <a:pt x="32110" y="82392"/>
                    <a:pt x="32354" y="82270"/>
                  </a:cubicBezTo>
                  <a:cubicBezTo>
                    <a:pt x="33331" y="81700"/>
                    <a:pt x="35203" y="80438"/>
                    <a:pt x="37523" y="78892"/>
                  </a:cubicBezTo>
                  <a:cubicBezTo>
                    <a:pt x="40982" y="76531"/>
                    <a:pt x="45337" y="73438"/>
                    <a:pt x="48918" y="70875"/>
                  </a:cubicBezTo>
                  <a:cubicBezTo>
                    <a:pt x="50709" y="69572"/>
                    <a:pt x="52296" y="68433"/>
                    <a:pt x="53517" y="67578"/>
                  </a:cubicBezTo>
                  <a:cubicBezTo>
                    <a:pt x="54086" y="67130"/>
                    <a:pt x="54575" y="66764"/>
                    <a:pt x="54941" y="66520"/>
                  </a:cubicBezTo>
                  <a:cubicBezTo>
                    <a:pt x="55104" y="66357"/>
                    <a:pt x="55267" y="66235"/>
                    <a:pt x="55389" y="66154"/>
                  </a:cubicBezTo>
                  <a:cubicBezTo>
                    <a:pt x="55470" y="66072"/>
                    <a:pt x="55552" y="65991"/>
                    <a:pt x="55633" y="65950"/>
                  </a:cubicBezTo>
                  <a:cubicBezTo>
                    <a:pt x="55999" y="65584"/>
                    <a:pt x="57098" y="64607"/>
                    <a:pt x="58075" y="63753"/>
                  </a:cubicBezTo>
                  <a:cubicBezTo>
                    <a:pt x="59051" y="62898"/>
                    <a:pt x="59947" y="62165"/>
                    <a:pt x="59947" y="62165"/>
                  </a:cubicBezTo>
                  <a:cubicBezTo>
                    <a:pt x="59988" y="62125"/>
                    <a:pt x="60028" y="62043"/>
                    <a:pt x="60028" y="61962"/>
                  </a:cubicBezTo>
                  <a:cubicBezTo>
                    <a:pt x="60069" y="61962"/>
                    <a:pt x="60110" y="61514"/>
                    <a:pt x="60110" y="60863"/>
                  </a:cubicBezTo>
                  <a:cubicBezTo>
                    <a:pt x="60110" y="60130"/>
                    <a:pt x="60028" y="59154"/>
                    <a:pt x="59703" y="58096"/>
                  </a:cubicBezTo>
                  <a:cubicBezTo>
                    <a:pt x="59336" y="57078"/>
                    <a:pt x="58726" y="56020"/>
                    <a:pt x="57708" y="55206"/>
                  </a:cubicBezTo>
                  <a:cubicBezTo>
                    <a:pt x="56243" y="54107"/>
                    <a:pt x="55104" y="53782"/>
                    <a:pt x="54290" y="53782"/>
                  </a:cubicBezTo>
                  <a:cubicBezTo>
                    <a:pt x="53490" y="53782"/>
                    <a:pt x="53047" y="54067"/>
                    <a:pt x="52960" y="54137"/>
                  </a:cubicBezTo>
                  <a:lnTo>
                    <a:pt x="52960" y="54137"/>
                  </a:lnTo>
                  <a:lnTo>
                    <a:pt x="35024" y="58978"/>
                  </a:lnTo>
                  <a:lnTo>
                    <a:pt x="35024" y="58978"/>
                  </a:lnTo>
                  <a:cubicBezTo>
                    <a:pt x="34948" y="58714"/>
                    <a:pt x="34829" y="58302"/>
                    <a:pt x="34674" y="57770"/>
                  </a:cubicBezTo>
                  <a:cubicBezTo>
                    <a:pt x="33657" y="54311"/>
                    <a:pt x="31133" y="45561"/>
                    <a:pt x="28732" y="36933"/>
                  </a:cubicBezTo>
                  <a:cubicBezTo>
                    <a:pt x="26331" y="28305"/>
                    <a:pt x="24052" y="19759"/>
                    <a:pt x="23564" y="16829"/>
                  </a:cubicBezTo>
                  <a:cubicBezTo>
                    <a:pt x="22994" y="13451"/>
                    <a:pt x="23157" y="11904"/>
                    <a:pt x="22994" y="10602"/>
                  </a:cubicBezTo>
                  <a:cubicBezTo>
                    <a:pt x="22912" y="9991"/>
                    <a:pt x="22750" y="9381"/>
                    <a:pt x="22343" y="8771"/>
                  </a:cubicBezTo>
                  <a:cubicBezTo>
                    <a:pt x="21976" y="8160"/>
                    <a:pt x="21366" y="7468"/>
                    <a:pt x="20430" y="6532"/>
                  </a:cubicBezTo>
                  <a:cubicBezTo>
                    <a:pt x="16727" y="2829"/>
                    <a:pt x="12250" y="61"/>
                    <a:pt x="12250" y="61"/>
                  </a:cubicBezTo>
                  <a:cubicBezTo>
                    <a:pt x="12193" y="19"/>
                    <a:pt x="12131" y="1"/>
                    <a:pt x="120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35"/>
            <p:cNvSpPr/>
            <p:nvPr/>
          </p:nvSpPr>
          <p:spPr>
            <a:xfrm>
              <a:off x="3802850" y="4638300"/>
              <a:ext cx="175025" cy="233225"/>
            </a:xfrm>
            <a:custGeom>
              <a:avLst/>
              <a:gdLst/>
              <a:ahLst/>
              <a:cxnLst/>
              <a:rect l="l" t="t" r="r" b="b"/>
              <a:pathLst>
                <a:path w="7001" h="9329" extrusionOk="0">
                  <a:moveTo>
                    <a:pt x="331" y="1"/>
                  </a:moveTo>
                  <a:cubicBezTo>
                    <a:pt x="164" y="1"/>
                    <a:pt x="36" y="116"/>
                    <a:pt x="1" y="293"/>
                  </a:cubicBezTo>
                  <a:cubicBezTo>
                    <a:pt x="1" y="456"/>
                    <a:pt x="123" y="619"/>
                    <a:pt x="326" y="660"/>
                  </a:cubicBezTo>
                  <a:cubicBezTo>
                    <a:pt x="448" y="700"/>
                    <a:pt x="1913" y="904"/>
                    <a:pt x="3297" y="2084"/>
                  </a:cubicBezTo>
                  <a:cubicBezTo>
                    <a:pt x="4721" y="3224"/>
                    <a:pt x="6146" y="5258"/>
                    <a:pt x="6309" y="9003"/>
                  </a:cubicBezTo>
                  <a:cubicBezTo>
                    <a:pt x="6309" y="9206"/>
                    <a:pt x="6471" y="9328"/>
                    <a:pt x="6675" y="9328"/>
                  </a:cubicBezTo>
                  <a:cubicBezTo>
                    <a:pt x="6838" y="9328"/>
                    <a:pt x="7001" y="9165"/>
                    <a:pt x="7001" y="8962"/>
                  </a:cubicBezTo>
                  <a:cubicBezTo>
                    <a:pt x="6838" y="4933"/>
                    <a:pt x="5210" y="2654"/>
                    <a:pt x="3582" y="1433"/>
                  </a:cubicBezTo>
                  <a:cubicBezTo>
                    <a:pt x="1995" y="212"/>
                    <a:pt x="448" y="8"/>
                    <a:pt x="408" y="8"/>
                  </a:cubicBezTo>
                  <a:cubicBezTo>
                    <a:pt x="381" y="3"/>
                    <a:pt x="356" y="1"/>
                    <a:pt x="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35"/>
            <p:cNvSpPr/>
            <p:nvPr/>
          </p:nvSpPr>
          <p:spPr>
            <a:xfrm>
              <a:off x="975425" y="2808800"/>
              <a:ext cx="1312500" cy="2649775"/>
            </a:xfrm>
            <a:custGeom>
              <a:avLst/>
              <a:gdLst/>
              <a:ahLst/>
              <a:cxnLst/>
              <a:rect l="l" t="t" r="r" b="b"/>
              <a:pathLst>
                <a:path w="52500" h="105991" extrusionOk="0">
                  <a:moveTo>
                    <a:pt x="1258" y="1"/>
                  </a:moveTo>
                  <a:cubicBezTo>
                    <a:pt x="1053" y="1"/>
                    <a:pt x="936" y="15"/>
                    <a:pt x="936" y="15"/>
                  </a:cubicBezTo>
                  <a:lnTo>
                    <a:pt x="0" y="2579"/>
                  </a:lnTo>
                  <a:lnTo>
                    <a:pt x="15180" y="44009"/>
                  </a:lnTo>
                  <a:lnTo>
                    <a:pt x="49488" y="105990"/>
                  </a:lnTo>
                  <a:lnTo>
                    <a:pt x="52500" y="105990"/>
                  </a:lnTo>
                  <a:cubicBezTo>
                    <a:pt x="47860" y="97281"/>
                    <a:pt x="22140" y="49218"/>
                    <a:pt x="21244" y="47061"/>
                  </a:cubicBezTo>
                  <a:cubicBezTo>
                    <a:pt x="20308" y="44660"/>
                    <a:pt x="18843" y="44660"/>
                    <a:pt x="18355" y="43683"/>
                  </a:cubicBezTo>
                  <a:cubicBezTo>
                    <a:pt x="17907" y="42747"/>
                    <a:pt x="18518" y="38555"/>
                    <a:pt x="18355" y="35869"/>
                  </a:cubicBezTo>
                  <a:cubicBezTo>
                    <a:pt x="18233" y="33142"/>
                    <a:pt x="9401" y="7869"/>
                    <a:pt x="7000" y="3718"/>
                  </a:cubicBezTo>
                  <a:cubicBezTo>
                    <a:pt x="5059" y="304"/>
                    <a:pt x="2208" y="1"/>
                    <a:pt x="12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35"/>
            <p:cNvSpPr/>
            <p:nvPr/>
          </p:nvSpPr>
          <p:spPr>
            <a:xfrm>
              <a:off x="966275" y="2801025"/>
              <a:ext cx="1330800" cy="2666700"/>
            </a:xfrm>
            <a:custGeom>
              <a:avLst/>
              <a:gdLst/>
              <a:ahLst/>
              <a:cxnLst/>
              <a:rect l="l" t="t" r="r" b="b"/>
              <a:pathLst>
                <a:path w="53232" h="106668" extrusionOk="0">
                  <a:moveTo>
                    <a:pt x="1669" y="651"/>
                  </a:moveTo>
                  <a:cubicBezTo>
                    <a:pt x="2116" y="651"/>
                    <a:pt x="3012" y="733"/>
                    <a:pt x="4029" y="1221"/>
                  </a:cubicBezTo>
                  <a:cubicBezTo>
                    <a:pt x="5006" y="1669"/>
                    <a:pt x="6145" y="2564"/>
                    <a:pt x="7081" y="4192"/>
                  </a:cubicBezTo>
                  <a:cubicBezTo>
                    <a:pt x="7651" y="5169"/>
                    <a:pt x="8669" y="7570"/>
                    <a:pt x="9849" y="10541"/>
                  </a:cubicBezTo>
                  <a:cubicBezTo>
                    <a:pt x="11558" y="15018"/>
                    <a:pt x="13674" y="20959"/>
                    <a:pt x="15384" y="26006"/>
                  </a:cubicBezTo>
                  <a:cubicBezTo>
                    <a:pt x="16238" y="28529"/>
                    <a:pt x="16971" y="30849"/>
                    <a:pt x="17500" y="32639"/>
                  </a:cubicBezTo>
                  <a:cubicBezTo>
                    <a:pt x="17785" y="33535"/>
                    <a:pt x="17988" y="34308"/>
                    <a:pt x="18151" y="34919"/>
                  </a:cubicBezTo>
                  <a:cubicBezTo>
                    <a:pt x="18314" y="35529"/>
                    <a:pt x="18395" y="35977"/>
                    <a:pt x="18395" y="36180"/>
                  </a:cubicBezTo>
                  <a:cubicBezTo>
                    <a:pt x="18436" y="36506"/>
                    <a:pt x="18436" y="36831"/>
                    <a:pt x="18436" y="37157"/>
                  </a:cubicBezTo>
                  <a:cubicBezTo>
                    <a:pt x="18436" y="38948"/>
                    <a:pt x="18232" y="41064"/>
                    <a:pt x="18232" y="42529"/>
                  </a:cubicBezTo>
                  <a:cubicBezTo>
                    <a:pt x="18232" y="42854"/>
                    <a:pt x="18232" y="43180"/>
                    <a:pt x="18273" y="43465"/>
                  </a:cubicBezTo>
                  <a:cubicBezTo>
                    <a:pt x="18314" y="43709"/>
                    <a:pt x="18355" y="43953"/>
                    <a:pt x="18436" y="44157"/>
                  </a:cubicBezTo>
                  <a:cubicBezTo>
                    <a:pt x="18599" y="44442"/>
                    <a:pt x="18802" y="44686"/>
                    <a:pt x="19046" y="44849"/>
                  </a:cubicBezTo>
                  <a:cubicBezTo>
                    <a:pt x="19413" y="45134"/>
                    <a:pt x="19779" y="45378"/>
                    <a:pt x="20186" y="45744"/>
                  </a:cubicBezTo>
                  <a:cubicBezTo>
                    <a:pt x="20552" y="46110"/>
                    <a:pt x="20959" y="46639"/>
                    <a:pt x="21285" y="47494"/>
                  </a:cubicBezTo>
                  <a:cubicBezTo>
                    <a:pt x="21366" y="47657"/>
                    <a:pt x="21529" y="47942"/>
                    <a:pt x="21773" y="48430"/>
                  </a:cubicBezTo>
                  <a:cubicBezTo>
                    <a:pt x="25248" y="55420"/>
                    <a:pt x="47383" y="96750"/>
                    <a:pt x="52319" y="105976"/>
                  </a:cubicBezTo>
                  <a:lnTo>
                    <a:pt x="50049" y="105976"/>
                  </a:lnTo>
                  <a:lnTo>
                    <a:pt x="15872" y="44197"/>
                  </a:lnTo>
                  <a:lnTo>
                    <a:pt x="692" y="2890"/>
                  </a:lnTo>
                  <a:lnTo>
                    <a:pt x="1547" y="659"/>
                  </a:lnTo>
                  <a:lnTo>
                    <a:pt x="1547" y="659"/>
                  </a:lnTo>
                  <a:cubicBezTo>
                    <a:pt x="1584" y="654"/>
                    <a:pt x="1625" y="651"/>
                    <a:pt x="1669" y="651"/>
                  </a:cubicBezTo>
                  <a:close/>
                  <a:moveTo>
                    <a:pt x="1262" y="0"/>
                  </a:moveTo>
                  <a:cubicBezTo>
                    <a:pt x="1140" y="41"/>
                    <a:pt x="1018" y="122"/>
                    <a:pt x="977" y="204"/>
                  </a:cubicBezTo>
                  <a:lnTo>
                    <a:pt x="41" y="2768"/>
                  </a:lnTo>
                  <a:cubicBezTo>
                    <a:pt x="0" y="2849"/>
                    <a:pt x="0" y="2931"/>
                    <a:pt x="41" y="3012"/>
                  </a:cubicBezTo>
                  <a:lnTo>
                    <a:pt x="15221" y="44442"/>
                  </a:lnTo>
                  <a:lnTo>
                    <a:pt x="15262" y="44482"/>
                  </a:lnTo>
                  <a:lnTo>
                    <a:pt x="49529" y="106464"/>
                  </a:lnTo>
                  <a:cubicBezTo>
                    <a:pt x="49610" y="106586"/>
                    <a:pt x="49732" y="106668"/>
                    <a:pt x="49854" y="106668"/>
                  </a:cubicBezTo>
                  <a:lnTo>
                    <a:pt x="52866" y="106668"/>
                  </a:lnTo>
                  <a:cubicBezTo>
                    <a:pt x="52988" y="106668"/>
                    <a:pt x="53110" y="106586"/>
                    <a:pt x="53191" y="106464"/>
                  </a:cubicBezTo>
                  <a:cubicBezTo>
                    <a:pt x="53232" y="106383"/>
                    <a:pt x="53232" y="106261"/>
                    <a:pt x="53191" y="106139"/>
                  </a:cubicBezTo>
                  <a:cubicBezTo>
                    <a:pt x="50872" y="101784"/>
                    <a:pt x="43261" y="87621"/>
                    <a:pt x="36139" y="74232"/>
                  </a:cubicBezTo>
                  <a:cubicBezTo>
                    <a:pt x="32558" y="67558"/>
                    <a:pt x="29139" y="61046"/>
                    <a:pt x="26535" y="56122"/>
                  </a:cubicBezTo>
                  <a:cubicBezTo>
                    <a:pt x="25232" y="53639"/>
                    <a:pt x="24134" y="51564"/>
                    <a:pt x="23320" y="50017"/>
                  </a:cubicBezTo>
                  <a:cubicBezTo>
                    <a:pt x="22913" y="49244"/>
                    <a:pt x="22587" y="48593"/>
                    <a:pt x="22384" y="48145"/>
                  </a:cubicBezTo>
                  <a:cubicBezTo>
                    <a:pt x="22139" y="47657"/>
                    <a:pt x="21977" y="47331"/>
                    <a:pt x="21936" y="47250"/>
                  </a:cubicBezTo>
                  <a:cubicBezTo>
                    <a:pt x="21448" y="45988"/>
                    <a:pt x="20796" y="45296"/>
                    <a:pt x="20227" y="44889"/>
                  </a:cubicBezTo>
                  <a:cubicBezTo>
                    <a:pt x="19942" y="44645"/>
                    <a:pt x="19657" y="44482"/>
                    <a:pt x="19453" y="44320"/>
                  </a:cubicBezTo>
                  <a:cubicBezTo>
                    <a:pt x="19250" y="44157"/>
                    <a:pt x="19128" y="44035"/>
                    <a:pt x="19046" y="43831"/>
                  </a:cubicBezTo>
                  <a:cubicBezTo>
                    <a:pt x="19006" y="43791"/>
                    <a:pt x="18965" y="43628"/>
                    <a:pt x="18924" y="43384"/>
                  </a:cubicBezTo>
                  <a:cubicBezTo>
                    <a:pt x="18924" y="43139"/>
                    <a:pt x="18884" y="42854"/>
                    <a:pt x="18884" y="42529"/>
                  </a:cubicBezTo>
                  <a:cubicBezTo>
                    <a:pt x="18884" y="41105"/>
                    <a:pt x="19087" y="38988"/>
                    <a:pt x="19087" y="37157"/>
                  </a:cubicBezTo>
                  <a:cubicBezTo>
                    <a:pt x="19087" y="36831"/>
                    <a:pt x="19087" y="36465"/>
                    <a:pt x="19087" y="36139"/>
                  </a:cubicBezTo>
                  <a:cubicBezTo>
                    <a:pt x="19046" y="35732"/>
                    <a:pt x="18884" y="35041"/>
                    <a:pt x="18639" y="34105"/>
                  </a:cubicBezTo>
                  <a:cubicBezTo>
                    <a:pt x="17703" y="30727"/>
                    <a:pt x="15506" y="24093"/>
                    <a:pt x="13267" y="17826"/>
                  </a:cubicBezTo>
                  <a:cubicBezTo>
                    <a:pt x="12128" y="14692"/>
                    <a:pt x="11029" y="11680"/>
                    <a:pt x="10052" y="9198"/>
                  </a:cubicBezTo>
                  <a:cubicBezTo>
                    <a:pt x="9035" y="6715"/>
                    <a:pt x="8221" y="4803"/>
                    <a:pt x="7692" y="3867"/>
                  </a:cubicBezTo>
                  <a:cubicBezTo>
                    <a:pt x="6674" y="2117"/>
                    <a:pt x="5413" y="1140"/>
                    <a:pt x="4314" y="611"/>
                  </a:cubicBezTo>
                  <a:cubicBezTo>
                    <a:pt x="3175" y="82"/>
                    <a:pt x="2198" y="0"/>
                    <a:pt x="16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35"/>
            <p:cNvSpPr/>
            <p:nvPr/>
          </p:nvSpPr>
          <p:spPr>
            <a:xfrm>
              <a:off x="474850" y="2774800"/>
              <a:ext cx="1737800" cy="2683775"/>
            </a:xfrm>
            <a:custGeom>
              <a:avLst/>
              <a:gdLst/>
              <a:ahLst/>
              <a:cxnLst/>
              <a:rect l="l" t="t" r="r" b="b"/>
              <a:pathLst>
                <a:path w="69512" h="107351" extrusionOk="0">
                  <a:moveTo>
                    <a:pt x="12680" y="0"/>
                  </a:moveTo>
                  <a:cubicBezTo>
                    <a:pt x="9524" y="0"/>
                    <a:pt x="6256" y="324"/>
                    <a:pt x="4314" y="927"/>
                  </a:cubicBezTo>
                  <a:cubicBezTo>
                    <a:pt x="163" y="2189"/>
                    <a:pt x="0" y="2677"/>
                    <a:pt x="163" y="5404"/>
                  </a:cubicBezTo>
                  <a:cubicBezTo>
                    <a:pt x="326" y="8090"/>
                    <a:pt x="3663" y="33404"/>
                    <a:pt x="9931" y="47933"/>
                  </a:cubicBezTo>
                  <a:cubicBezTo>
                    <a:pt x="16239" y="62502"/>
                    <a:pt x="34186" y="103362"/>
                    <a:pt x="35692" y="107350"/>
                  </a:cubicBezTo>
                  <a:lnTo>
                    <a:pt x="69511" y="107350"/>
                  </a:lnTo>
                  <a:cubicBezTo>
                    <a:pt x="65523" y="100228"/>
                    <a:pt x="41918" y="57578"/>
                    <a:pt x="36953" y="44107"/>
                  </a:cubicBezTo>
                  <a:cubicBezTo>
                    <a:pt x="31541" y="29375"/>
                    <a:pt x="23035" y="3166"/>
                    <a:pt x="20959" y="1375"/>
                  </a:cubicBezTo>
                  <a:cubicBezTo>
                    <a:pt x="19845" y="435"/>
                    <a:pt x="16338" y="0"/>
                    <a:pt x="126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35"/>
            <p:cNvSpPr/>
            <p:nvPr/>
          </p:nvSpPr>
          <p:spPr>
            <a:xfrm>
              <a:off x="469775" y="2766425"/>
              <a:ext cx="1751000" cy="2701300"/>
            </a:xfrm>
            <a:custGeom>
              <a:avLst/>
              <a:gdLst/>
              <a:ahLst/>
              <a:cxnLst/>
              <a:rect l="l" t="t" r="r" b="b"/>
              <a:pathLst>
                <a:path w="70040" h="108052" extrusionOk="0">
                  <a:moveTo>
                    <a:pt x="12820" y="692"/>
                  </a:moveTo>
                  <a:cubicBezTo>
                    <a:pt x="14651" y="692"/>
                    <a:pt x="16442" y="774"/>
                    <a:pt x="17907" y="1018"/>
                  </a:cubicBezTo>
                  <a:cubicBezTo>
                    <a:pt x="18639" y="1140"/>
                    <a:pt x="19290" y="1262"/>
                    <a:pt x="19819" y="1425"/>
                  </a:cubicBezTo>
                  <a:cubicBezTo>
                    <a:pt x="20349" y="1588"/>
                    <a:pt x="20715" y="1791"/>
                    <a:pt x="20959" y="1995"/>
                  </a:cubicBezTo>
                  <a:cubicBezTo>
                    <a:pt x="21040" y="2035"/>
                    <a:pt x="21162" y="2239"/>
                    <a:pt x="21325" y="2524"/>
                  </a:cubicBezTo>
                  <a:cubicBezTo>
                    <a:pt x="21976" y="3541"/>
                    <a:pt x="22953" y="5861"/>
                    <a:pt x="24133" y="8954"/>
                  </a:cubicBezTo>
                  <a:cubicBezTo>
                    <a:pt x="27674" y="18152"/>
                    <a:pt x="33005" y="34186"/>
                    <a:pt x="36831" y="44564"/>
                  </a:cubicBezTo>
                  <a:cubicBezTo>
                    <a:pt x="39354" y="51320"/>
                    <a:pt x="46476" y="65360"/>
                    <a:pt x="53517" y="78587"/>
                  </a:cubicBezTo>
                  <a:cubicBezTo>
                    <a:pt x="60228" y="91267"/>
                    <a:pt x="66826" y="103237"/>
                    <a:pt x="69117" y="107360"/>
                  </a:cubicBezTo>
                  <a:lnTo>
                    <a:pt x="36104" y="107360"/>
                  </a:lnTo>
                  <a:cubicBezTo>
                    <a:pt x="35648" y="106153"/>
                    <a:pt x="34312" y="102978"/>
                    <a:pt x="32436" y="98651"/>
                  </a:cubicBezTo>
                  <a:cubicBezTo>
                    <a:pt x="26453" y="84773"/>
                    <a:pt x="15180" y="59093"/>
                    <a:pt x="10459" y="48145"/>
                  </a:cubicBezTo>
                  <a:cubicBezTo>
                    <a:pt x="7325" y="40901"/>
                    <a:pt x="4924" y="30971"/>
                    <a:pt x="3296" y="22506"/>
                  </a:cubicBezTo>
                  <a:cubicBezTo>
                    <a:pt x="2483" y="18274"/>
                    <a:pt x="1872" y="14407"/>
                    <a:pt x="1424" y="11437"/>
                  </a:cubicBezTo>
                  <a:cubicBezTo>
                    <a:pt x="977" y="8466"/>
                    <a:pt x="773" y="6349"/>
                    <a:pt x="733" y="5698"/>
                  </a:cubicBezTo>
                  <a:cubicBezTo>
                    <a:pt x="692" y="5332"/>
                    <a:pt x="692" y="5006"/>
                    <a:pt x="692" y="4721"/>
                  </a:cubicBezTo>
                  <a:cubicBezTo>
                    <a:pt x="692" y="4274"/>
                    <a:pt x="733" y="3908"/>
                    <a:pt x="814" y="3663"/>
                  </a:cubicBezTo>
                  <a:cubicBezTo>
                    <a:pt x="936" y="3256"/>
                    <a:pt x="1221" y="2971"/>
                    <a:pt x="1791" y="2646"/>
                  </a:cubicBezTo>
                  <a:cubicBezTo>
                    <a:pt x="2401" y="2320"/>
                    <a:pt x="3296" y="1995"/>
                    <a:pt x="4639" y="1588"/>
                  </a:cubicBezTo>
                  <a:cubicBezTo>
                    <a:pt x="6471" y="1018"/>
                    <a:pt x="9727" y="692"/>
                    <a:pt x="12820" y="692"/>
                  </a:cubicBezTo>
                  <a:close/>
                  <a:moveTo>
                    <a:pt x="12820" y="1"/>
                  </a:moveTo>
                  <a:cubicBezTo>
                    <a:pt x="9645" y="1"/>
                    <a:pt x="6430" y="326"/>
                    <a:pt x="4436" y="937"/>
                  </a:cubicBezTo>
                  <a:cubicBezTo>
                    <a:pt x="2645" y="1466"/>
                    <a:pt x="1546" y="1873"/>
                    <a:pt x="895" y="2442"/>
                  </a:cubicBezTo>
                  <a:cubicBezTo>
                    <a:pt x="529" y="2727"/>
                    <a:pt x="285" y="3053"/>
                    <a:pt x="163" y="3419"/>
                  </a:cubicBezTo>
                  <a:cubicBezTo>
                    <a:pt x="41" y="3826"/>
                    <a:pt x="0" y="4233"/>
                    <a:pt x="0" y="4721"/>
                  </a:cubicBezTo>
                  <a:cubicBezTo>
                    <a:pt x="0" y="5006"/>
                    <a:pt x="0" y="5373"/>
                    <a:pt x="41" y="5739"/>
                  </a:cubicBezTo>
                  <a:cubicBezTo>
                    <a:pt x="81" y="6431"/>
                    <a:pt x="326" y="8547"/>
                    <a:pt x="733" y="11518"/>
                  </a:cubicBezTo>
                  <a:cubicBezTo>
                    <a:pt x="2035" y="20471"/>
                    <a:pt x="5087" y="37442"/>
                    <a:pt x="9849" y="48390"/>
                  </a:cubicBezTo>
                  <a:cubicBezTo>
                    <a:pt x="12982" y="55715"/>
                    <a:pt x="19046" y="69552"/>
                    <a:pt x="24500" y="82087"/>
                  </a:cubicBezTo>
                  <a:cubicBezTo>
                    <a:pt x="27226" y="88354"/>
                    <a:pt x="29831" y="94296"/>
                    <a:pt x="31825" y="98895"/>
                  </a:cubicBezTo>
                  <a:cubicBezTo>
                    <a:pt x="33779" y="103534"/>
                    <a:pt x="35203" y="106831"/>
                    <a:pt x="35569" y="107808"/>
                  </a:cubicBezTo>
                  <a:cubicBezTo>
                    <a:pt x="35610" y="107930"/>
                    <a:pt x="35732" y="108052"/>
                    <a:pt x="35895" y="108052"/>
                  </a:cubicBezTo>
                  <a:lnTo>
                    <a:pt x="69714" y="108052"/>
                  </a:lnTo>
                  <a:cubicBezTo>
                    <a:pt x="69795" y="108052"/>
                    <a:pt x="69918" y="107970"/>
                    <a:pt x="69999" y="107848"/>
                  </a:cubicBezTo>
                  <a:cubicBezTo>
                    <a:pt x="70040" y="107767"/>
                    <a:pt x="70040" y="107645"/>
                    <a:pt x="69999" y="107523"/>
                  </a:cubicBezTo>
                  <a:cubicBezTo>
                    <a:pt x="68005" y="103941"/>
                    <a:pt x="61127" y="91488"/>
                    <a:pt x="54086" y="78261"/>
                  </a:cubicBezTo>
                  <a:cubicBezTo>
                    <a:pt x="47087" y="65035"/>
                    <a:pt x="39965" y="50994"/>
                    <a:pt x="37482" y="44320"/>
                  </a:cubicBezTo>
                  <a:cubicBezTo>
                    <a:pt x="34755" y="36954"/>
                    <a:pt x="31296" y="26739"/>
                    <a:pt x="28244" y="18111"/>
                  </a:cubicBezTo>
                  <a:cubicBezTo>
                    <a:pt x="26697" y="13797"/>
                    <a:pt x="25273" y="9890"/>
                    <a:pt x="24093" y="6960"/>
                  </a:cubicBezTo>
                  <a:cubicBezTo>
                    <a:pt x="23523" y="5454"/>
                    <a:pt x="22994" y="4233"/>
                    <a:pt x="22546" y="3297"/>
                  </a:cubicBezTo>
                  <a:cubicBezTo>
                    <a:pt x="22302" y="2849"/>
                    <a:pt x="22099" y="2483"/>
                    <a:pt x="21936" y="2158"/>
                  </a:cubicBezTo>
                  <a:cubicBezTo>
                    <a:pt x="21732" y="1832"/>
                    <a:pt x="21569" y="1628"/>
                    <a:pt x="21407" y="1466"/>
                  </a:cubicBezTo>
                  <a:cubicBezTo>
                    <a:pt x="21040" y="1181"/>
                    <a:pt x="20593" y="977"/>
                    <a:pt x="20023" y="774"/>
                  </a:cubicBezTo>
                  <a:cubicBezTo>
                    <a:pt x="18314" y="245"/>
                    <a:pt x="15587" y="1"/>
                    <a:pt x="128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5"/>
            <p:cNvSpPr/>
            <p:nvPr/>
          </p:nvSpPr>
          <p:spPr>
            <a:xfrm>
              <a:off x="1026300" y="5458550"/>
              <a:ext cx="6114750" cy="25"/>
            </a:xfrm>
            <a:custGeom>
              <a:avLst/>
              <a:gdLst/>
              <a:ahLst/>
              <a:cxnLst/>
              <a:rect l="l" t="t" r="r" b="b"/>
              <a:pathLst>
                <a:path w="244590" h="1" extrusionOk="0">
                  <a:moveTo>
                    <a:pt x="0" y="0"/>
                  </a:moveTo>
                  <a:lnTo>
                    <a:pt x="24459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5"/>
            <p:cNvSpPr/>
            <p:nvPr/>
          </p:nvSpPr>
          <p:spPr>
            <a:xfrm>
              <a:off x="1017150" y="5450400"/>
              <a:ext cx="6132050" cy="17325"/>
            </a:xfrm>
            <a:custGeom>
              <a:avLst/>
              <a:gdLst/>
              <a:ahLst/>
              <a:cxnLst/>
              <a:rect l="l" t="t" r="r" b="b"/>
              <a:pathLst>
                <a:path w="245282" h="693" extrusionOk="0">
                  <a:moveTo>
                    <a:pt x="366" y="1"/>
                  </a:moveTo>
                  <a:cubicBezTo>
                    <a:pt x="163" y="1"/>
                    <a:pt x="0" y="164"/>
                    <a:pt x="0" y="326"/>
                  </a:cubicBezTo>
                  <a:cubicBezTo>
                    <a:pt x="0" y="530"/>
                    <a:pt x="163" y="693"/>
                    <a:pt x="366" y="693"/>
                  </a:cubicBezTo>
                  <a:lnTo>
                    <a:pt x="244956" y="693"/>
                  </a:lnTo>
                  <a:cubicBezTo>
                    <a:pt x="245159" y="693"/>
                    <a:pt x="245281" y="530"/>
                    <a:pt x="245281" y="326"/>
                  </a:cubicBezTo>
                  <a:cubicBezTo>
                    <a:pt x="245281" y="164"/>
                    <a:pt x="245159" y="1"/>
                    <a:pt x="2449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4" name="Google Shape;1884;p35"/>
          <p:cNvSpPr txBox="1">
            <a:spLocks noGrp="1"/>
          </p:cNvSpPr>
          <p:nvPr>
            <p:ph type="ctrTitle"/>
          </p:nvPr>
        </p:nvSpPr>
        <p:spPr>
          <a:xfrm>
            <a:off x="3966162" y="1761057"/>
            <a:ext cx="4862250" cy="1007682"/>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ID" sz="4000" b="1" dirty="0">
                <a:solidFill>
                  <a:schemeClr val="dk2"/>
                </a:solidFill>
              </a:rPr>
              <a:t>IPSAS &amp; SAP </a:t>
            </a:r>
            <a:endParaRPr sz="4000" b="1" dirty="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6"/>
          <p:cNvSpPr>
            <a:spLocks noGrp="1"/>
          </p:cNvSpPr>
          <p:nvPr>
            <p:ph type="title" idx="4294967295"/>
          </p:nvPr>
        </p:nvSpPr>
        <p:spPr>
          <a:xfrm>
            <a:off x="2600588" y="174625"/>
            <a:ext cx="3229762" cy="650875"/>
          </a:xfrm>
        </p:spPr>
        <p:txBody>
          <a:bodyPr/>
          <a:lstStyle/>
          <a:p>
            <a:pPr algn="ctr"/>
            <a:r>
              <a:rPr lang="en-GB" altLang="en-US" dirty="0"/>
              <a:t>Agenda</a:t>
            </a:r>
          </a:p>
        </p:txBody>
      </p:sp>
      <p:sp>
        <p:nvSpPr>
          <p:cNvPr id="5" name="Slide Number Placeholder 3">
            <a:extLst>
              <a:ext uri="{FF2B5EF4-FFF2-40B4-BE49-F238E27FC236}">
                <a16:creationId xmlns:a16="http://schemas.microsoft.com/office/drawing/2014/main" id="{1A158C31-5AB4-4549-AA70-7F49AF10F4DC}"/>
              </a:ext>
            </a:extLst>
          </p:cNvPr>
          <p:cNvSpPr>
            <a:spLocks noGrp="1"/>
          </p:cNvSpPr>
          <p:nvPr>
            <p:ph type="sldNum" sz="quarter" idx="4294967295"/>
          </p:nvPr>
        </p:nvSpPr>
        <p:spPr>
          <a:xfrm>
            <a:off x="7239000" y="4778375"/>
            <a:ext cx="1905000" cy="342900"/>
          </a:xfrm>
          <a:prstGeom prst="rect">
            <a:avLst/>
          </a:prstGeom>
        </p:spPr>
        <p:txBody>
          <a:bodyPr/>
          <a:lstStyle/>
          <a:p>
            <a:pPr algn="r"/>
            <a:fld id="{C8917DDB-6779-4320-89F1-0A441ABEDE43}" type="slidenum">
              <a:rPr lang="en-US" sz="1350"/>
              <a:pPr algn="r"/>
              <a:t>2</a:t>
            </a:fld>
            <a:endParaRPr lang="en-US" sz="1350" dirty="0"/>
          </a:p>
        </p:txBody>
      </p:sp>
      <p:graphicFrame>
        <p:nvGraphicFramePr>
          <p:cNvPr id="2" name="Diagram 1"/>
          <p:cNvGraphicFramePr/>
          <p:nvPr>
            <p:extLst>
              <p:ext uri="{D42A27DB-BD31-4B8C-83A1-F6EECF244321}">
                <p14:modId xmlns:p14="http://schemas.microsoft.com/office/powerpoint/2010/main" val="1310895167"/>
              </p:ext>
            </p:extLst>
          </p:nvPr>
        </p:nvGraphicFramePr>
        <p:xfrm>
          <a:off x="1085249" y="1183604"/>
          <a:ext cx="5343946" cy="3622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3">
            <a:extLst>
              <a:ext uri="{FF2B5EF4-FFF2-40B4-BE49-F238E27FC236}">
                <a16:creationId xmlns:a16="http://schemas.microsoft.com/office/drawing/2014/main" id="{5B8FF116-055B-478E-9B0B-8DFB983DD9F7}"/>
              </a:ext>
            </a:extLst>
          </p:cNvPr>
          <p:cNvPicPr>
            <a:picLocks noChangeAspect="1"/>
          </p:cNvPicPr>
          <p:nvPr/>
        </p:nvPicPr>
        <p:blipFill>
          <a:blip r:embed="rId7"/>
          <a:srcRect l="23563" r="12357"/>
          <a:stretch>
            <a:fillRect/>
          </a:stretch>
        </p:blipFill>
        <p:spPr>
          <a:xfrm>
            <a:off x="4666891" y="1357107"/>
            <a:ext cx="3524609" cy="2652832"/>
          </a:xfrm>
          <a:prstGeom prst="rect">
            <a:avLst/>
          </a:prstGeom>
        </p:spPr>
      </p:pic>
    </p:spTree>
  </p:cSld>
  <p:clrMapOvr>
    <a:masterClrMapping/>
  </p:clrMapOvr>
  <p:transition spd="slow">
    <p:strips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54"/>
        <p:cNvGrpSpPr/>
        <p:nvPr/>
      </p:nvGrpSpPr>
      <p:grpSpPr>
        <a:xfrm>
          <a:off x="0" y="0"/>
          <a:ext cx="0" cy="0"/>
          <a:chOff x="0" y="0"/>
          <a:chExt cx="0" cy="0"/>
        </a:xfrm>
      </p:grpSpPr>
      <p:sp>
        <p:nvSpPr>
          <p:cNvPr id="2155" name="Google Shape;2155;p38"/>
          <p:cNvSpPr txBox="1">
            <a:spLocks noGrp="1"/>
          </p:cNvSpPr>
          <p:nvPr>
            <p:ph type="title"/>
          </p:nvPr>
        </p:nvSpPr>
        <p:spPr>
          <a:xfrm>
            <a:off x="2633472" y="2523538"/>
            <a:ext cx="3538728" cy="80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D" sz="3200" dirty="0"/>
              <a:t>IPSAS</a:t>
            </a:r>
            <a:endParaRPr sz="3200" dirty="0"/>
          </a:p>
        </p:txBody>
      </p:sp>
      <p:sp>
        <p:nvSpPr>
          <p:cNvPr id="2156" name="Google Shape;2156;p38"/>
          <p:cNvSpPr txBox="1">
            <a:spLocks noGrp="1"/>
          </p:cNvSpPr>
          <p:nvPr>
            <p:ph type="title" idx="2"/>
          </p:nvPr>
        </p:nvSpPr>
        <p:spPr>
          <a:xfrm>
            <a:off x="2919036" y="1355284"/>
            <a:ext cx="2967600" cy="106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A88EE7-C525-441C-9618-637CF744D6C3}"/>
              </a:ext>
            </a:extLst>
          </p:cNvPr>
          <p:cNvSpPr/>
          <p:nvPr/>
        </p:nvSpPr>
        <p:spPr>
          <a:xfrm>
            <a:off x="911940" y="996744"/>
            <a:ext cx="3227442" cy="3756007"/>
          </a:xfrm>
          <a:prstGeom prst="rect">
            <a:avLst/>
          </a:prstGeom>
          <a:solidFill>
            <a:schemeClr val="accent6">
              <a:lumMod val="40000"/>
              <a:lumOff val="6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Rectangle 3">
            <a:extLst>
              <a:ext uri="{FF2B5EF4-FFF2-40B4-BE49-F238E27FC236}">
                <a16:creationId xmlns:a16="http://schemas.microsoft.com/office/drawing/2014/main" id="{21E19FDC-FA56-410B-AD3F-449A68C9B330}"/>
              </a:ext>
            </a:extLst>
          </p:cNvPr>
          <p:cNvSpPr/>
          <p:nvPr/>
        </p:nvSpPr>
        <p:spPr>
          <a:xfrm>
            <a:off x="4478592" y="996745"/>
            <a:ext cx="3642852" cy="3756008"/>
          </a:xfrm>
          <a:prstGeom prst="rect">
            <a:avLst/>
          </a:prstGeom>
          <a:solidFill>
            <a:schemeClr val="accent1">
              <a:lumMod val="20000"/>
              <a:lumOff val="8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idx="4294967295"/>
          </p:nvPr>
        </p:nvSpPr>
        <p:spPr>
          <a:xfrm>
            <a:off x="1661651" y="189271"/>
            <a:ext cx="6172200" cy="571500"/>
          </a:xfrm>
        </p:spPr>
        <p:txBody>
          <a:bodyPr>
            <a:normAutofit/>
          </a:bodyPr>
          <a:lstStyle/>
          <a:p>
            <a:pPr algn="ctr"/>
            <a:r>
              <a:rPr lang="en-US" sz="2700" b="1" dirty="0"/>
              <a:t>Public Sector Accounting Standard</a:t>
            </a:r>
          </a:p>
        </p:txBody>
      </p:sp>
      <p:sp>
        <p:nvSpPr>
          <p:cNvPr id="3" name="Content Placeholder 2"/>
          <p:cNvSpPr>
            <a:spLocks noGrp="1"/>
          </p:cNvSpPr>
          <p:nvPr>
            <p:ph sz="half" idx="4294967295"/>
          </p:nvPr>
        </p:nvSpPr>
        <p:spPr>
          <a:xfrm>
            <a:off x="1022556" y="996745"/>
            <a:ext cx="3116826" cy="3150010"/>
          </a:xfrm>
        </p:spPr>
        <p:txBody>
          <a:bodyPr>
            <a:noAutofit/>
          </a:bodyPr>
          <a:lstStyle/>
          <a:p>
            <a:pPr marL="265113" indent="-265113">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Concern about quality/variability of governmental financial reporting:</a:t>
            </a:r>
          </a:p>
          <a:p>
            <a:pPr marL="541338" indent="-276225">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lack of transparency/completeness</a:t>
            </a:r>
          </a:p>
          <a:p>
            <a:pPr marL="541338" lvl="1" indent="-276225">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not timely</a:t>
            </a:r>
          </a:p>
          <a:p>
            <a:pPr marL="265113" indent="-265113">
              <a:lnSpc>
                <a:spcPct val="90000"/>
              </a:lnSpc>
              <a:spcBef>
                <a:spcPts val="600"/>
              </a:spcBef>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Necessary element in strengthening the governance framework and enhancing transparency</a:t>
            </a:r>
          </a:p>
          <a:p>
            <a:pPr marL="265113" indent="-265113">
              <a:lnSpc>
                <a:spcPct val="90000"/>
              </a:lnSpc>
              <a:spcBef>
                <a:spcPts val="600"/>
              </a:spcBef>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Set appropriate minimum benchmarks</a:t>
            </a:r>
          </a:p>
          <a:p>
            <a:pPr marL="541338" lvl="1" indent="-276225">
              <a:lnSpc>
                <a:spcPct val="90000"/>
              </a:lnSpc>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for discharge of accountability</a:t>
            </a:r>
          </a:p>
          <a:p>
            <a:pPr marL="541338" lvl="1" indent="-276225">
              <a:lnSpc>
                <a:spcPct val="90000"/>
              </a:lnSpc>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transparency</a:t>
            </a:r>
          </a:p>
          <a:p>
            <a:pPr marL="265113" indent="-265113">
              <a:lnSpc>
                <a:spcPct val="90000"/>
              </a:lnSpc>
              <a:spcBef>
                <a:spcPts val="600"/>
              </a:spcBef>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Provide framework against which audit is undertaken</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4294967295"/>
          </p:nvPr>
        </p:nvSpPr>
        <p:spPr>
          <a:xfrm>
            <a:off x="0" y="0"/>
            <a:ext cx="0" cy="0"/>
          </a:xfrm>
        </p:spPr>
        <p:txBody>
          <a:bodyPr/>
          <a:lstStyle/>
          <a:p>
            <a:fld id="{300CD961-1678-4F71-88D2-FF49F969FACD}" type="slidenum">
              <a:rPr lang="en-US" smtClean="0"/>
              <a:pPr/>
              <a:t>4</a:t>
            </a:fld>
            <a:endParaRPr lang="en-US"/>
          </a:p>
        </p:txBody>
      </p:sp>
      <p:sp>
        <p:nvSpPr>
          <p:cNvPr id="6" name="Content Placeholder 2">
            <a:extLst>
              <a:ext uri="{FF2B5EF4-FFF2-40B4-BE49-F238E27FC236}">
                <a16:creationId xmlns:a16="http://schemas.microsoft.com/office/drawing/2014/main" id="{DD263797-C088-4300-A954-89EF5E576A14}"/>
              </a:ext>
            </a:extLst>
          </p:cNvPr>
          <p:cNvSpPr txBox="1">
            <a:spLocks/>
          </p:cNvSpPr>
          <p:nvPr/>
        </p:nvSpPr>
        <p:spPr>
          <a:xfrm>
            <a:off x="4497569" y="988116"/>
            <a:ext cx="3642852" cy="3670948"/>
          </a:xfrm>
          <a:solidFill>
            <a:schemeClr val="accent1">
              <a:lumMod val="20000"/>
              <a:lumOff val="80000"/>
            </a:schemeClr>
          </a:solidFill>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65113" indent="-265113">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Basis for more efficiency in analysis</a:t>
            </a:r>
          </a:p>
          <a:p>
            <a:pPr marL="541338" lvl="1" indent="-276225">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international lending agencies</a:t>
            </a:r>
          </a:p>
          <a:p>
            <a:pPr marL="541338" lvl="1" indent="-276225">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capital markets</a:t>
            </a:r>
          </a:p>
          <a:p>
            <a:pPr marL="265113" indent="-265113">
              <a:spcBef>
                <a:spcPts val="600"/>
              </a:spcBef>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Basis for domestic standards: cost efficient approach</a:t>
            </a:r>
          </a:p>
          <a:p>
            <a:pPr marL="265113" indent="-265113">
              <a:spcBef>
                <a:spcPts val="600"/>
              </a:spcBef>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Mobility in financial reporting expertise: Improved information for managers</a:t>
            </a:r>
          </a:p>
          <a:p>
            <a:pPr marL="265113" indent="-265113">
              <a:spcBef>
                <a:spcPts val="600"/>
              </a:spcBef>
              <a:buSzPct val="80000"/>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Underlying philosophy:</a:t>
            </a:r>
          </a:p>
          <a:p>
            <a:pPr marL="541338" lvl="2" indent="-276225">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promote adoption of an accrual basis</a:t>
            </a:r>
          </a:p>
          <a:p>
            <a:pPr marL="541338" lvl="2" indent="-276225">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acknowledge wide use of cash basis and develop a Cash Basis Standard</a:t>
            </a:r>
          </a:p>
          <a:p>
            <a:pPr marL="541338" lvl="2" indent="-276225">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guidance on transition to accrual basis</a:t>
            </a:r>
          </a:p>
          <a:p>
            <a:pPr marL="541338" lvl="2" indent="-276225">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adopt a “Due Process” </a:t>
            </a:r>
          </a:p>
          <a:p>
            <a:pPr marL="541338" lvl="2" indent="-276225">
              <a:buFont typeface="Wingdings" panose="05000000000000000000" pitchFamily="2" charset="2"/>
              <a:buChar char="§"/>
            </a:pPr>
            <a:r>
              <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involve the financial reporting, budget, GFS community </a:t>
            </a:r>
            <a:r>
              <a:rPr lang="en-NZ" altLang="en-US" i="1"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at least 4 months exposure for comment)</a:t>
            </a:r>
            <a:endParaRPr lang="en-US"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endParaRPr>
          </a:p>
          <a:p>
            <a:pPr>
              <a:buSzPct val="80000"/>
              <a:buFont typeface="Wingdings" panose="05000000000000000000" pitchFamily="2" charset="2"/>
              <a:buChar char="§"/>
            </a:pPr>
            <a:endParaRPr lang="en-US" altLang="en-US" b="1"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endParaRPr>
          </a:p>
          <a:p>
            <a:pPr marL="265113" indent="-265113">
              <a:lnSpc>
                <a:spcPct val="90000"/>
              </a:lnSpc>
              <a:buSzPct val="80000"/>
              <a:buFont typeface="Wingdings" panose="05000000000000000000" pitchFamily="2" charset="2"/>
              <a:buChar char="§"/>
            </a:pPr>
            <a:endParaRPr lang="en-US" altLang="en-US" dirty="0">
              <a:solidFill>
                <a:srgbClr val="FFFF00"/>
              </a:solidFill>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a:p>
            <a:pPr marL="265113" indent="-265113">
              <a:buSzPct val="80000"/>
              <a:buFont typeface="Wingdings" panose="05000000000000000000" pitchFamily="2" charset="2"/>
              <a:buChar char="§"/>
            </a:pPr>
            <a:endParaRPr lang="en-NZ" altLang="en-US" dirty="0">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5621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75EC-8330-435F-BC29-69344306CB2A}"/>
              </a:ext>
            </a:extLst>
          </p:cNvPr>
          <p:cNvSpPr txBox="1">
            <a:spLocks/>
          </p:cNvSpPr>
          <p:nvPr/>
        </p:nvSpPr>
        <p:spPr>
          <a:xfrm>
            <a:off x="1661651" y="189271"/>
            <a:ext cx="6172200" cy="571500"/>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a:r>
              <a:rPr lang="en-US" sz="2700" b="1" dirty="0"/>
              <a:t>Public Sector Accounting Standard Boards</a:t>
            </a:r>
          </a:p>
        </p:txBody>
      </p:sp>
      <p:sp>
        <p:nvSpPr>
          <p:cNvPr id="4" name="TextBox 3">
            <a:extLst>
              <a:ext uri="{FF2B5EF4-FFF2-40B4-BE49-F238E27FC236}">
                <a16:creationId xmlns:a16="http://schemas.microsoft.com/office/drawing/2014/main" id="{97080806-DBAA-4C63-B575-80790FBEE3E0}"/>
              </a:ext>
            </a:extLst>
          </p:cNvPr>
          <p:cNvSpPr txBox="1"/>
          <p:nvPr/>
        </p:nvSpPr>
        <p:spPr>
          <a:xfrm>
            <a:off x="1212112" y="967563"/>
            <a:ext cx="6783572" cy="3062377"/>
          </a:xfrm>
          <a:prstGeom prst="rect">
            <a:avLst/>
          </a:prstGeom>
          <a:noFill/>
        </p:spPr>
        <p:txBody>
          <a:bodyPr wrap="square">
            <a:spAutoFit/>
          </a:bodyPr>
          <a:lstStyle/>
          <a:p>
            <a:pPr marL="285750" indent="-285750" algn="l" fontAlgn="t">
              <a:spcBef>
                <a:spcPts val="600"/>
              </a:spcBef>
              <a:buFont typeface="Arial" panose="020B0604020202020204" pitchFamily="34" charset="0"/>
              <a:buChar char="•"/>
            </a:pPr>
            <a:r>
              <a:rPr lang="en-US" b="0" i="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The IPSASB develops accounting standards and guidance for use by public sector entities. The structures and processes that support the operations of the IPSASB are facilitated by the International Federation of Accountants (IFAC). </a:t>
            </a:r>
          </a:p>
          <a:p>
            <a:pPr marL="285750" indent="-285750" algn="l" fontAlgn="t">
              <a:spcBef>
                <a:spcPts val="600"/>
              </a:spcBef>
              <a:buFont typeface="Arial" panose="020B0604020202020204" pitchFamily="34" charset="0"/>
              <a:buChar char="•"/>
            </a:pPr>
            <a:r>
              <a:rPr lang="en-US" b="0" i="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The IPSASB’s Strategic Objective is:</a:t>
            </a:r>
          </a:p>
          <a:p>
            <a:pPr marL="542925" indent="-277813" algn="l" fontAlgn="t">
              <a:spcBef>
                <a:spcPts val="600"/>
              </a:spcBef>
              <a:buFont typeface="Arial" panose="020B0604020202020204" pitchFamily="34" charset="0"/>
              <a:buChar char="•"/>
            </a:pPr>
            <a:r>
              <a:rPr lang="en-US" b="0" i="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Strengthening Public Financial Management (PFM) globally through increasing adoption of accrual-based International Public Sector Accounting Standards® (IPSAS®).</a:t>
            </a:r>
          </a:p>
          <a:p>
            <a:pPr marL="265113" indent="-265113" algn="l" fontAlgn="t">
              <a:spcBef>
                <a:spcPts val="600"/>
              </a:spcBef>
              <a:buFont typeface="Arial" panose="020B0604020202020204" pitchFamily="34" charset="0"/>
              <a:buChar char="•"/>
            </a:pPr>
            <a:r>
              <a:rPr lang="en-US" b="0" i="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Delivered through two main areas of activity, both of which have a public interest focus:</a:t>
            </a:r>
          </a:p>
          <a:p>
            <a:pPr marL="542925" lvl="1" indent="-277813" fontAlgn="t">
              <a:spcBef>
                <a:spcPts val="600"/>
              </a:spcBef>
              <a:buFont typeface="Arial" panose="020B0604020202020204" pitchFamily="34" charset="0"/>
              <a:buChar char="•"/>
            </a:pPr>
            <a:r>
              <a:rPr lang="en-US" b="0" i="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Developing and maintaining IPSAS and other high-quality financial reporting guidance for the public sector; and</a:t>
            </a:r>
          </a:p>
          <a:p>
            <a:pPr marL="542925" indent="-277813" algn="l" fontAlgn="t">
              <a:spcBef>
                <a:spcPts val="600"/>
              </a:spcBef>
              <a:buFont typeface="Arial" panose="020B0604020202020204" pitchFamily="34" charset="0"/>
              <a:buChar char="•"/>
            </a:pPr>
            <a:r>
              <a:rPr lang="en-US" b="0" i="0" dirty="0">
                <a:solidFill>
                  <a:srgbClr val="4A4A4A"/>
                </a:solidFill>
                <a:effectLst/>
                <a:latin typeface="Calibri" panose="020F0502020204030204" pitchFamily="34" charset="0"/>
                <a:ea typeface="Calibri" panose="020F0502020204030204" pitchFamily="34" charset="0"/>
                <a:cs typeface="Calibri" panose="020F0502020204030204" pitchFamily="34" charset="0"/>
              </a:rPr>
              <a:t>Raising awareness of IPSAS and the benefits of accrual adoption. </a:t>
            </a:r>
          </a:p>
        </p:txBody>
      </p:sp>
      <p:sp>
        <p:nvSpPr>
          <p:cNvPr id="6" name="TextBox 5">
            <a:extLst>
              <a:ext uri="{FF2B5EF4-FFF2-40B4-BE49-F238E27FC236}">
                <a16:creationId xmlns:a16="http://schemas.microsoft.com/office/drawing/2014/main" id="{DCBA1A28-603F-47D5-9D6C-D2F8A9B128C9}"/>
              </a:ext>
            </a:extLst>
          </p:cNvPr>
          <p:cNvSpPr txBox="1"/>
          <p:nvPr/>
        </p:nvSpPr>
        <p:spPr>
          <a:xfrm>
            <a:off x="691117" y="4800340"/>
            <a:ext cx="4572000" cy="523220"/>
          </a:xfrm>
          <a:prstGeom prst="rect">
            <a:avLst/>
          </a:prstGeom>
          <a:noFill/>
        </p:spPr>
        <p:txBody>
          <a:bodyPr wrap="square">
            <a:spAutoFit/>
          </a:bodyPr>
          <a:lstStyle/>
          <a:p>
            <a:r>
              <a:rPr lang="en-US" b="0" i="0" dirty="0">
                <a:solidFill>
                  <a:srgbClr val="4A4A4A"/>
                </a:solidFill>
                <a:effectLst/>
                <a:latin typeface="Noto Sans" panose="020B0502040504020204" pitchFamily="34" charset="0"/>
              </a:rPr>
              <a:t>IPSASB website https://www.ipsasb.org/about-ipsasb</a:t>
            </a:r>
            <a:endParaRPr lang="en-ID" dirty="0"/>
          </a:p>
        </p:txBody>
      </p:sp>
    </p:spTree>
    <p:extLst>
      <p:ext uri="{BB962C8B-B14F-4D97-AF65-F5344CB8AC3E}">
        <p14:creationId xmlns:p14="http://schemas.microsoft.com/office/powerpoint/2010/main" val="706039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338" y="228600"/>
            <a:ext cx="5974175" cy="539071"/>
          </a:xfrm>
        </p:spPr>
        <p:txBody>
          <a:bodyPr>
            <a:noAutofit/>
          </a:bodyPr>
          <a:lstStyle/>
          <a:p>
            <a:r>
              <a:rPr lang="en-US" sz="2800" b="1" dirty="0"/>
              <a:t>The objective of the IPSASB</a:t>
            </a:r>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0CD961-1678-4F71-88D2-FF49F969FACD}" type="slidenum">
              <a:rPr lang="en-US" smtClean="0"/>
              <a:pPr/>
              <a:t>6</a:t>
            </a:fld>
            <a:endParaRPr lang="en-US"/>
          </a:p>
        </p:txBody>
      </p:sp>
      <p:graphicFrame>
        <p:nvGraphicFramePr>
          <p:cNvPr id="5" name="Diagram 4"/>
          <p:cNvGraphicFramePr/>
          <p:nvPr>
            <p:extLst>
              <p:ext uri="{D42A27DB-BD31-4B8C-83A1-F6EECF244321}">
                <p14:modId xmlns:p14="http://schemas.microsoft.com/office/powerpoint/2010/main" val="243595075"/>
              </p:ext>
            </p:extLst>
          </p:nvPr>
        </p:nvGraphicFramePr>
        <p:xfrm>
          <a:off x="271550" y="1140542"/>
          <a:ext cx="8508656" cy="35649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4769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63D6B3E4-BDAA-4251-9F37-6B25041411E1}"/>
              </a:ext>
            </a:extLst>
          </p:cNvPr>
          <p:cNvSpPr>
            <a:spLocks noGrp="1"/>
          </p:cNvSpPr>
          <p:nvPr>
            <p:ph type="sldNum" sz="quarter" idx="4294967295"/>
          </p:nvPr>
        </p:nvSpPr>
        <p:spPr>
          <a:xfrm>
            <a:off x="8715375" y="4851400"/>
            <a:ext cx="428625" cy="292100"/>
          </a:xfrm>
          <a:prstGeom prst="rect">
            <a:avLst/>
          </a:prstGeom>
        </p:spPr>
        <p:txBody>
          <a:bodyPr/>
          <a:lstStyle/>
          <a:p>
            <a:pPr algn="r"/>
            <a:fld id="{C8917DDB-6779-4320-89F1-0A441ABEDE43}" type="slidenum">
              <a:rPr lang="en-US" sz="1350"/>
              <a:pPr algn="r"/>
              <a:t>7</a:t>
            </a:fld>
            <a:endParaRPr lang="en-US" sz="1350" dirty="0"/>
          </a:p>
        </p:txBody>
      </p:sp>
      <p:sp>
        <p:nvSpPr>
          <p:cNvPr id="15" name="Title 1">
            <a:extLst>
              <a:ext uri="{FF2B5EF4-FFF2-40B4-BE49-F238E27FC236}">
                <a16:creationId xmlns:a16="http://schemas.microsoft.com/office/drawing/2014/main" id="{5EA340B9-1250-48CE-A3EB-482711CCD20E}"/>
              </a:ext>
            </a:extLst>
          </p:cNvPr>
          <p:cNvSpPr>
            <a:spLocks noGrp="1"/>
          </p:cNvSpPr>
          <p:nvPr>
            <p:ph type="title"/>
          </p:nvPr>
        </p:nvSpPr>
        <p:spPr>
          <a:xfrm>
            <a:off x="628651" y="273846"/>
            <a:ext cx="7886700" cy="648287"/>
          </a:xfrm>
        </p:spPr>
        <p:txBody>
          <a:bodyPr/>
          <a:lstStyle/>
          <a:p>
            <a:pPr algn="ctr"/>
            <a:r>
              <a:rPr lang="en-US" dirty="0"/>
              <a:t>IPSAS</a:t>
            </a:r>
            <a:endParaRPr lang="id-ID" dirty="0"/>
          </a:p>
        </p:txBody>
      </p:sp>
      <p:sp>
        <p:nvSpPr>
          <p:cNvPr id="16" name="Content Placeholder 2">
            <a:extLst>
              <a:ext uri="{FF2B5EF4-FFF2-40B4-BE49-F238E27FC236}">
                <a16:creationId xmlns:a16="http://schemas.microsoft.com/office/drawing/2014/main" id="{2266F986-19E6-4B4B-8824-BD9C3598A0B7}"/>
              </a:ext>
            </a:extLst>
          </p:cNvPr>
          <p:cNvSpPr txBox="1">
            <a:spLocks/>
          </p:cNvSpPr>
          <p:nvPr/>
        </p:nvSpPr>
        <p:spPr>
          <a:xfrm>
            <a:off x="1885360" y="999241"/>
            <a:ext cx="5279011" cy="375245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1400" b="0" i="0" u="none" strike="noStrike" cap="none">
                <a:solidFill>
                  <a:schemeClr val="dk2"/>
                </a:solidFill>
                <a:latin typeface="Barlow Semi Condensed"/>
                <a:ea typeface="Barlow Semi Condensed"/>
                <a:cs typeface="Barlow Semi Condensed"/>
                <a:sym typeface="Barlow Semi Condensed"/>
              </a:defRPr>
            </a:lvl9pPr>
          </a:lstStyle>
          <a:p>
            <a:pPr marL="285750" indent="-285750" algn="l">
              <a:spcBef>
                <a:spcPts val="600"/>
              </a:spcBef>
              <a:buFont typeface="Arial" panose="020B0604020202020204" pitchFamily="34" charset="0"/>
              <a:buChar char="•"/>
            </a:pPr>
            <a:r>
              <a:rPr lang="en-US" dirty="0" err="1">
                <a:latin typeface="Calibri" panose="020F0502020204030204" pitchFamily="34" charset="0"/>
                <a:ea typeface="Calibri" panose="020F0502020204030204" pitchFamily="34" charset="0"/>
                <a:cs typeface="Calibri" panose="020F0502020204030204" pitchFamily="34" charset="0"/>
              </a:rPr>
              <a:t>Standar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akuntansi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pemerintahan</a:t>
            </a:r>
            <a:r>
              <a:rPr lang="en-US" dirty="0">
                <a:latin typeface="Calibri" panose="020F0502020204030204" pitchFamily="34" charset="0"/>
                <a:ea typeface="Calibri" panose="020F0502020204030204" pitchFamily="34" charset="0"/>
                <a:cs typeface="Calibri" panose="020F0502020204030204" pitchFamily="34" charset="0"/>
              </a:rPr>
              <a:t> di dunia </a:t>
            </a:r>
            <a:r>
              <a:rPr lang="en-US" dirty="0" err="1">
                <a:latin typeface="Calibri" panose="020F0502020204030204" pitchFamily="34" charset="0"/>
                <a:ea typeface="Calibri" panose="020F0502020204030204" pitchFamily="34" charset="0"/>
                <a:cs typeface="Calibri" panose="020F0502020204030204" pitchFamily="34" charset="0"/>
              </a:rPr>
              <a:t>mengacu</a:t>
            </a:r>
            <a:r>
              <a:rPr lang="en-US" dirty="0">
                <a:latin typeface="Calibri" panose="020F0502020204030204" pitchFamily="34" charset="0"/>
                <a:ea typeface="Calibri" panose="020F0502020204030204" pitchFamily="34" charset="0"/>
                <a:cs typeface="Calibri" panose="020F0502020204030204" pitchFamily="34" charset="0"/>
              </a:rPr>
              <a:t> pada IPSAS.</a:t>
            </a:r>
          </a:p>
          <a:p>
            <a:pPr marL="285750" indent="-285750" algn="l">
              <a:spcBef>
                <a:spcPts val="60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SAP </a:t>
            </a:r>
            <a:r>
              <a:rPr lang="en-US" dirty="0" err="1">
                <a:latin typeface="Calibri" panose="020F0502020204030204" pitchFamily="34" charset="0"/>
                <a:ea typeface="Calibri" panose="020F0502020204030204" pitchFamily="34" charset="0"/>
                <a:cs typeface="Calibri" panose="020F0502020204030204" pitchFamily="34" charset="0"/>
              </a:rPr>
              <a:t>menggunakan</a:t>
            </a:r>
            <a:r>
              <a:rPr lang="en-US" dirty="0">
                <a:latin typeface="Calibri" panose="020F0502020204030204" pitchFamily="34" charset="0"/>
                <a:ea typeface="Calibri" panose="020F0502020204030204" pitchFamily="34" charset="0"/>
                <a:cs typeface="Calibri" panose="020F0502020204030204" pitchFamily="34" charset="0"/>
              </a:rPr>
              <a:t> IPSAS </a:t>
            </a:r>
            <a:r>
              <a:rPr lang="en-US" dirty="0" err="1">
                <a:latin typeface="Calibri" panose="020F0502020204030204" pitchFamily="34" charset="0"/>
                <a:ea typeface="Calibri" panose="020F0502020204030204" pitchFamily="34" charset="0"/>
                <a:cs typeface="Calibri" panose="020F0502020204030204" pitchFamily="34" charset="0"/>
              </a:rPr>
              <a:t>sebagai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referensi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utama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dalam</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penyusunan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Standar</a:t>
            </a:r>
            <a:r>
              <a:rPr lang="en-US" dirty="0">
                <a:latin typeface="Calibri" panose="020F0502020204030204" pitchFamily="34" charset="0"/>
                <a:ea typeface="Calibri" panose="020F0502020204030204" pitchFamily="34" charset="0"/>
                <a:cs typeface="Calibri" panose="020F0502020204030204" pitchFamily="34" charset="0"/>
              </a:rPr>
              <a:t>.</a:t>
            </a:r>
          </a:p>
          <a:p>
            <a:pPr marL="285750" indent="-285750" algn="l">
              <a:spcBef>
                <a:spcPts val="60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BPK </a:t>
            </a:r>
            <a:r>
              <a:rPr lang="en-US" dirty="0" err="1">
                <a:latin typeface="Calibri" panose="020F0502020204030204" pitchFamily="34" charset="0"/>
                <a:ea typeface="Calibri" panose="020F0502020204030204" pitchFamily="34" charset="0"/>
                <a:cs typeface="Calibri" panose="020F0502020204030204" pitchFamily="34" charset="0"/>
              </a:rPr>
              <a:t>menyarankan</a:t>
            </a:r>
            <a:r>
              <a:rPr lang="en-US" dirty="0">
                <a:latin typeface="Calibri" panose="020F0502020204030204" pitchFamily="34" charset="0"/>
                <a:ea typeface="Calibri" panose="020F0502020204030204" pitchFamily="34" charset="0"/>
                <a:cs typeface="Calibri" panose="020F0502020204030204" pitchFamily="34" charset="0"/>
              </a:rPr>
              <a:t> agar KSAP </a:t>
            </a:r>
            <a:r>
              <a:rPr lang="en-US" dirty="0" err="1">
                <a:latin typeface="Calibri" panose="020F0502020204030204" pitchFamily="34" charset="0"/>
                <a:ea typeface="Calibri" panose="020F0502020204030204" pitchFamily="34" charset="0"/>
                <a:cs typeface="Calibri" panose="020F0502020204030204" pitchFamily="34" charset="0"/>
              </a:rPr>
              <a:t>menyusun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beberapa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standar</a:t>
            </a:r>
            <a:r>
              <a:rPr lang="en-US" dirty="0">
                <a:latin typeface="Calibri" panose="020F0502020204030204" pitchFamily="34" charset="0"/>
                <a:ea typeface="Calibri" panose="020F0502020204030204" pitchFamily="34" charset="0"/>
                <a:cs typeface="Calibri" panose="020F0502020204030204" pitchFamily="34" charset="0"/>
              </a:rPr>
              <a:t> yang </a:t>
            </a:r>
            <a:r>
              <a:rPr lang="en-US" dirty="0" err="1">
                <a:latin typeface="Calibri" panose="020F0502020204030204" pitchFamily="34" charset="0"/>
                <a:ea typeface="Calibri" panose="020F0502020204030204" pitchFamily="34" charset="0"/>
                <a:cs typeface="Calibri" panose="020F0502020204030204" pitchFamily="34" charset="0"/>
              </a:rPr>
              <a:t>belum</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ada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dalam</a:t>
            </a:r>
            <a:r>
              <a:rPr lang="en-US" dirty="0">
                <a:latin typeface="Calibri" panose="020F0502020204030204" pitchFamily="34" charset="0"/>
                <a:ea typeface="Calibri" panose="020F0502020204030204" pitchFamily="34" charset="0"/>
                <a:cs typeface="Calibri" panose="020F0502020204030204" pitchFamily="34" charset="0"/>
              </a:rPr>
              <a:t> SAP </a:t>
            </a:r>
            <a:r>
              <a:rPr lang="en-US" dirty="0" err="1">
                <a:latin typeface="Calibri" panose="020F0502020204030204" pitchFamily="34" charset="0"/>
                <a:ea typeface="Calibri" panose="020F0502020204030204" pitchFamily="34" charset="0"/>
                <a:cs typeface="Calibri" panose="020F0502020204030204" pitchFamily="34" charset="0"/>
              </a:rPr>
              <a:t>namun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telah</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diatur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dalam</a:t>
            </a:r>
            <a:r>
              <a:rPr lang="en-US" dirty="0">
                <a:latin typeface="Calibri" panose="020F0502020204030204" pitchFamily="34" charset="0"/>
                <a:ea typeface="Calibri" panose="020F0502020204030204" pitchFamily="34" charset="0"/>
                <a:cs typeface="Calibri" panose="020F0502020204030204" pitchFamily="34" charset="0"/>
              </a:rPr>
              <a:t> IPSAS.</a:t>
            </a:r>
          </a:p>
          <a:p>
            <a:pPr marL="285750" indent="-285750" algn="l">
              <a:spcBef>
                <a:spcPts val="60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BPK </a:t>
            </a:r>
            <a:r>
              <a:rPr lang="en-US" dirty="0" err="1">
                <a:latin typeface="Calibri" panose="020F0502020204030204" pitchFamily="34" charset="0"/>
                <a:ea typeface="Calibri" panose="020F0502020204030204" pitchFamily="34" charset="0"/>
                <a:cs typeface="Calibri" panose="020F0502020204030204" pitchFamily="34" charset="0"/>
              </a:rPr>
              <a:t>dalam</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memberikan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pertimbangan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mengacu</a:t>
            </a:r>
            <a:r>
              <a:rPr lang="en-US" dirty="0">
                <a:latin typeface="Calibri" panose="020F0502020204030204" pitchFamily="34" charset="0"/>
                <a:ea typeface="Calibri" panose="020F0502020204030204" pitchFamily="34" charset="0"/>
                <a:cs typeface="Calibri" panose="020F0502020204030204" pitchFamily="34" charset="0"/>
              </a:rPr>
              <a:t> pada IPSAS</a:t>
            </a:r>
          </a:p>
          <a:p>
            <a:pPr marL="285750" indent="-285750" algn="l">
              <a:spcBef>
                <a:spcPts val="60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IPSAS </a:t>
            </a:r>
            <a:r>
              <a:rPr lang="en-US" dirty="0" err="1">
                <a:latin typeface="Calibri" panose="020F0502020204030204" pitchFamily="34" charset="0"/>
                <a:ea typeface="Calibri" panose="020F0502020204030204" pitchFamily="34" charset="0"/>
                <a:cs typeface="Calibri" panose="020F0502020204030204" pitchFamily="34" charset="0"/>
              </a:rPr>
              <a:t>disusun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berdasarkan</a:t>
            </a:r>
            <a:r>
              <a:rPr lang="en-US" dirty="0">
                <a:latin typeface="Calibri" panose="020F0502020204030204" pitchFamily="34" charset="0"/>
                <a:ea typeface="Calibri" panose="020F0502020204030204" pitchFamily="34" charset="0"/>
                <a:cs typeface="Calibri" panose="020F0502020204030204" pitchFamily="34" charset="0"/>
              </a:rPr>
              <a:t> IFRS </a:t>
            </a:r>
            <a:r>
              <a:rPr lang="en-US" dirty="0" err="1">
                <a:latin typeface="Calibri" panose="020F0502020204030204" pitchFamily="34" charset="0"/>
                <a:ea typeface="Calibri" panose="020F0502020204030204" pitchFamily="34" charset="0"/>
                <a:cs typeface="Calibri" panose="020F0502020204030204" pitchFamily="34" charset="0"/>
              </a:rPr>
              <a:t>dengan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pendekatan</a:t>
            </a:r>
            <a:r>
              <a:rPr lang="en-US" dirty="0">
                <a:latin typeface="Calibri" panose="020F0502020204030204" pitchFamily="34" charset="0"/>
                <a:ea typeface="Calibri" panose="020F0502020204030204" pitchFamily="34" charset="0"/>
                <a:cs typeface="Calibri" panose="020F0502020204030204" pitchFamily="34" charset="0"/>
              </a:rPr>
              <a:t>:</a:t>
            </a:r>
          </a:p>
          <a:p>
            <a:pPr marL="536575" lvl="1" indent="-273050" algn="l">
              <a:spcBef>
                <a:spcPts val="600"/>
              </a:spcBef>
              <a:buFont typeface="Arial" panose="020B0604020202020204" pitchFamily="34" charset="0"/>
              <a:buChar char="•"/>
            </a:pPr>
            <a:r>
              <a:rPr lang="en-US" dirty="0" err="1">
                <a:latin typeface="Calibri" panose="020F0502020204030204" pitchFamily="34" charset="0"/>
                <a:ea typeface="Calibri" panose="020F0502020204030204" pitchFamily="34" charset="0"/>
                <a:cs typeface="Calibri" panose="020F0502020204030204" pitchFamily="34" charset="0"/>
              </a:rPr>
              <a:t>Standar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khusus</a:t>
            </a:r>
            <a:r>
              <a:rPr lang="en-US" dirty="0">
                <a:latin typeface="Calibri" panose="020F0502020204030204" pitchFamily="34" charset="0"/>
                <a:ea typeface="Calibri" panose="020F0502020204030204" pitchFamily="34" charset="0"/>
                <a:cs typeface="Calibri" panose="020F0502020204030204" pitchFamily="34" charset="0"/>
              </a:rPr>
              <a:t> IPSAS </a:t>
            </a:r>
            <a:r>
              <a:rPr lang="en-US" dirty="0" err="1">
                <a:latin typeface="Calibri" panose="020F0502020204030204" pitchFamily="34" charset="0"/>
                <a:ea typeface="Calibri" panose="020F0502020204030204" pitchFamily="34" charset="0"/>
                <a:cs typeface="Calibri" panose="020F0502020204030204" pitchFamily="34" charset="0"/>
              </a:rPr>
              <a:t>jika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tidak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ada</a:t>
            </a:r>
            <a:r>
              <a:rPr lang="en-US" dirty="0">
                <a:latin typeface="Calibri" panose="020F0502020204030204" pitchFamily="34" charset="0"/>
                <a:ea typeface="Calibri" panose="020F0502020204030204" pitchFamily="34" charset="0"/>
                <a:cs typeface="Calibri" panose="020F0502020204030204" pitchFamily="34" charset="0"/>
              </a:rPr>
              <a:t> IFRS yang </a:t>
            </a:r>
            <a:r>
              <a:rPr lang="en-US" dirty="0" err="1">
                <a:latin typeface="Calibri" panose="020F0502020204030204" pitchFamily="34" charset="0"/>
                <a:ea typeface="Calibri" panose="020F0502020204030204" pitchFamily="34" charset="0"/>
                <a:cs typeface="Calibri" panose="020F0502020204030204" pitchFamily="34" charset="0"/>
              </a:rPr>
              <a:t>mengatur</a:t>
            </a:r>
            <a:endParaRPr lang="en-US" dirty="0">
              <a:latin typeface="Calibri" panose="020F0502020204030204" pitchFamily="34" charset="0"/>
              <a:ea typeface="Calibri" panose="020F0502020204030204" pitchFamily="34" charset="0"/>
              <a:cs typeface="Calibri" panose="020F0502020204030204" pitchFamily="34" charset="0"/>
            </a:endParaRPr>
          </a:p>
          <a:p>
            <a:pPr marL="536575" lvl="1" indent="-273050" algn="l">
              <a:spcBef>
                <a:spcPts val="600"/>
              </a:spcBef>
              <a:buFont typeface="Arial" panose="020B0604020202020204" pitchFamily="34" charset="0"/>
              <a:buChar char="•"/>
            </a:pPr>
            <a:r>
              <a:rPr lang="en-US" dirty="0" err="1">
                <a:latin typeface="Calibri" panose="020F0502020204030204" pitchFamily="34" charset="0"/>
                <a:ea typeface="Calibri" panose="020F0502020204030204" pitchFamily="34" charset="0"/>
                <a:cs typeface="Calibri" panose="020F0502020204030204" pitchFamily="34" charset="0"/>
              </a:rPr>
              <a:t>Modifikasi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jika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terdapat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perbedaan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konsep</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antara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pengaturan</a:t>
            </a:r>
            <a:r>
              <a:rPr lang="en-US" dirty="0">
                <a:latin typeface="Calibri" panose="020F0502020204030204" pitchFamily="34" charset="0"/>
                <a:ea typeface="Calibri" panose="020F0502020204030204" pitchFamily="34" charset="0"/>
                <a:cs typeface="Calibri" panose="020F0502020204030204" pitchFamily="34" charset="0"/>
              </a:rPr>
              <a:t> pada </a:t>
            </a:r>
            <a:r>
              <a:rPr lang="en-US" dirty="0" err="1">
                <a:latin typeface="Calibri" panose="020F0502020204030204" pitchFamily="34" charset="0"/>
                <a:ea typeface="Calibri" panose="020F0502020204030204" pitchFamily="34" charset="0"/>
                <a:cs typeface="Calibri" panose="020F0502020204030204" pitchFamily="34" charset="0"/>
              </a:rPr>
              <a:t>sektor</a:t>
            </a:r>
            <a:r>
              <a:rPr lang="en-US" dirty="0">
                <a:latin typeface="Calibri" panose="020F0502020204030204" pitchFamily="34" charset="0"/>
                <a:ea typeface="Calibri" panose="020F0502020204030204" pitchFamily="34" charset="0"/>
                <a:cs typeface="Calibri" panose="020F0502020204030204" pitchFamily="34" charset="0"/>
              </a:rPr>
              <a:t> public dan </a:t>
            </a:r>
            <a:r>
              <a:rPr lang="en-US" dirty="0" err="1">
                <a:latin typeface="Calibri" panose="020F0502020204030204" pitchFamily="34" charset="0"/>
                <a:ea typeface="Calibri" panose="020F0502020204030204" pitchFamily="34" charset="0"/>
                <a:cs typeface="Calibri" panose="020F0502020204030204" pitchFamily="34" charset="0"/>
              </a:rPr>
              <a:t>privat</a:t>
            </a:r>
            <a:endParaRPr lang="en-US" dirty="0">
              <a:latin typeface="Calibri" panose="020F0502020204030204" pitchFamily="34" charset="0"/>
              <a:ea typeface="Calibri" panose="020F0502020204030204" pitchFamily="34" charset="0"/>
              <a:cs typeface="Calibri" panose="020F0502020204030204" pitchFamily="34" charset="0"/>
            </a:endParaRPr>
          </a:p>
          <a:p>
            <a:pPr marL="536575" lvl="1" indent="-273050" algn="l">
              <a:spcBef>
                <a:spcPts val="600"/>
              </a:spcBef>
              <a:buFont typeface="Arial" panose="020B0604020202020204" pitchFamily="34" charset="0"/>
              <a:buChar char="•"/>
            </a:pPr>
            <a:r>
              <a:rPr lang="en-US" dirty="0" err="1">
                <a:latin typeface="Calibri" panose="020F0502020204030204" pitchFamily="34" charset="0"/>
                <a:ea typeface="Calibri" panose="020F0502020204030204" pitchFamily="34" charset="0"/>
                <a:cs typeface="Calibri" panose="020F0502020204030204" pitchFamily="34" charset="0"/>
              </a:rPr>
              <a:t>Modifikasi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hanya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dilakukan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dengan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menyesuaikan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istilah</a:t>
            </a:r>
            <a:r>
              <a:rPr lang="en-US" dirty="0">
                <a:latin typeface="Calibri" panose="020F0502020204030204" pitchFamily="34" charset="0"/>
                <a:ea typeface="Calibri" panose="020F0502020204030204" pitchFamily="34" charset="0"/>
                <a:cs typeface="Calibri" panose="020F0502020204030204" pitchFamily="34" charset="0"/>
              </a:rPr>
              <a:t> yang </a:t>
            </a:r>
            <a:r>
              <a:rPr lang="en-US" dirty="0" err="1">
                <a:latin typeface="Calibri" panose="020F0502020204030204" pitchFamily="34" charset="0"/>
                <a:ea typeface="Calibri" panose="020F0502020204030204" pitchFamily="34" charset="0"/>
                <a:cs typeface="Calibri" panose="020F0502020204030204" pitchFamily="34" charset="0"/>
              </a:rPr>
              <a:t>lebih</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tepat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untuk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sektor</a:t>
            </a:r>
            <a:r>
              <a:rPr lang="en-US" dirty="0">
                <a:latin typeface="Calibri" panose="020F0502020204030204" pitchFamily="34" charset="0"/>
                <a:ea typeface="Calibri" panose="020F0502020204030204" pitchFamily="34" charset="0"/>
                <a:cs typeface="Calibri" panose="020F0502020204030204" pitchFamily="34" charset="0"/>
              </a:rPr>
              <a:t> public.</a:t>
            </a:r>
          </a:p>
          <a:p>
            <a:pPr marL="285750" indent="-285750" algn="l">
              <a:spcBef>
                <a:spcPts val="600"/>
              </a:spcBef>
              <a:buFont typeface="Arial" panose="020B0604020202020204" pitchFamily="34" charset="0"/>
              <a:buChar char="•"/>
            </a:pPr>
            <a:endParaRPr lang="id-ID"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0890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6044" y="118288"/>
            <a:ext cx="3840162" cy="539750"/>
          </a:xfrm>
        </p:spPr>
        <p:txBody>
          <a:bodyPr>
            <a:noAutofit/>
          </a:bodyPr>
          <a:lstStyle/>
          <a:p>
            <a:pPr algn="ctr"/>
            <a:r>
              <a:rPr lang="en-US" b="1" dirty="0"/>
              <a:t>Developing IPSASs</a:t>
            </a:r>
          </a:p>
        </p:txBody>
      </p:sp>
      <p:sp>
        <p:nvSpPr>
          <p:cNvPr id="3" name="Slide Number Placeholder 2"/>
          <p:cNvSpPr>
            <a:spLocks noGrp="1"/>
          </p:cNvSpPr>
          <p:nvPr>
            <p:ph type="sldNum" sz="quarter" idx="4294967295"/>
          </p:nvPr>
        </p:nvSpPr>
        <p:spPr>
          <a:xfrm>
            <a:off x="70104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0CD961-1678-4F71-88D2-FF49F969FACD}" type="slidenum">
              <a:rPr lang="en-US" smtClean="0"/>
              <a:pPr/>
              <a:t>8</a:t>
            </a:fld>
            <a:endParaRPr lang="en-US"/>
          </a:p>
        </p:txBody>
      </p:sp>
      <p:pic>
        <p:nvPicPr>
          <p:cNvPr id="19460" name="Picture 4" descr="19Di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4150" y="914400"/>
            <a:ext cx="6183950" cy="3680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552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4"/>
        <p:cNvGrpSpPr/>
        <p:nvPr/>
      </p:nvGrpSpPr>
      <p:grpSpPr>
        <a:xfrm>
          <a:off x="0" y="0"/>
          <a:ext cx="0" cy="0"/>
          <a:chOff x="0" y="0"/>
          <a:chExt cx="0" cy="0"/>
        </a:xfrm>
      </p:grpSpPr>
      <p:sp>
        <p:nvSpPr>
          <p:cNvPr id="2155" name="Google Shape;2155;p38"/>
          <p:cNvSpPr txBox="1">
            <a:spLocks noGrp="1"/>
          </p:cNvSpPr>
          <p:nvPr>
            <p:ph type="title"/>
          </p:nvPr>
        </p:nvSpPr>
        <p:spPr>
          <a:xfrm>
            <a:off x="2633472" y="2523538"/>
            <a:ext cx="3538728" cy="80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D" sz="3200" dirty="0"/>
              <a:t>PSAP</a:t>
            </a:r>
            <a:endParaRPr sz="3200" dirty="0"/>
          </a:p>
        </p:txBody>
      </p:sp>
      <p:sp>
        <p:nvSpPr>
          <p:cNvPr id="2156" name="Google Shape;2156;p38"/>
          <p:cNvSpPr txBox="1">
            <a:spLocks noGrp="1"/>
          </p:cNvSpPr>
          <p:nvPr>
            <p:ph type="title" idx="2"/>
          </p:nvPr>
        </p:nvSpPr>
        <p:spPr>
          <a:xfrm>
            <a:off x="2919036" y="1355284"/>
            <a:ext cx="2967600" cy="106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Tree>
    <p:extLst>
      <p:ext uri="{BB962C8B-B14F-4D97-AF65-F5344CB8AC3E}">
        <p14:creationId xmlns:p14="http://schemas.microsoft.com/office/powerpoint/2010/main" val="3013333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7C08CD26-5652-4BB6-888C-02FEEA118CD0}"/>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10</a:t>
            </a:fld>
            <a:endParaRPr lang="en-US" dirty="0"/>
          </a:p>
        </p:txBody>
      </p:sp>
      <p:sp>
        <p:nvSpPr>
          <p:cNvPr id="3" name="Title 1">
            <a:extLst>
              <a:ext uri="{FF2B5EF4-FFF2-40B4-BE49-F238E27FC236}">
                <a16:creationId xmlns:a16="http://schemas.microsoft.com/office/drawing/2014/main" id="{D6A620A3-DE22-4D8F-8DE5-E22808DBBA56}"/>
              </a:ext>
            </a:extLst>
          </p:cNvPr>
          <p:cNvSpPr txBox="1">
            <a:spLocks/>
          </p:cNvSpPr>
          <p:nvPr/>
        </p:nvSpPr>
        <p:spPr>
          <a:xfrm>
            <a:off x="1216057" y="301658"/>
            <a:ext cx="6880301" cy="654687"/>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err="1">
                <a:latin typeface="Fjalla One" panose="02000506040000020004" pitchFamily="2" charset="0"/>
              </a:rPr>
              <a:t>Standar</a:t>
            </a:r>
            <a:r>
              <a:rPr lang="en-US" sz="2800" b="1" dirty="0">
                <a:latin typeface="Fjalla One" panose="02000506040000020004" pitchFamily="2" charset="0"/>
              </a:rPr>
              <a:t> </a:t>
            </a:r>
            <a:r>
              <a:rPr lang="en-US" sz="2800" b="1" dirty="0" err="1">
                <a:latin typeface="Fjalla One" panose="02000506040000020004" pitchFamily="2" charset="0"/>
              </a:rPr>
              <a:t>Akuntansi</a:t>
            </a:r>
            <a:r>
              <a:rPr lang="en-US" sz="2800" b="1" dirty="0">
                <a:latin typeface="Fjalla One" panose="02000506040000020004" pitchFamily="2" charset="0"/>
              </a:rPr>
              <a:t> </a:t>
            </a:r>
            <a:r>
              <a:rPr lang="en-US" sz="2800" b="1" dirty="0" err="1">
                <a:latin typeface="Fjalla One" panose="02000506040000020004" pitchFamily="2" charset="0"/>
              </a:rPr>
              <a:t>Pemerintahan</a:t>
            </a:r>
            <a:endParaRPr lang="en-US" sz="2800" b="1" dirty="0">
              <a:latin typeface="Fjalla One" panose="02000506040000020004" pitchFamily="2" charset="0"/>
            </a:endParaRPr>
          </a:p>
        </p:txBody>
      </p:sp>
      <p:sp>
        <p:nvSpPr>
          <p:cNvPr id="4" name="Content Placeholder 2">
            <a:extLst>
              <a:ext uri="{FF2B5EF4-FFF2-40B4-BE49-F238E27FC236}">
                <a16:creationId xmlns:a16="http://schemas.microsoft.com/office/drawing/2014/main" id="{8967A2BD-5A28-4EE2-BB1F-B3666C404FB2}"/>
              </a:ext>
            </a:extLst>
          </p:cNvPr>
          <p:cNvSpPr txBox="1">
            <a:spLocks/>
          </p:cNvSpPr>
          <p:nvPr/>
        </p:nvSpPr>
        <p:spPr>
          <a:xfrm>
            <a:off x="379582" y="1137285"/>
            <a:ext cx="5085455" cy="3520440"/>
          </a:xfrm>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Bef>
                <a:spcPts val="300"/>
              </a:spcBef>
              <a:buFont typeface="Arial" panose="020B0604020202020204" pitchFamily="34" charset="0"/>
              <a:buChar char="•"/>
            </a:pPr>
            <a:r>
              <a:rPr lang="en-US" dirty="0" err="1">
                <a:latin typeface="Calibri" panose="020F0502020204030204" pitchFamily="34" charset="0"/>
                <a:cs typeface="Calibri" panose="020F0502020204030204" pitchFamily="34" charset="0"/>
              </a:rPr>
              <a:t>Standar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digunakan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menyusun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laporan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keuangan</a:t>
            </a:r>
            <a:r>
              <a:rPr lang="en-US" dirty="0">
                <a:latin typeface="Calibri" panose="020F0502020204030204" pitchFamily="34" charset="0"/>
                <a:cs typeface="Calibri" panose="020F0502020204030204" pitchFamily="34" charset="0"/>
              </a:rPr>
              <a:t>:</a:t>
            </a:r>
          </a:p>
          <a:p>
            <a:pPr marL="536575" lvl="1" indent="-268288">
              <a:spcBef>
                <a:spcPts val="300"/>
              </a:spcBef>
              <a:buFont typeface="Arial" panose="020B0604020202020204" pitchFamily="34" charset="0"/>
              <a:buChar char="•"/>
            </a:pPr>
            <a:r>
              <a:rPr lang="en-US" dirty="0" err="1">
                <a:latin typeface="Calibri" panose="020F0502020204030204" pitchFamily="34" charset="0"/>
                <a:cs typeface="Calibri" panose="020F0502020204030204" pitchFamily="34" charset="0"/>
              </a:rPr>
              <a:t>Pemerintah</a:t>
            </a:r>
            <a:r>
              <a:rPr lang="en-US" dirty="0">
                <a:latin typeface="Calibri" panose="020F0502020204030204" pitchFamily="34" charset="0"/>
                <a:cs typeface="Calibri" panose="020F0502020204030204" pitchFamily="34" charset="0"/>
              </a:rPr>
              <a:t> Pusat – </a:t>
            </a:r>
            <a:r>
              <a:rPr lang="en-US" dirty="0" err="1">
                <a:latin typeface="Calibri" panose="020F0502020204030204" pitchFamily="34" charset="0"/>
                <a:cs typeface="Calibri" panose="020F0502020204030204" pitchFamily="34" charset="0"/>
              </a:rPr>
              <a:t>termasuk</a:t>
            </a:r>
            <a:r>
              <a:rPr lang="en-US" dirty="0">
                <a:latin typeface="Calibri" panose="020F0502020204030204" pitchFamily="34" charset="0"/>
                <a:cs typeface="Calibri" panose="020F0502020204030204" pitchFamily="34" charset="0"/>
              </a:rPr>
              <a:t> LK Kementerian Lembaga</a:t>
            </a:r>
          </a:p>
          <a:p>
            <a:pPr marL="536575" lvl="1" indent="-268288">
              <a:spcBef>
                <a:spcPts val="300"/>
              </a:spcBef>
              <a:buFont typeface="Arial" panose="020B0604020202020204" pitchFamily="34" charset="0"/>
              <a:buChar char="•"/>
            </a:pPr>
            <a:r>
              <a:rPr lang="en-US" dirty="0" err="1">
                <a:latin typeface="Calibri" panose="020F0502020204030204" pitchFamily="34" charset="0"/>
                <a:cs typeface="Calibri" panose="020F0502020204030204" pitchFamily="34" charset="0"/>
              </a:rPr>
              <a:t>Pemerintah</a:t>
            </a:r>
            <a:r>
              <a:rPr lang="en-US" dirty="0">
                <a:latin typeface="Calibri" panose="020F0502020204030204" pitchFamily="34" charset="0"/>
                <a:cs typeface="Calibri" panose="020F0502020204030204" pitchFamily="34" charset="0"/>
              </a:rPr>
              <a:t> Daerah – </a:t>
            </a:r>
            <a:r>
              <a:rPr lang="en-US" dirty="0" err="1">
                <a:latin typeface="Calibri" panose="020F0502020204030204" pitchFamily="34" charset="0"/>
                <a:cs typeface="Calibri" panose="020F0502020204030204" pitchFamily="34" charset="0"/>
              </a:rPr>
              <a:t>Provinsi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Kabupatan</a:t>
            </a:r>
            <a:r>
              <a:rPr lang="en-US" dirty="0">
                <a:latin typeface="Calibri" panose="020F0502020204030204" pitchFamily="34" charset="0"/>
                <a:cs typeface="Calibri" panose="020F0502020204030204" pitchFamily="34" charset="0"/>
              </a:rPr>
              <a:t>, Kota</a:t>
            </a:r>
          </a:p>
          <a:p>
            <a:pPr marL="536575" lvl="1" indent="-268288">
              <a:spcBef>
                <a:spcPts val="300"/>
              </a:spcBef>
              <a:buFont typeface="Arial" panose="020B0604020202020204" pitchFamily="34" charset="0"/>
              <a:buChar char="•"/>
            </a:pPr>
            <a:r>
              <a:rPr lang="en-US" dirty="0">
                <a:latin typeface="Calibri" panose="020F0502020204030204" pitchFamily="34" charset="0"/>
                <a:cs typeface="Calibri" panose="020F0502020204030204" pitchFamily="34" charset="0"/>
              </a:rPr>
              <a:t>Badan </a:t>
            </a:r>
            <a:r>
              <a:rPr lang="en-US" dirty="0" err="1">
                <a:latin typeface="Calibri" panose="020F0502020204030204" pitchFamily="34" charset="0"/>
                <a:cs typeface="Calibri" panose="020F0502020204030204" pitchFamily="34" charset="0"/>
              </a:rPr>
              <a:t>Layanan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Umum</a:t>
            </a:r>
            <a:r>
              <a:rPr lang="en-US" dirty="0">
                <a:latin typeface="Calibri" panose="020F0502020204030204" pitchFamily="34" charset="0"/>
                <a:cs typeface="Calibri" panose="020F0502020204030204" pitchFamily="34" charset="0"/>
              </a:rPr>
              <a:t> </a:t>
            </a:r>
          </a:p>
          <a:p>
            <a:pPr marL="536575" lvl="1" indent="-268288">
              <a:spcBef>
                <a:spcPts val="300"/>
              </a:spcBef>
              <a:buFont typeface="Arial" panose="020B0604020202020204" pitchFamily="34" charset="0"/>
              <a:buChar char="•"/>
            </a:pPr>
            <a:r>
              <a:rPr lang="en-US" dirty="0" err="1">
                <a:latin typeface="Calibri" panose="020F0502020204030204" pitchFamily="34" charset="0"/>
                <a:cs typeface="Calibri" panose="020F0502020204030204" pitchFamily="34" charset="0"/>
              </a:rPr>
              <a:t>Entitas</a:t>
            </a:r>
            <a:r>
              <a:rPr lang="en-US" dirty="0">
                <a:latin typeface="Calibri" panose="020F0502020204030204" pitchFamily="34" charset="0"/>
                <a:cs typeface="Calibri" panose="020F0502020204030204" pitchFamily="34" charset="0"/>
              </a:rPr>
              <a:t> yang </a:t>
            </a:r>
            <a:r>
              <a:rPr lang="en-US" dirty="0" err="1">
                <a:latin typeface="Calibri" panose="020F0502020204030204" pitchFamily="34" charset="0"/>
                <a:cs typeface="Calibri" panose="020F0502020204030204" pitchFamily="34" charset="0"/>
              </a:rPr>
              <a:t>dikonsolidasikan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dengan</a:t>
            </a:r>
            <a:r>
              <a:rPr lang="en-US" dirty="0">
                <a:latin typeface="Calibri" panose="020F0502020204030204" pitchFamily="34" charset="0"/>
                <a:cs typeface="Calibri" panose="020F0502020204030204" pitchFamily="34" charset="0"/>
              </a:rPr>
              <a:t> LK </a:t>
            </a:r>
            <a:r>
              <a:rPr lang="en-US" dirty="0" err="1">
                <a:latin typeface="Calibri" panose="020F0502020204030204" pitchFamily="34" charset="0"/>
                <a:cs typeface="Calibri" panose="020F0502020204030204" pitchFamily="34" charset="0"/>
              </a:rPr>
              <a:t>Pemerintah</a:t>
            </a:r>
            <a:endParaRPr lang="en-US" dirty="0">
              <a:latin typeface="Calibri" panose="020F0502020204030204" pitchFamily="34" charset="0"/>
              <a:cs typeface="Calibri" panose="020F0502020204030204" pitchFamily="34" charset="0"/>
            </a:endParaRPr>
          </a:p>
          <a:p>
            <a:pPr marL="285750" indent="-285750">
              <a:spcBef>
                <a:spcPts val="300"/>
              </a:spcBef>
              <a:buFont typeface="Arial" panose="020B0604020202020204" pitchFamily="34" charset="0"/>
              <a:buChar char="•"/>
            </a:pPr>
            <a:r>
              <a:rPr lang="en-US" dirty="0" err="1">
                <a:latin typeface="Calibri" panose="020F0502020204030204" pitchFamily="34" charset="0"/>
                <a:cs typeface="Calibri" panose="020F0502020204030204" pitchFamily="34" charset="0"/>
              </a:rPr>
              <a:t>Berbentuk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Regulasi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Pemerintah</a:t>
            </a:r>
            <a:r>
              <a:rPr lang="en-US" dirty="0">
                <a:latin typeface="Calibri" panose="020F0502020204030204" pitchFamily="34" charset="0"/>
                <a:cs typeface="Calibri" panose="020F0502020204030204" pitchFamily="34" charset="0"/>
              </a:rPr>
              <a:t> – PP No 71 </a:t>
            </a:r>
            <a:r>
              <a:rPr lang="en-US" dirty="0" err="1">
                <a:latin typeface="Calibri" panose="020F0502020204030204" pitchFamily="34" charset="0"/>
                <a:cs typeface="Calibri" panose="020F0502020204030204" pitchFamily="34" charset="0"/>
              </a:rPr>
              <a:t>tahun</a:t>
            </a:r>
            <a:r>
              <a:rPr lang="en-US" dirty="0">
                <a:latin typeface="Calibri" panose="020F0502020204030204" pitchFamily="34" charset="0"/>
                <a:cs typeface="Calibri" panose="020F0502020204030204" pitchFamily="34" charset="0"/>
              </a:rPr>
              <a:t> 2010 dan </a:t>
            </a:r>
            <a:r>
              <a:rPr lang="en-US" dirty="0" err="1">
                <a:latin typeface="Calibri" panose="020F0502020204030204" pitchFamily="34" charset="0"/>
                <a:cs typeface="Calibri" panose="020F0502020204030204" pitchFamily="34" charset="0"/>
              </a:rPr>
              <a:t>Peraturan</a:t>
            </a:r>
            <a:r>
              <a:rPr lang="en-US" dirty="0">
                <a:latin typeface="Calibri" panose="020F0502020204030204" pitchFamily="34" charset="0"/>
                <a:cs typeface="Calibri" panose="020F0502020204030204" pitchFamily="34" charset="0"/>
              </a:rPr>
              <a:t> Menteri </a:t>
            </a:r>
            <a:r>
              <a:rPr lang="en-US" dirty="0" err="1">
                <a:latin typeface="Calibri" panose="020F0502020204030204" pitchFamily="34" charset="0"/>
                <a:cs typeface="Calibri" panose="020F0502020204030204" pitchFamily="34" charset="0"/>
              </a:rPr>
              <a:t>Keuangan</a:t>
            </a:r>
            <a:r>
              <a:rPr lang="en-US" dirty="0">
                <a:latin typeface="Calibri" panose="020F0502020204030204" pitchFamily="34" charset="0"/>
                <a:cs typeface="Calibri" panose="020F0502020204030204" pitchFamily="34" charset="0"/>
              </a:rPr>
              <a:t> (PMK)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tambahan</a:t>
            </a:r>
            <a:r>
              <a:rPr lang="en-US" dirty="0">
                <a:latin typeface="Calibri" panose="020F0502020204030204" pitchFamily="34" charset="0"/>
                <a:cs typeface="Calibri" panose="020F0502020204030204" pitchFamily="34" charset="0"/>
              </a:rPr>
              <a:t> dan </a:t>
            </a:r>
            <a:r>
              <a:rPr lang="en-US" dirty="0" err="1">
                <a:latin typeface="Calibri" panose="020F0502020204030204" pitchFamily="34" charset="0"/>
                <a:cs typeface="Calibri" panose="020F0502020204030204" pitchFamily="34" charset="0"/>
              </a:rPr>
              <a:t>Revisi</a:t>
            </a:r>
            <a:r>
              <a:rPr lang="en-US" dirty="0">
                <a:latin typeface="Calibri" panose="020F0502020204030204" pitchFamily="34" charset="0"/>
                <a:cs typeface="Calibri" panose="020F0502020204030204" pitchFamily="34" charset="0"/>
              </a:rPr>
              <a:t>.</a:t>
            </a:r>
          </a:p>
          <a:p>
            <a:pPr marL="285750" indent="-285750">
              <a:spcBef>
                <a:spcPts val="300"/>
              </a:spcBef>
              <a:buFont typeface="Arial" panose="020B0604020202020204" pitchFamily="34" charset="0"/>
              <a:buChar char="•"/>
            </a:pPr>
            <a:r>
              <a:rPr lang="en-US" dirty="0" err="1">
                <a:latin typeface="Calibri" panose="020F0502020204030204" pitchFamily="34" charset="0"/>
                <a:cs typeface="Calibri" panose="020F0502020204030204" pitchFamily="34" charset="0"/>
              </a:rPr>
              <a:t>Standar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dikembangkan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dari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standar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akuntansi</a:t>
            </a:r>
            <a:r>
              <a:rPr lang="en-US" dirty="0">
                <a:latin typeface="Calibri" panose="020F0502020204030204" pitchFamily="34" charset="0"/>
                <a:cs typeface="Calibri" panose="020F0502020204030204" pitchFamily="34" charset="0"/>
              </a:rPr>
              <a:t> yang </a:t>
            </a:r>
            <a:r>
              <a:rPr lang="en-US" dirty="0" err="1">
                <a:latin typeface="Calibri" panose="020F0502020204030204" pitchFamily="34" charset="0"/>
                <a:cs typeface="Calibri" panose="020F0502020204030204" pitchFamily="34" charset="0"/>
              </a:rPr>
              <a:t>berlaku</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secara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internasional</a:t>
            </a:r>
            <a:r>
              <a:rPr lang="en-US" dirty="0">
                <a:latin typeface="Calibri" panose="020F0502020204030204" pitchFamily="34" charset="0"/>
                <a:cs typeface="Calibri" panose="020F0502020204030204" pitchFamily="34" charset="0"/>
              </a:rPr>
              <a:t> dan </a:t>
            </a:r>
            <a:r>
              <a:rPr lang="en-US" dirty="0" err="1">
                <a:latin typeface="Calibri" panose="020F0502020204030204" pitchFamily="34" charset="0"/>
                <a:cs typeface="Calibri" panose="020F0502020204030204" pitchFamily="34" charset="0"/>
              </a:rPr>
              <a:t>memperhatikan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ketentuan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perundang-undangan</a:t>
            </a:r>
            <a:r>
              <a:rPr lang="en-US" dirty="0">
                <a:latin typeface="Calibri" panose="020F0502020204030204" pitchFamily="34" charset="0"/>
                <a:cs typeface="Calibri" panose="020F0502020204030204" pitchFamily="34" charset="0"/>
              </a:rPr>
              <a:t> di Indonesia.</a:t>
            </a:r>
          </a:p>
          <a:p>
            <a:pPr marL="285750" indent="-285750">
              <a:spcBef>
                <a:spcPts val="300"/>
              </a:spcBef>
              <a:buFont typeface="Arial" panose="020B0604020202020204" pitchFamily="34" charset="0"/>
              <a:buChar char="•"/>
            </a:pPr>
            <a:r>
              <a:rPr lang="en-US" dirty="0" err="1">
                <a:latin typeface="Calibri" panose="020F0502020204030204" pitchFamily="34" charset="0"/>
                <a:cs typeface="Calibri" panose="020F0502020204030204" pitchFamily="34" charset="0"/>
              </a:rPr>
              <a:t>Acuan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standar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internasional</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akuntansi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sektor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publik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menggunakan</a:t>
            </a:r>
            <a:r>
              <a:rPr lang="en-US" dirty="0">
                <a:latin typeface="Calibri" panose="020F0502020204030204" pitchFamily="34" charset="0"/>
                <a:cs typeface="Calibri" panose="020F0502020204030204" pitchFamily="34" charset="0"/>
              </a:rPr>
              <a:t> </a:t>
            </a:r>
            <a:r>
              <a:rPr lang="en-US" b="1" i="1" dirty="0">
                <a:latin typeface="Calibri" panose="020F0502020204030204" pitchFamily="34" charset="0"/>
                <a:cs typeface="Calibri" panose="020F0502020204030204" pitchFamily="34" charset="0"/>
              </a:rPr>
              <a:t>International Public Sector Accounting Standard </a:t>
            </a:r>
            <a:r>
              <a:rPr lang="en-US" b="1" dirty="0">
                <a:latin typeface="Calibri" panose="020F0502020204030204" pitchFamily="34" charset="0"/>
                <a:cs typeface="Calibri" panose="020F0502020204030204" pitchFamily="34" charset="0"/>
              </a:rPr>
              <a:t>(IPSAS).</a:t>
            </a:r>
          </a:p>
        </p:txBody>
      </p:sp>
      <p:sp>
        <p:nvSpPr>
          <p:cNvPr id="5" name="Freeform: Shape 4">
            <a:extLst>
              <a:ext uri="{FF2B5EF4-FFF2-40B4-BE49-F238E27FC236}">
                <a16:creationId xmlns:a16="http://schemas.microsoft.com/office/drawing/2014/main" id="{EE96A9C4-7948-4F69-BC09-8329C8CB166A}"/>
              </a:ext>
            </a:extLst>
          </p:cNvPr>
          <p:cNvSpPr/>
          <p:nvPr/>
        </p:nvSpPr>
        <p:spPr>
          <a:xfrm>
            <a:off x="5864059" y="1712036"/>
            <a:ext cx="2657791" cy="2381993"/>
          </a:xfrm>
          <a:custGeom>
            <a:avLst/>
            <a:gdLst>
              <a:gd name="connsiteX0" fmla="*/ 0 w 4958379"/>
              <a:gd name="connsiteY0" fmla="*/ 0 h 2923265"/>
              <a:gd name="connsiteX1" fmla="*/ 4958379 w 4958379"/>
              <a:gd name="connsiteY1" fmla="*/ 0 h 2923265"/>
              <a:gd name="connsiteX2" fmla="*/ 4958379 w 4958379"/>
              <a:gd name="connsiteY2" fmla="*/ 2923265 h 2923265"/>
              <a:gd name="connsiteX3" fmla="*/ 0 w 4958379"/>
              <a:gd name="connsiteY3" fmla="*/ 2923265 h 2923265"/>
              <a:gd name="connsiteX4" fmla="*/ 0 w 4958379"/>
              <a:gd name="connsiteY4" fmla="*/ 0 h 2923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8379" h="2923265">
                <a:moveTo>
                  <a:pt x="0" y="0"/>
                </a:moveTo>
                <a:lnTo>
                  <a:pt x="4958379" y="0"/>
                </a:lnTo>
                <a:lnTo>
                  <a:pt x="4958379" y="2923265"/>
                </a:lnTo>
                <a:lnTo>
                  <a:pt x="0" y="2923265"/>
                </a:lnTo>
                <a:lnTo>
                  <a:pt x="0" y="0"/>
                </a:lnTo>
                <a:close/>
              </a:path>
            </a:pathLst>
          </a:custGeom>
        </p:spPr>
        <p:style>
          <a:lnRef idx="2">
            <a:schemeClr val="accent1">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5000" tIns="135000" rIns="162000" bIns="106680" numCol="1" spcCol="1270" anchor="t" anchorCtr="0">
            <a:noAutofit/>
          </a:bodyPr>
          <a:lstStyle/>
          <a:p>
            <a:pPr marL="171450" lvl="1" indent="-171450" defTabSz="666750">
              <a:spcBef>
                <a:spcPts val="450"/>
              </a:spcBef>
              <a:buChar char="•"/>
            </a:pPr>
            <a:r>
              <a:rPr lang="en-US" sz="1500" kern="1200" dirty="0" err="1">
                <a:solidFill>
                  <a:srgbClr val="C00000"/>
                </a:solidFill>
                <a:latin typeface="Calibri" panose="020F0502020204030204" pitchFamily="34" charset="0"/>
                <a:cs typeface="Calibri" panose="020F0502020204030204" pitchFamily="34" charset="0"/>
              </a:rPr>
              <a:t>Laporan</a:t>
            </a:r>
            <a:r>
              <a:rPr lang="en-US" sz="1500" kern="1200" dirty="0">
                <a:solidFill>
                  <a:srgbClr val="C00000"/>
                </a:solidFill>
                <a:latin typeface="Calibri" panose="020F0502020204030204" pitchFamily="34" charset="0"/>
                <a:cs typeface="Calibri" panose="020F0502020204030204" pitchFamily="34" charset="0"/>
              </a:rPr>
              <a:t> </a:t>
            </a:r>
            <a:r>
              <a:rPr lang="en-US" sz="1500" kern="1200" dirty="0" err="1">
                <a:solidFill>
                  <a:srgbClr val="C00000"/>
                </a:solidFill>
                <a:latin typeface="Calibri" panose="020F0502020204030204" pitchFamily="34" charset="0"/>
                <a:cs typeface="Calibri" panose="020F0502020204030204" pitchFamily="34" charset="0"/>
              </a:rPr>
              <a:t>Operasional</a:t>
            </a:r>
            <a:endParaRPr lang="id-ID" sz="1500" kern="1200" dirty="0">
              <a:solidFill>
                <a:srgbClr val="C00000"/>
              </a:solidFill>
              <a:latin typeface="Calibri" panose="020F0502020204030204" pitchFamily="34" charset="0"/>
              <a:cs typeface="Calibri" panose="020F0502020204030204" pitchFamily="34" charset="0"/>
            </a:endParaRPr>
          </a:p>
          <a:p>
            <a:pPr marL="171450" lvl="1" indent="-171450" defTabSz="666750">
              <a:spcBef>
                <a:spcPts val="450"/>
              </a:spcBef>
              <a:buChar char="•"/>
            </a:pPr>
            <a:r>
              <a:rPr lang="en-US" sz="1500" kern="1200" dirty="0" err="1">
                <a:solidFill>
                  <a:srgbClr val="C00000"/>
                </a:solidFill>
                <a:latin typeface="Calibri" panose="020F0502020204030204" pitchFamily="34" charset="0"/>
                <a:cs typeface="Calibri" panose="020F0502020204030204" pitchFamily="34" charset="0"/>
              </a:rPr>
              <a:t>Neraca</a:t>
            </a:r>
            <a:endParaRPr lang="id-ID" sz="1500" kern="1200" dirty="0">
              <a:solidFill>
                <a:srgbClr val="C00000"/>
              </a:solidFill>
              <a:latin typeface="Calibri" panose="020F0502020204030204" pitchFamily="34" charset="0"/>
              <a:cs typeface="Calibri" panose="020F0502020204030204" pitchFamily="34" charset="0"/>
            </a:endParaRPr>
          </a:p>
          <a:p>
            <a:pPr marL="171450" lvl="1" indent="-171450" defTabSz="666750">
              <a:spcBef>
                <a:spcPts val="450"/>
              </a:spcBef>
              <a:buChar char="•"/>
            </a:pPr>
            <a:r>
              <a:rPr lang="en-US" sz="1500" kern="1200" dirty="0" err="1">
                <a:solidFill>
                  <a:srgbClr val="C00000"/>
                </a:solidFill>
                <a:latin typeface="Calibri" panose="020F0502020204030204" pitchFamily="34" charset="0"/>
                <a:cs typeface="Calibri" panose="020F0502020204030204" pitchFamily="34" charset="0"/>
              </a:rPr>
              <a:t>Perubahan</a:t>
            </a:r>
            <a:r>
              <a:rPr lang="en-US" sz="1500" kern="1200" dirty="0">
                <a:solidFill>
                  <a:srgbClr val="C00000"/>
                </a:solidFill>
                <a:latin typeface="Calibri" panose="020F0502020204030204" pitchFamily="34" charset="0"/>
                <a:cs typeface="Calibri" panose="020F0502020204030204" pitchFamily="34" charset="0"/>
              </a:rPr>
              <a:t> </a:t>
            </a:r>
            <a:r>
              <a:rPr lang="en-US" sz="1500" kern="1200" dirty="0" err="1">
                <a:solidFill>
                  <a:srgbClr val="C00000"/>
                </a:solidFill>
                <a:latin typeface="Calibri" panose="020F0502020204030204" pitchFamily="34" charset="0"/>
                <a:cs typeface="Calibri" panose="020F0502020204030204" pitchFamily="34" charset="0"/>
              </a:rPr>
              <a:t>Ekuitas</a:t>
            </a:r>
            <a:endParaRPr lang="id-ID" sz="1500" kern="1200" dirty="0">
              <a:solidFill>
                <a:srgbClr val="C00000"/>
              </a:solidFill>
              <a:latin typeface="Calibri" panose="020F0502020204030204" pitchFamily="34" charset="0"/>
              <a:cs typeface="Calibri" panose="020F0502020204030204" pitchFamily="34" charset="0"/>
            </a:endParaRPr>
          </a:p>
          <a:p>
            <a:pPr marL="171450" lvl="1" indent="-171450" defTabSz="666750">
              <a:spcBef>
                <a:spcPts val="450"/>
              </a:spcBef>
              <a:buChar char="•"/>
            </a:pPr>
            <a:r>
              <a:rPr lang="en-US" sz="1500" kern="1200" dirty="0" err="1">
                <a:solidFill>
                  <a:srgbClr val="C00000"/>
                </a:solidFill>
                <a:latin typeface="Calibri" panose="020F0502020204030204" pitchFamily="34" charset="0"/>
                <a:cs typeface="Calibri" panose="020F0502020204030204" pitchFamily="34" charset="0"/>
              </a:rPr>
              <a:t>Laporan</a:t>
            </a:r>
            <a:r>
              <a:rPr lang="en-US" sz="1500" kern="1200" dirty="0">
                <a:solidFill>
                  <a:srgbClr val="C00000"/>
                </a:solidFill>
                <a:latin typeface="Calibri" panose="020F0502020204030204" pitchFamily="34" charset="0"/>
                <a:cs typeface="Calibri" panose="020F0502020204030204" pitchFamily="34" charset="0"/>
              </a:rPr>
              <a:t> </a:t>
            </a:r>
            <a:r>
              <a:rPr lang="en-US" sz="1500" kern="1200" dirty="0" err="1">
                <a:solidFill>
                  <a:srgbClr val="C00000"/>
                </a:solidFill>
                <a:latin typeface="Calibri" panose="020F0502020204030204" pitchFamily="34" charset="0"/>
                <a:cs typeface="Calibri" panose="020F0502020204030204" pitchFamily="34" charset="0"/>
              </a:rPr>
              <a:t>Arus</a:t>
            </a:r>
            <a:r>
              <a:rPr lang="en-US" sz="1500" kern="1200" dirty="0">
                <a:solidFill>
                  <a:srgbClr val="C00000"/>
                </a:solidFill>
                <a:latin typeface="Calibri" panose="020F0502020204030204" pitchFamily="34" charset="0"/>
                <a:cs typeface="Calibri" panose="020F0502020204030204" pitchFamily="34" charset="0"/>
              </a:rPr>
              <a:t> </a:t>
            </a:r>
            <a:r>
              <a:rPr lang="en-US" sz="1500" kern="1200" dirty="0" err="1">
                <a:solidFill>
                  <a:srgbClr val="C00000"/>
                </a:solidFill>
                <a:latin typeface="Calibri" panose="020F0502020204030204" pitchFamily="34" charset="0"/>
                <a:cs typeface="Calibri" panose="020F0502020204030204" pitchFamily="34" charset="0"/>
              </a:rPr>
              <a:t>Kas</a:t>
            </a:r>
            <a:endParaRPr lang="id-ID" sz="1500" kern="1200" dirty="0">
              <a:solidFill>
                <a:srgbClr val="C00000"/>
              </a:solidFill>
              <a:latin typeface="Calibri" panose="020F0502020204030204" pitchFamily="34" charset="0"/>
              <a:cs typeface="Calibri" panose="020F0502020204030204" pitchFamily="34" charset="0"/>
            </a:endParaRPr>
          </a:p>
          <a:p>
            <a:pPr marL="171450" lvl="1" indent="-171450" defTabSz="666750">
              <a:spcBef>
                <a:spcPts val="450"/>
              </a:spcBef>
              <a:buChar char="•"/>
            </a:pPr>
            <a:r>
              <a:rPr lang="en-US" sz="1500" kern="1200" dirty="0" err="1">
                <a:solidFill>
                  <a:srgbClr val="C00000"/>
                </a:solidFill>
                <a:latin typeface="Calibri" panose="020F0502020204030204" pitchFamily="34" charset="0"/>
                <a:cs typeface="Calibri" panose="020F0502020204030204" pitchFamily="34" charset="0"/>
              </a:rPr>
              <a:t>Catatan</a:t>
            </a:r>
            <a:r>
              <a:rPr lang="en-US" sz="1500" kern="1200" dirty="0">
                <a:solidFill>
                  <a:srgbClr val="C00000"/>
                </a:solidFill>
                <a:latin typeface="Calibri" panose="020F0502020204030204" pitchFamily="34" charset="0"/>
                <a:cs typeface="Calibri" panose="020F0502020204030204" pitchFamily="34" charset="0"/>
              </a:rPr>
              <a:t> </a:t>
            </a:r>
            <a:r>
              <a:rPr lang="en-US" sz="1500" kern="1200" dirty="0" err="1">
                <a:solidFill>
                  <a:srgbClr val="C00000"/>
                </a:solidFill>
                <a:latin typeface="Calibri" panose="020F0502020204030204" pitchFamily="34" charset="0"/>
                <a:cs typeface="Calibri" panose="020F0502020204030204" pitchFamily="34" charset="0"/>
              </a:rPr>
              <a:t>atas</a:t>
            </a:r>
            <a:r>
              <a:rPr lang="en-US" sz="1500" kern="1200" dirty="0">
                <a:solidFill>
                  <a:srgbClr val="C00000"/>
                </a:solidFill>
                <a:latin typeface="Calibri" panose="020F0502020204030204" pitchFamily="34" charset="0"/>
                <a:cs typeface="Calibri" panose="020F0502020204030204" pitchFamily="34" charset="0"/>
              </a:rPr>
              <a:t> </a:t>
            </a:r>
            <a:r>
              <a:rPr lang="en-US" sz="1500" kern="1200" dirty="0" err="1">
                <a:solidFill>
                  <a:srgbClr val="C00000"/>
                </a:solidFill>
                <a:latin typeface="Calibri" panose="020F0502020204030204" pitchFamily="34" charset="0"/>
                <a:cs typeface="Calibri" panose="020F0502020204030204" pitchFamily="34" charset="0"/>
              </a:rPr>
              <a:t>Laporan</a:t>
            </a:r>
            <a:r>
              <a:rPr lang="en-US" sz="1500" kern="1200" dirty="0">
                <a:solidFill>
                  <a:srgbClr val="C00000"/>
                </a:solidFill>
                <a:latin typeface="Calibri" panose="020F0502020204030204" pitchFamily="34" charset="0"/>
                <a:cs typeface="Calibri" panose="020F0502020204030204" pitchFamily="34" charset="0"/>
              </a:rPr>
              <a:t> </a:t>
            </a:r>
            <a:r>
              <a:rPr lang="en-US" sz="1500" kern="1200" dirty="0" err="1">
                <a:solidFill>
                  <a:srgbClr val="C00000"/>
                </a:solidFill>
                <a:latin typeface="Calibri" panose="020F0502020204030204" pitchFamily="34" charset="0"/>
                <a:cs typeface="Calibri" panose="020F0502020204030204" pitchFamily="34" charset="0"/>
              </a:rPr>
              <a:t>Keuangan</a:t>
            </a:r>
            <a:endParaRPr lang="id-ID" sz="1500" kern="1200" dirty="0">
              <a:solidFill>
                <a:srgbClr val="C00000"/>
              </a:solidFill>
              <a:latin typeface="Calibri" panose="020F0502020204030204" pitchFamily="34" charset="0"/>
              <a:cs typeface="Calibri" panose="020F0502020204030204" pitchFamily="34" charset="0"/>
            </a:endParaRPr>
          </a:p>
          <a:p>
            <a:pPr marL="171450" lvl="1" indent="-171450" defTabSz="666750">
              <a:spcBef>
                <a:spcPts val="450"/>
              </a:spcBef>
              <a:buChar char="•"/>
            </a:pPr>
            <a:r>
              <a:rPr lang="en-US" sz="1500" kern="1200" dirty="0" err="1">
                <a:solidFill>
                  <a:schemeClr val="accent5">
                    <a:lumMod val="25000"/>
                  </a:schemeClr>
                </a:solidFill>
                <a:latin typeface="Calibri" panose="020F0502020204030204" pitchFamily="34" charset="0"/>
                <a:cs typeface="Calibri" panose="020F0502020204030204" pitchFamily="34" charset="0"/>
              </a:rPr>
              <a:t>Laporan</a:t>
            </a:r>
            <a:r>
              <a:rPr lang="en-US" sz="1500" kern="1200" dirty="0">
                <a:solidFill>
                  <a:schemeClr val="accent5">
                    <a:lumMod val="25000"/>
                  </a:schemeClr>
                </a:solidFill>
                <a:latin typeface="Calibri" panose="020F0502020204030204" pitchFamily="34" charset="0"/>
                <a:cs typeface="Calibri" panose="020F0502020204030204" pitchFamily="34" charset="0"/>
              </a:rPr>
              <a:t> </a:t>
            </a:r>
            <a:r>
              <a:rPr lang="en-US" sz="1500" kern="1200" dirty="0" err="1">
                <a:solidFill>
                  <a:schemeClr val="accent5">
                    <a:lumMod val="25000"/>
                  </a:schemeClr>
                </a:solidFill>
                <a:latin typeface="Calibri" panose="020F0502020204030204" pitchFamily="34" charset="0"/>
                <a:cs typeface="Calibri" panose="020F0502020204030204" pitchFamily="34" charset="0"/>
              </a:rPr>
              <a:t>Realisasi</a:t>
            </a:r>
            <a:r>
              <a:rPr lang="en-US" sz="1500" kern="1200" dirty="0">
                <a:solidFill>
                  <a:schemeClr val="accent5">
                    <a:lumMod val="25000"/>
                  </a:schemeClr>
                </a:solidFill>
                <a:latin typeface="Calibri" panose="020F0502020204030204" pitchFamily="34" charset="0"/>
                <a:cs typeface="Calibri" panose="020F0502020204030204" pitchFamily="34" charset="0"/>
              </a:rPr>
              <a:t> </a:t>
            </a:r>
            <a:r>
              <a:rPr lang="en-US" sz="1500" kern="1200" dirty="0" err="1">
                <a:solidFill>
                  <a:schemeClr val="accent5">
                    <a:lumMod val="25000"/>
                  </a:schemeClr>
                </a:solidFill>
                <a:latin typeface="Calibri" panose="020F0502020204030204" pitchFamily="34" charset="0"/>
                <a:cs typeface="Calibri" panose="020F0502020204030204" pitchFamily="34" charset="0"/>
              </a:rPr>
              <a:t>Anggaran</a:t>
            </a:r>
            <a:endParaRPr lang="id-ID" sz="1500" kern="1200" dirty="0">
              <a:solidFill>
                <a:schemeClr val="accent5">
                  <a:lumMod val="25000"/>
                </a:schemeClr>
              </a:solidFill>
              <a:latin typeface="Calibri" panose="020F0502020204030204" pitchFamily="34" charset="0"/>
              <a:cs typeface="Calibri" panose="020F0502020204030204" pitchFamily="34" charset="0"/>
            </a:endParaRPr>
          </a:p>
          <a:p>
            <a:pPr marL="171450" lvl="1" indent="-171450" defTabSz="666750">
              <a:spcBef>
                <a:spcPts val="450"/>
              </a:spcBef>
              <a:buChar char="•"/>
            </a:pPr>
            <a:r>
              <a:rPr lang="en-US" sz="1500" kern="1200" dirty="0" err="1">
                <a:solidFill>
                  <a:schemeClr val="accent5">
                    <a:lumMod val="25000"/>
                  </a:schemeClr>
                </a:solidFill>
                <a:latin typeface="Calibri" panose="020F0502020204030204" pitchFamily="34" charset="0"/>
                <a:cs typeface="Calibri" panose="020F0502020204030204" pitchFamily="34" charset="0"/>
              </a:rPr>
              <a:t>Laporan</a:t>
            </a:r>
            <a:r>
              <a:rPr lang="en-US" sz="1500" kern="1200" dirty="0">
                <a:solidFill>
                  <a:schemeClr val="accent5">
                    <a:lumMod val="25000"/>
                  </a:schemeClr>
                </a:solidFill>
                <a:latin typeface="Calibri" panose="020F0502020204030204" pitchFamily="34" charset="0"/>
                <a:cs typeface="Calibri" panose="020F0502020204030204" pitchFamily="34" charset="0"/>
              </a:rPr>
              <a:t> </a:t>
            </a:r>
            <a:r>
              <a:rPr lang="en-US" sz="1500" kern="1200" dirty="0" err="1">
                <a:solidFill>
                  <a:schemeClr val="accent5">
                    <a:lumMod val="25000"/>
                  </a:schemeClr>
                </a:solidFill>
                <a:latin typeface="Calibri" panose="020F0502020204030204" pitchFamily="34" charset="0"/>
                <a:cs typeface="Calibri" panose="020F0502020204030204" pitchFamily="34" charset="0"/>
              </a:rPr>
              <a:t>Perubahan</a:t>
            </a:r>
            <a:r>
              <a:rPr lang="en-US" sz="1500" kern="1200" dirty="0">
                <a:solidFill>
                  <a:schemeClr val="accent5">
                    <a:lumMod val="25000"/>
                  </a:schemeClr>
                </a:solidFill>
                <a:latin typeface="Calibri" panose="020F0502020204030204" pitchFamily="34" charset="0"/>
                <a:cs typeface="Calibri" panose="020F0502020204030204" pitchFamily="34" charset="0"/>
              </a:rPr>
              <a:t> SAL</a:t>
            </a:r>
            <a:endParaRPr lang="id-ID" sz="1500" kern="1200" dirty="0">
              <a:solidFill>
                <a:schemeClr val="accent5">
                  <a:lumMod val="25000"/>
                </a:schemeClr>
              </a:solidFill>
              <a:latin typeface="Calibri" panose="020F0502020204030204" pitchFamily="34" charset="0"/>
              <a:cs typeface="Calibri" panose="020F0502020204030204" pitchFamily="34" charset="0"/>
            </a:endParaRPr>
          </a:p>
        </p:txBody>
      </p:sp>
      <p:sp>
        <p:nvSpPr>
          <p:cNvPr id="7" name="Freeform: Shape 6">
            <a:extLst>
              <a:ext uri="{FF2B5EF4-FFF2-40B4-BE49-F238E27FC236}">
                <a16:creationId xmlns:a16="http://schemas.microsoft.com/office/drawing/2014/main" id="{6ADCC0D4-B7E7-4848-9EAB-DDA990316103}"/>
              </a:ext>
            </a:extLst>
          </p:cNvPr>
          <p:cNvSpPr/>
          <p:nvPr/>
        </p:nvSpPr>
        <p:spPr>
          <a:xfrm>
            <a:off x="5838919" y="1137285"/>
            <a:ext cx="2682931" cy="463704"/>
          </a:xfrm>
          <a:custGeom>
            <a:avLst/>
            <a:gdLst>
              <a:gd name="connsiteX0" fmla="*/ 0 w 4238340"/>
              <a:gd name="connsiteY0" fmla="*/ 0 h 982009"/>
              <a:gd name="connsiteX1" fmla="*/ 4238340 w 4238340"/>
              <a:gd name="connsiteY1" fmla="*/ 0 h 982009"/>
              <a:gd name="connsiteX2" fmla="*/ 4238340 w 4238340"/>
              <a:gd name="connsiteY2" fmla="*/ 982009 h 982009"/>
              <a:gd name="connsiteX3" fmla="*/ 0 w 4238340"/>
              <a:gd name="connsiteY3" fmla="*/ 982009 h 982009"/>
              <a:gd name="connsiteX4" fmla="*/ 0 w 4238340"/>
              <a:gd name="connsiteY4" fmla="*/ 0 h 982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40" h="982009">
                <a:moveTo>
                  <a:pt x="0" y="0"/>
                </a:moveTo>
                <a:lnTo>
                  <a:pt x="4238340" y="0"/>
                </a:lnTo>
                <a:lnTo>
                  <a:pt x="4238340" y="982009"/>
                </a:lnTo>
                <a:lnTo>
                  <a:pt x="0" y="982009"/>
                </a:lnTo>
                <a:lnTo>
                  <a:pt x="0" y="0"/>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27016" tIns="0" rIns="127016" bIns="0" numCol="1" spcCol="1270" anchor="ctr" anchorCtr="0">
            <a:noAutofit/>
          </a:bodyPr>
          <a:lstStyle/>
          <a:p>
            <a:pPr defTabSz="800100">
              <a:lnSpc>
                <a:spcPct val="90000"/>
              </a:lnSpc>
              <a:spcBef>
                <a:spcPct val="0"/>
              </a:spcBef>
            </a:pPr>
            <a:r>
              <a:rPr lang="en-US" sz="1800" b="1" kern="1200" dirty="0">
                <a:solidFill>
                  <a:srgbClr val="C00000"/>
                </a:solidFill>
                <a:latin typeface="Calibri" panose="020F0502020204030204" pitchFamily="34" charset="0"/>
                <a:cs typeface="Calibri" panose="020F0502020204030204" pitchFamily="34" charset="0"/>
              </a:rPr>
              <a:t>LK SAP </a:t>
            </a:r>
            <a:r>
              <a:rPr lang="en-US" sz="1800" b="1" kern="1200" dirty="0" err="1">
                <a:solidFill>
                  <a:srgbClr val="C00000"/>
                </a:solidFill>
                <a:latin typeface="Calibri" panose="020F0502020204030204" pitchFamily="34" charset="0"/>
                <a:cs typeface="Calibri" panose="020F0502020204030204" pitchFamily="34" charset="0"/>
              </a:rPr>
              <a:t>Akrual</a:t>
            </a:r>
            <a:endParaRPr lang="id-ID" sz="1800" kern="1200"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5717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6356-DDE2-4CC4-BD44-37D2177A319A}"/>
              </a:ext>
            </a:extLst>
          </p:cNvPr>
          <p:cNvSpPr>
            <a:spLocks noGrp="1"/>
          </p:cNvSpPr>
          <p:nvPr>
            <p:ph type="title"/>
          </p:nvPr>
        </p:nvSpPr>
        <p:spPr>
          <a:xfrm>
            <a:off x="1250732" y="202854"/>
            <a:ext cx="6789683" cy="572700"/>
          </a:xfrm>
        </p:spPr>
        <p:txBody>
          <a:bodyPr/>
          <a:lstStyle/>
          <a:p>
            <a:r>
              <a:rPr lang="en-US" sz="2000" b="1" dirty="0">
                <a:latin typeface="Fjalla One" panose="02000506040000020004" pitchFamily="2" charset="0"/>
                <a:cs typeface="Arial" panose="020B0604020202020204" pitchFamily="34" charset="0"/>
              </a:rPr>
              <a:t>P</a:t>
            </a:r>
            <a:r>
              <a:rPr lang="id-ID" sz="2000" b="1" dirty="0">
                <a:latin typeface="Fjalla One" panose="02000506040000020004" pitchFamily="2" charset="0"/>
                <a:cs typeface="Arial" panose="020B0604020202020204" pitchFamily="34" charset="0"/>
              </a:rPr>
              <a:t>roses Baku (</a:t>
            </a:r>
            <a:r>
              <a:rPr lang="id-ID" sz="2000" b="1" i="1" dirty="0">
                <a:latin typeface="Fjalla One" panose="02000506040000020004" pitchFamily="2" charset="0"/>
                <a:cs typeface="Arial" panose="020B0604020202020204" pitchFamily="34" charset="0"/>
              </a:rPr>
              <a:t>due process)</a:t>
            </a:r>
            <a:r>
              <a:rPr lang="id-ID" sz="2000" b="1" dirty="0">
                <a:latin typeface="Fjalla One" panose="02000506040000020004" pitchFamily="2" charset="0"/>
                <a:cs typeface="Arial" panose="020B0604020202020204" pitchFamily="34" charset="0"/>
              </a:rPr>
              <a:t> Penyusunan PSAP </a:t>
            </a:r>
            <a:r>
              <a:rPr lang="en-US" sz="2000" b="1" dirty="0">
                <a:latin typeface="Fjalla One" panose="02000506040000020004" pitchFamily="2" charset="0"/>
                <a:cs typeface="Arial" panose="020B0604020202020204" pitchFamily="34" charset="0"/>
              </a:rPr>
              <a:t>L</a:t>
            </a:r>
            <a:r>
              <a:rPr lang="id-ID" sz="2000" b="1" dirty="0">
                <a:latin typeface="Fjalla One" panose="02000506040000020004" pitchFamily="2" charset="0"/>
                <a:cs typeface="Arial" panose="020B0604020202020204" pitchFamily="34" charset="0"/>
              </a:rPr>
              <a:t>amp III PP 71/2010</a:t>
            </a:r>
            <a:endParaRPr lang="en-ID" sz="2000" dirty="0">
              <a:latin typeface="Fjalla One" panose="02000506040000020004" pitchFamily="2" charset="0"/>
            </a:endParaRPr>
          </a:p>
        </p:txBody>
      </p:sp>
      <p:sp>
        <p:nvSpPr>
          <p:cNvPr id="5" name="Slide Number Placeholder 3">
            <a:extLst>
              <a:ext uri="{FF2B5EF4-FFF2-40B4-BE49-F238E27FC236}">
                <a16:creationId xmlns:a16="http://schemas.microsoft.com/office/drawing/2014/main" id="{63D6B3E4-BDAA-4251-9F37-6B25041411E1}"/>
              </a:ext>
            </a:extLst>
          </p:cNvPr>
          <p:cNvSpPr>
            <a:spLocks noGrp="1"/>
          </p:cNvSpPr>
          <p:nvPr>
            <p:ph type="sldNum" sz="quarter" idx="4294967295"/>
          </p:nvPr>
        </p:nvSpPr>
        <p:spPr>
          <a:xfrm>
            <a:off x="8715375" y="4851400"/>
            <a:ext cx="428625" cy="292100"/>
          </a:xfrm>
          <a:prstGeom prst="rect">
            <a:avLst/>
          </a:prstGeom>
        </p:spPr>
        <p:txBody>
          <a:bodyPr/>
          <a:lstStyle/>
          <a:p>
            <a:pPr algn="r"/>
            <a:fld id="{C8917DDB-6779-4320-89F1-0A441ABEDE43}" type="slidenum">
              <a:rPr lang="en-US" sz="1350"/>
              <a:pPr algn="r"/>
              <a:t>11</a:t>
            </a:fld>
            <a:endParaRPr lang="en-US" sz="1350" dirty="0"/>
          </a:p>
        </p:txBody>
      </p:sp>
      <p:graphicFrame>
        <p:nvGraphicFramePr>
          <p:cNvPr id="11" name="Diagram 10">
            <a:extLst>
              <a:ext uri="{FF2B5EF4-FFF2-40B4-BE49-F238E27FC236}">
                <a16:creationId xmlns:a16="http://schemas.microsoft.com/office/drawing/2014/main" id="{C6E9DFE5-58B5-4F7F-952B-AC1E8EFD5066}"/>
              </a:ext>
            </a:extLst>
          </p:cNvPr>
          <p:cNvGraphicFramePr/>
          <p:nvPr>
            <p:extLst>
              <p:ext uri="{D42A27DB-BD31-4B8C-83A1-F6EECF244321}">
                <p14:modId xmlns:p14="http://schemas.microsoft.com/office/powerpoint/2010/main" val="791713275"/>
              </p:ext>
            </p:extLst>
          </p:nvPr>
        </p:nvGraphicFramePr>
        <p:xfrm>
          <a:off x="-971461" y="1027555"/>
          <a:ext cx="11086922" cy="3466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1244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Freeform: Shape 132">
            <a:extLst>
              <a:ext uri="{FF2B5EF4-FFF2-40B4-BE49-F238E27FC236}">
                <a16:creationId xmlns:a16="http://schemas.microsoft.com/office/drawing/2014/main" id="{662F4BE8-F76F-4923-52E5-1892C9D41DD0}"/>
              </a:ext>
            </a:extLst>
          </p:cNvPr>
          <p:cNvSpPr/>
          <p:nvPr/>
        </p:nvSpPr>
        <p:spPr>
          <a:xfrm flipH="1">
            <a:off x="6011058" y="-12764"/>
            <a:ext cx="3138055" cy="5141231"/>
          </a:xfrm>
          <a:custGeom>
            <a:avLst/>
            <a:gdLst>
              <a:gd name="connsiteX0" fmla="*/ 0 w 4034380"/>
              <a:gd name="connsiteY0" fmla="*/ 0 h 6387470"/>
              <a:gd name="connsiteX1" fmla="*/ 99121 w 4034380"/>
              <a:gd name="connsiteY1" fmla="*/ 407095 h 6387470"/>
              <a:gd name="connsiteX2" fmla="*/ 3835330 w 4034380"/>
              <a:gd name="connsiteY2" fmla="*/ 6230244 h 6387470"/>
              <a:gd name="connsiteX3" fmla="*/ 4034380 w 4034380"/>
              <a:gd name="connsiteY3" fmla="*/ 6387470 h 6387470"/>
              <a:gd name="connsiteX4" fmla="*/ 0 w 4034380"/>
              <a:gd name="connsiteY4" fmla="*/ 6387470 h 6387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4380" h="6387470">
                <a:moveTo>
                  <a:pt x="0" y="0"/>
                </a:moveTo>
                <a:lnTo>
                  <a:pt x="99121" y="407095"/>
                </a:lnTo>
                <a:cubicBezTo>
                  <a:pt x="706345" y="2679955"/>
                  <a:pt x="2007852" y="4719094"/>
                  <a:pt x="3835330" y="6230244"/>
                </a:cubicBezTo>
                <a:lnTo>
                  <a:pt x="4034380" y="6387470"/>
                </a:lnTo>
                <a:lnTo>
                  <a:pt x="0" y="6387470"/>
                </a:lnTo>
                <a:close/>
              </a:path>
            </a:pathLst>
          </a:custGeom>
          <a:solidFill>
            <a:srgbClr val="9FBCED">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nvGrpSpPr>
          <p:cNvPr id="54" name="Group 53">
            <a:extLst>
              <a:ext uri="{FF2B5EF4-FFF2-40B4-BE49-F238E27FC236}">
                <a16:creationId xmlns:a16="http://schemas.microsoft.com/office/drawing/2014/main" id="{6FF9D4F4-5AB9-06B9-6253-E71A2D299BED}"/>
              </a:ext>
            </a:extLst>
          </p:cNvPr>
          <p:cNvGrpSpPr/>
          <p:nvPr/>
        </p:nvGrpSpPr>
        <p:grpSpPr>
          <a:xfrm>
            <a:off x="67652" y="59909"/>
            <a:ext cx="2302334" cy="387002"/>
            <a:chOff x="122101" y="111777"/>
            <a:chExt cx="3069779" cy="516002"/>
          </a:xfrm>
        </p:grpSpPr>
        <p:pic>
          <p:nvPicPr>
            <p:cNvPr id="52" name="Picture 51">
              <a:extLst>
                <a:ext uri="{FF2B5EF4-FFF2-40B4-BE49-F238E27FC236}">
                  <a16:creationId xmlns:a16="http://schemas.microsoft.com/office/drawing/2014/main" id="{E75816B5-D9D6-121A-86EC-F78E6D133D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101" y="111777"/>
              <a:ext cx="526033" cy="497300"/>
            </a:xfrm>
            <a:prstGeom prst="rect">
              <a:avLst/>
            </a:prstGeom>
          </p:spPr>
        </p:pic>
        <p:sp>
          <p:nvSpPr>
            <p:cNvPr id="53" name="TextBox 52">
              <a:extLst>
                <a:ext uri="{FF2B5EF4-FFF2-40B4-BE49-F238E27FC236}">
                  <a16:creationId xmlns:a16="http://schemas.microsoft.com/office/drawing/2014/main" id="{1BD53210-810F-28E5-DC65-2CE5BB112D80}"/>
                </a:ext>
              </a:extLst>
            </p:cNvPr>
            <p:cNvSpPr txBox="1"/>
            <p:nvPr/>
          </p:nvSpPr>
          <p:spPr>
            <a:xfrm>
              <a:off x="615985" y="135336"/>
              <a:ext cx="2575895" cy="492443"/>
            </a:xfrm>
            <a:prstGeom prst="rect">
              <a:avLst/>
            </a:prstGeom>
            <a:noFill/>
          </p:spPr>
          <p:txBody>
            <a:bodyPr wrap="square">
              <a:spAutoFit/>
            </a:bodyPr>
            <a:lstStyle/>
            <a:p>
              <a:r>
                <a:rPr lang="en-US" sz="900" b="1" dirty="0" err="1">
                  <a:solidFill>
                    <a:srgbClr val="002060"/>
                  </a:solidFill>
                  <a:latin typeface="Arial" panose="020B0604020202020204" pitchFamily="34" charset="0"/>
                  <a:cs typeface="Arial" panose="020B0604020202020204" pitchFamily="34" charset="0"/>
                </a:rPr>
                <a:t>Komite</a:t>
              </a:r>
              <a:r>
                <a:rPr lang="en-US" sz="900" b="1" dirty="0">
                  <a:solidFill>
                    <a:srgbClr val="002060"/>
                  </a:solidFill>
                  <a:latin typeface="Arial" panose="020B0604020202020204" pitchFamily="34" charset="0"/>
                  <a:cs typeface="Arial" panose="020B0604020202020204" pitchFamily="34" charset="0"/>
                </a:rPr>
                <a:t> </a:t>
              </a:r>
              <a:r>
                <a:rPr lang="en-US" sz="900" b="1" dirty="0" err="1">
                  <a:solidFill>
                    <a:srgbClr val="002060"/>
                  </a:solidFill>
                  <a:latin typeface="Arial" panose="020B0604020202020204" pitchFamily="34" charset="0"/>
                  <a:cs typeface="Arial" panose="020B0604020202020204" pitchFamily="34" charset="0"/>
                </a:rPr>
                <a:t>Standar</a:t>
              </a:r>
              <a:endParaRPr lang="en-US" sz="900" b="1" dirty="0">
                <a:solidFill>
                  <a:srgbClr val="002060"/>
                </a:solidFill>
                <a:latin typeface="Arial" panose="020B0604020202020204" pitchFamily="34" charset="0"/>
                <a:cs typeface="Arial" panose="020B0604020202020204" pitchFamily="34" charset="0"/>
              </a:endParaRPr>
            </a:p>
            <a:p>
              <a:r>
                <a:rPr lang="en-US" sz="900" b="1" dirty="0" err="1">
                  <a:solidFill>
                    <a:srgbClr val="002060"/>
                  </a:solidFill>
                  <a:latin typeface="Arial" panose="020B0604020202020204" pitchFamily="34" charset="0"/>
                  <a:cs typeface="Arial" panose="020B0604020202020204" pitchFamily="34" charset="0"/>
                </a:rPr>
                <a:t>Akuntansi</a:t>
              </a:r>
              <a:r>
                <a:rPr lang="en-US" sz="900" b="1" dirty="0">
                  <a:solidFill>
                    <a:srgbClr val="002060"/>
                  </a:solidFill>
                  <a:latin typeface="Arial" panose="020B0604020202020204" pitchFamily="34" charset="0"/>
                  <a:cs typeface="Arial" panose="020B0604020202020204" pitchFamily="34" charset="0"/>
                </a:rPr>
                <a:t> </a:t>
              </a:r>
              <a:r>
                <a:rPr lang="en-US" sz="900" b="1" dirty="0" err="1">
                  <a:solidFill>
                    <a:srgbClr val="002060"/>
                  </a:solidFill>
                  <a:latin typeface="Arial" panose="020B0604020202020204" pitchFamily="34" charset="0"/>
                  <a:cs typeface="Arial" panose="020B0604020202020204" pitchFamily="34" charset="0"/>
                </a:rPr>
                <a:t>Pemerintahan</a:t>
              </a:r>
              <a:endParaRPr lang="en-US" sz="900" b="1" dirty="0">
                <a:solidFill>
                  <a:srgbClr val="002060"/>
                </a:solidFill>
                <a:latin typeface="Arial" panose="020B0604020202020204" pitchFamily="34" charset="0"/>
                <a:cs typeface="Arial" panose="020B0604020202020204" pitchFamily="34" charset="0"/>
              </a:endParaRPr>
            </a:p>
          </p:txBody>
        </p:sp>
      </p:grpSp>
      <p:grpSp>
        <p:nvGrpSpPr>
          <p:cNvPr id="47" name="Group 46">
            <a:extLst>
              <a:ext uri="{FF2B5EF4-FFF2-40B4-BE49-F238E27FC236}">
                <a16:creationId xmlns:a16="http://schemas.microsoft.com/office/drawing/2014/main" id="{883008C1-3F11-0806-C7E6-5C9154443781}"/>
              </a:ext>
            </a:extLst>
          </p:cNvPr>
          <p:cNvGrpSpPr/>
          <p:nvPr/>
        </p:nvGrpSpPr>
        <p:grpSpPr>
          <a:xfrm>
            <a:off x="3416887" y="2818146"/>
            <a:ext cx="2314374" cy="1501967"/>
            <a:chOff x="249146" y="1341259"/>
            <a:chExt cx="3981720" cy="2002621"/>
          </a:xfrm>
        </p:grpSpPr>
        <p:sp>
          <p:nvSpPr>
            <p:cNvPr id="40" name="TextBox 39">
              <a:extLst>
                <a:ext uri="{FF2B5EF4-FFF2-40B4-BE49-F238E27FC236}">
                  <a16:creationId xmlns:a16="http://schemas.microsoft.com/office/drawing/2014/main" id="{77EABE04-1837-631B-8A7F-407398C49053}"/>
                </a:ext>
              </a:extLst>
            </p:cNvPr>
            <p:cNvSpPr txBox="1"/>
            <p:nvPr/>
          </p:nvSpPr>
          <p:spPr>
            <a:xfrm>
              <a:off x="249146" y="1712664"/>
              <a:ext cx="3981720" cy="1631216"/>
            </a:xfrm>
            <a:prstGeom prst="rect">
              <a:avLst/>
            </a:prstGeom>
            <a:noFill/>
            <a:ln w="28575">
              <a:solidFill>
                <a:srgbClr val="F16F6F"/>
              </a:solidFill>
            </a:ln>
          </p:spPr>
          <p:txBody>
            <a:bodyPr wrap="square">
              <a:spAutoFit/>
            </a:bodyPr>
            <a:lstStyle/>
            <a:p>
              <a:pPr algn="ctr"/>
              <a:r>
                <a:rPr lang="en-US" sz="1050" b="1" dirty="0" err="1">
                  <a:latin typeface="Calibri" panose="020F0502020204030204" pitchFamily="34" charset="0"/>
                  <a:ea typeface="Calibri" panose="020F0502020204030204" pitchFamily="34" charset="0"/>
                  <a:cs typeface="Times New Roman" panose="02020603050405020304" pitchFamily="18" charset="0"/>
                </a:rPr>
                <a:t>Mempersiapkan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penyusunan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konsep</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Rancangan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Peraturan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Pemerintah</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tentang</a:t>
              </a:r>
              <a:r>
                <a:rPr lang="en-US" sz="1050" b="1" dirty="0">
                  <a:latin typeface="Calibri" panose="020F0502020204030204" pitchFamily="34" charset="0"/>
                  <a:ea typeface="Calibri" panose="020F0502020204030204" pitchFamily="34" charset="0"/>
                  <a:cs typeface="Times New Roman" panose="02020603050405020304" pitchFamily="18" charset="0"/>
                </a:rPr>
                <a:t> SAP </a:t>
              </a:r>
              <a:r>
                <a:rPr lang="en-US" sz="1050" b="1" dirty="0" err="1">
                  <a:latin typeface="Calibri" panose="020F0502020204030204" pitchFamily="34" charset="0"/>
                  <a:ea typeface="Calibri" panose="020F0502020204030204" pitchFamily="34" charset="0"/>
                  <a:cs typeface="Times New Roman" panose="02020603050405020304" pitchFamily="18" charset="0"/>
                </a:rPr>
                <a:t>sebagai</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prinsip-prinsip</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akuntansi</a:t>
              </a:r>
              <a:r>
                <a:rPr lang="en-US" sz="1050" b="1" dirty="0">
                  <a:latin typeface="Calibri" panose="020F0502020204030204" pitchFamily="34" charset="0"/>
                  <a:ea typeface="Calibri" panose="020F0502020204030204" pitchFamily="34" charset="0"/>
                  <a:cs typeface="Times New Roman" panose="02020603050405020304" pitchFamily="18" charset="0"/>
                </a:rPr>
                <a:t> yang </a:t>
              </a:r>
              <a:r>
                <a:rPr lang="en-US" sz="1050" b="1" dirty="0" err="1">
                  <a:latin typeface="Calibri" panose="020F0502020204030204" pitchFamily="34" charset="0"/>
                  <a:ea typeface="Calibri" panose="020F0502020204030204" pitchFamily="34" charset="0"/>
                  <a:cs typeface="Times New Roman" panose="02020603050405020304" pitchFamily="18" charset="0"/>
                </a:rPr>
                <a:t>wajib</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diterapkan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dalam</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menyusun</a:t>
              </a:r>
              <a:r>
                <a:rPr lang="en-US" sz="1050" b="1" dirty="0">
                  <a:latin typeface="Calibri" panose="020F0502020204030204" pitchFamily="34" charset="0"/>
                  <a:ea typeface="Calibri" panose="020F0502020204030204" pitchFamily="34" charset="0"/>
                  <a:cs typeface="Times New Roman" panose="02020603050405020304" pitchFamily="18" charset="0"/>
                </a:rPr>
                <a:t> dan </a:t>
              </a:r>
              <a:r>
                <a:rPr lang="en-US" sz="1050" b="1" dirty="0" err="1">
                  <a:latin typeface="Calibri" panose="020F0502020204030204" pitchFamily="34" charset="0"/>
                  <a:ea typeface="Calibri" panose="020F0502020204030204" pitchFamily="34" charset="0"/>
                  <a:cs typeface="Times New Roman" panose="02020603050405020304" pitchFamily="18" charset="0"/>
                </a:rPr>
                <a:t>menyajikan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laporan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keuangan</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pemerintah</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pusat</a:t>
              </a:r>
              <a:r>
                <a:rPr lang="en-US" sz="1050" b="1" dirty="0">
                  <a:latin typeface="Calibri" panose="020F0502020204030204" pitchFamily="34" charset="0"/>
                  <a:ea typeface="Calibri" panose="020F0502020204030204" pitchFamily="34" charset="0"/>
                  <a:cs typeface="Times New Roman" panose="02020603050405020304" pitchFamily="18" charset="0"/>
                </a:rPr>
                <a:t> dan/</a:t>
              </a:r>
              <a:r>
                <a:rPr lang="en-US" sz="1050" b="1" dirty="0" err="1">
                  <a:latin typeface="Calibri" panose="020F0502020204030204" pitchFamily="34" charset="0"/>
                  <a:ea typeface="Calibri" panose="020F0502020204030204" pitchFamily="34" charset="0"/>
                  <a:cs typeface="Times New Roman" panose="02020603050405020304" pitchFamily="18" charset="0"/>
                </a:rPr>
                <a:t>atau</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pemerintah</a:t>
              </a:r>
              <a:r>
                <a:rPr lang="en-US" sz="1050" b="1" dirty="0">
                  <a:latin typeface="Calibri" panose="020F0502020204030204" pitchFamily="34" charset="0"/>
                  <a:ea typeface="Calibri" panose="020F0502020204030204" pitchFamily="34" charset="0"/>
                  <a:cs typeface="Times New Roman" panose="02020603050405020304" pitchFamily="18" charset="0"/>
                </a:rPr>
                <a:t> </a:t>
              </a:r>
              <a:r>
                <a:rPr lang="en-US" sz="1050" b="1" dirty="0" err="1">
                  <a:latin typeface="Calibri" panose="020F0502020204030204" pitchFamily="34" charset="0"/>
                  <a:ea typeface="Calibri" panose="020F0502020204030204" pitchFamily="34" charset="0"/>
                  <a:cs typeface="Times New Roman" panose="02020603050405020304" pitchFamily="18" charset="0"/>
                </a:rPr>
                <a:t>daerah</a:t>
              </a:r>
              <a:r>
                <a:rPr lang="en-US" sz="1050" b="1" dirty="0">
                  <a:latin typeface="Calibri" panose="020F0502020204030204" pitchFamily="34" charset="0"/>
                  <a:ea typeface="Calibri" panose="020F0502020204030204" pitchFamily="34" charset="0"/>
                  <a:cs typeface="Times New Roman" panose="02020603050405020304" pitchFamily="18" charset="0"/>
                </a:rPr>
                <a:t>. </a:t>
              </a:r>
              <a:endParaRPr lang="en-ID" sz="1050" b="1" dirty="0"/>
            </a:p>
          </p:txBody>
        </p:sp>
        <p:sp>
          <p:nvSpPr>
            <p:cNvPr id="45" name="Rectangle 44">
              <a:extLst>
                <a:ext uri="{FF2B5EF4-FFF2-40B4-BE49-F238E27FC236}">
                  <a16:creationId xmlns:a16="http://schemas.microsoft.com/office/drawing/2014/main" id="{968E5E1E-0469-D62D-BB01-961D958CB5B7}"/>
                </a:ext>
              </a:extLst>
            </p:cNvPr>
            <p:cNvSpPr/>
            <p:nvPr/>
          </p:nvSpPr>
          <p:spPr>
            <a:xfrm>
              <a:off x="1668763" y="1341259"/>
              <a:ext cx="1103412" cy="302369"/>
            </a:xfrm>
            <a:prstGeom prst="rect">
              <a:avLst/>
            </a:prstGeom>
            <a:solidFill>
              <a:srgbClr val="F16F6F"/>
            </a:solidFill>
            <a:ln>
              <a:solidFill>
                <a:srgbClr val="F8D9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err="1">
                  <a:solidFill>
                    <a:sysClr val="windowText" lastClr="000000"/>
                  </a:solidFill>
                </a:rPr>
                <a:t>Tugas</a:t>
              </a:r>
              <a:endParaRPr lang="en-ID" sz="1050" dirty="0">
                <a:solidFill>
                  <a:sysClr val="windowText" lastClr="000000"/>
                </a:solidFill>
              </a:endParaRPr>
            </a:p>
          </p:txBody>
        </p:sp>
      </p:grpSp>
      <p:grpSp>
        <p:nvGrpSpPr>
          <p:cNvPr id="51" name="Group 50">
            <a:extLst>
              <a:ext uri="{FF2B5EF4-FFF2-40B4-BE49-F238E27FC236}">
                <a16:creationId xmlns:a16="http://schemas.microsoft.com/office/drawing/2014/main" id="{C41E3917-0CDD-EDC8-60F2-FCD2458E0687}"/>
              </a:ext>
            </a:extLst>
          </p:cNvPr>
          <p:cNvGrpSpPr/>
          <p:nvPr/>
        </p:nvGrpSpPr>
        <p:grpSpPr>
          <a:xfrm>
            <a:off x="3104439" y="757283"/>
            <a:ext cx="837314" cy="1128971"/>
            <a:chOff x="3322613" y="1425756"/>
            <a:chExt cx="1116419" cy="1505294"/>
          </a:xfrm>
          <a:solidFill>
            <a:srgbClr val="776D55"/>
          </a:solidFill>
        </p:grpSpPr>
        <p:grpSp>
          <p:nvGrpSpPr>
            <p:cNvPr id="42" name="Group 41">
              <a:extLst>
                <a:ext uri="{FF2B5EF4-FFF2-40B4-BE49-F238E27FC236}">
                  <a16:creationId xmlns:a16="http://schemas.microsoft.com/office/drawing/2014/main" id="{022AB7C7-A1D5-E379-60CB-AE39E4F40BFA}"/>
                </a:ext>
              </a:extLst>
            </p:cNvPr>
            <p:cNvGrpSpPr/>
            <p:nvPr/>
          </p:nvGrpSpPr>
          <p:grpSpPr>
            <a:xfrm>
              <a:off x="3322613" y="1425756"/>
              <a:ext cx="1116419" cy="1116419"/>
              <a:chOff x="106218" y="1524534"/>
              <a:chExt cx="1116419" cy="1116419"/>
            </a:xfrm>
            <a:grpFill/>
          </p:grpSpPr>
          <p:sp>
            <p:nvSpPr>
              <p:cNvPr id="24" name="Oval 23">
                <a:extLst>
                  <a:ext uri="{FF2B5EF4-FFF2-40B4-BE49-F238E27FC236}">
                    <a16:creationId xmlns:a16="http://schemas.microsoft.com/office/drawing/2014/main" id="{EB427E08-442B-5E08-9F8A-E7D386948D52}"/>
                  </a:ext>
                </a:extLst>
              </p:cNvPr>
              <p:cNvSpPr/>
              <p:nvPr/>
            </p:nvSpPr>
            <p:spPr>
              <a:xfrm>
                <a:off x="106218" y="1524534"/>
                <a:ext cx="1116419" cy="1116419"/>
              </a:xfrm>
              <a:prstGeom prst="ellipse">
                <a:avLst/>
              </a:prstGeom>
              <a:solidFill>
                <a:schemeClr val="accent1">
                  <a:lumMod val="60000"/>
                  <a:lumOff val="40000"/>
                </a:schemeClr>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50" dirty="0"/>
              </a:p>
            </p:txBody>
          </p:sp>
          <p:sp>
            <p:nvSpPr>
              <p:cNvPr id="27" name="Content Placeholder 2">
                <a:extLst>
                  <a:ext uri="{FF2B5EF4-FFF2-40B4-BE49-F238E27FC236}">
                    <a16:creationId xmlns:a16="http://schemas.microsoft.com/office/drawing/2014/main" id="{F4F6A1C7-084E-1121-F9F4-C5038C7F9921}"/>
                  </a:ext>
                </a:extLst>
              </p:cNvPr>
              <p:cNvSpPr txBox="1">
                <a:spLocks/>
              </p:cNvSpPr>
              <p:nvPr/>
            </p:nvSpPr>
            <p:spPr>
              <a:xfrm>
                <a:off x="204608" y="1807534"/>
                <a:ext cx="919637" cy="373920"/>
              </a:xfrm>
              <a:prstGeom prst="rect">
                <a:avLst/>
              </a:prstGeom>
              <a:solidFill>
                <a:schemeClr val="accent1">
                  <a:lumMod val="60000"/>
                  <a:lumOff val="40000"/>
                </a:schemeClr>
              </a:solidFill>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1200" b="1" dirty="0"/>
                  <a:t>UU 17</a:t>
                </a:r>
                <a:r>
                  <a:rPr lang="en-ID" sz="1200" b="1" dirty="0"/>
                  <a:t>/2003</a:t>
                </a:r>
                <a:endParaRPr lang="es-ES" sz="1200" b="1" dirty="0"/>
              </a:p>
            </p:txBody>
          </p:sp>
        </p:grpSp>
        <p:sp>
          <p:nvSpPr>
            <p:cNvPr id="48" name="Rectangle 47">
              <a:extLst>
                <a:ext uri="{FF2B5EF4-FFF2-40B4-BE49-F238E27FC236}">
                  <a16:creationId xmlns:a16="http://schemas.microsoft.com/office/drawing/2014/main" id="{4CB484BB-DA75-3917-5E8F-72AD560A81AC}"/>
                </a:ext>
              </a:extLst>
            </p:cNvPr>
            <p:cNvSpPr/>
            <p:nvPr/>
          </p:nvSpPr>
          <p:spPr>
            <a:xfrm>
              <a:off x="3441630" y="2648050"/>
              <a:ext cx="878381" cy="283000"/>
            </a:xfrm>
            <a:prstGeom prst="rect">
              <a:avLst/>
            </a:prstGeom>
            <a:solidFill>
              <a:schemeClr val="accent1">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Pasal</a:t>
              </a:r>
              <a:r>
                <a:rPr lang="en-US"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32</a:t>
              </a:r>
              <a:endParaRPr lang="en-ID" sz="1200" b="1" dirty="0">
                <a:solidFill>
                  <a:schemeClr val="tx1"/>
                </a:solidFill>
              </a:endParaRPr>
            </a:p>
          </p:txBody>
        </p:sp>
      </p:grpSp>
      <p:grpSp>
        <p:nvGrpSpPr>
          <p:cNvPr id="55" name="Group 54">
            <a:extLst>
              <a:ext uri="{FF2B5EF4-FFF2-40B4-BE49-F238E27FC236}">
                <a16:creationId xmlns:a16="http://schemas.microsoft.com/office/drawing/2014/main" id="{B536998A-F043-67E3-00CB-207E70655E9C}"/>
              </a:ext>
            </a:extLst>
          </p:cNvPr>
          <p:cNvGrpSpPr/>
          <p:nvPr/>
        </p:nvGrpSpPr>
        <p:grpSpPr>
          <a:xfrm>
            <a:off x="5204249" y="751696"/>
            <a:ext cx="837314" cy="1124170"/>
            <a:chOff x="7038043" y="1425756"/>
            <a:chExt cx="1116419" cy="1498893"/>
          </a:xfrm>
          <a:solidFill>
            <a:srgbClr val="776D55"/>
          </a:solidFill>
        </p:grpSpPr>
        <p:grpSp>
          <p:nvGrpSpPr>
            <p:cNvPr id="41" name="Group 40">
              <a:extLst>
                <a:ext uri="{FF2B5EF4-FFF2-40B4-BE49-F238E27FC236}">
                  <a16:creationId xmlns:a16="http://schemas.microsoft.com/office/drawing/2014/main" id="{D767CA3D-982D-7B58-6260-FD27528CE7C1}"/>
                </a:ext>
              </a:extLst>
            </p:cNvPr>
            <p:cNvGrpSpPr/>
            <p:nvPr/>
          </p:nvGrpSpPr>
          <p:grpSpPr>
            <a:xfrm>
              <a:off x="7038043" y="1425756"/>
              <a:ext cx="1116419" cy="1116419"/>
              <a:chOff x="1302346" y="1524534"/>
              <a:chExt cx="1116419" cy="1116419"/>
            </a:xfrm>
            <a:grpFill/>
          </p:grpSpPr>
          <p:sp>
            <p:nvSpPr>
              <p:cNvPr id="26" name="Oval 25">
                <a:extLst>
                  <a:ext uri="{FF2B5EF4-FFF2-40B4-BE49-F238E27FC236}">
                    <a16:creationId xmlns:a16="http://schemas.microsoft.com/office/drawing/2014/main" id="{8A0B0E05-927B-859A-7A3C-60E0091DF12F}"/>
                  </a:ext>
                </a:extLst>
              </p:cNvPr>
              <p:cNvSpPr/>
              <p:nvPr/>
            </p:nvSpPr>
            <p:spPr>
              <a:xfrm>
                <a:off x="1302346" y="1524534"/>
                <a:ext cx="1116419" cy="1116419"/>
              </a:xfrm>
              <a:prstGeom prst="ellipse">
                <a:avLst/>
              </a:prstGeom>
              <a:solidFill>
                <a:schemeClr val="accent1">
                  <a:lumMod val="60000"/>
                  <a:lumOff val="40000"/>
                </a:schemeClr>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50" dirty="0"/>
              </a:p>
            </p:txBody>
          </p:sp>
          <p:sp>
            <p:nvSpPr>
              <p:cNvPr id="37" name="Content Placeholder 2">
                <a:extLst>
                  <a:ext uri="{FF2B5EF4-FFF2-40B4-BE49-F238E27FC236}">
                    <a16:creationId xmlns:a16="http://schemas.microsoft.com/office/drawing/2014/main" id="{1552E86A-A208-DBF1-3EA4-2A1830FC7058}"/>
                  </a:ext>
                </a:extLst>
              </p:cNvPr>
              <p:cNvSpPr txBox="1">
                <a:spLocks/>
              </p:cNvSpPr>
              <p:nvPr/>
            </p:nvSpPr>
            <p:spPr>
              <a:xfrm>
                <a:off x="1416708" y="1779226"/>
                <a:ext cx="919637" cy="373920"/>
              </a:xfrm>
              <a:prstGeom prst="rect">
                <a:avLst/>
              </a:prstGeom>
              <a:solidFill>
                <a:schemeClr val="accent1">
                  <a:lumMod val="60000"/>
                  <a:lumOff val="40000"/>
                </a:schemeClr>
              </a:solidFill>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1200" b="1" dirty="0"/>
                  <a:t>UU 1</a:t>
                </a:r>
                <a:r>
                  <a:rPr lang="en-ID" sz="1200" b="1" dirty="0"/>
                  <a:t>/2004</a:t>
                </a:r>
                <a:endParaRPr lang="es-ES" sz="1200" b="1" dirty="0"/>
              </a:p>
            </p:txBody>
          </p:sp>
        </p:grpSp>
        <p:sp>
          <p:nvSpPr>
            <p:cNvPr id="50" name="Rectangle 49">
              <a:extLst>
                <a:ext uri="{FF2B5EF4-FFF2-40B4-BE49-F238E27FC236}">
                  <a16:creationId xmlns:a16="http://schemas.microsoft.com/office/drawing/2014/main" id="{A8CCDB92-3085-CEF4-EB49-F13E86BD1FDD}"/>
                </a:ext>
              </a:extLst>
            </p:cNvPr>
            <p:cNvSpPr/>
            <p:nvPr/>
          </p:nvSpPr>
          <p:spPr>
            <a:xfrm>
              <a:off x="7193661" y="2641649"/>
              <a:ext cx="878381" cy="283000"/>
            </a:xfrm>
            <a:prstGeom prst="rect">
              <a:avLst/>
            </a:prstGeom>
            <a:solidFill>
              <a:schemeClr val="accent1">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Pasal</a:t>
              </a:r>
              <a:r>
                <a:rPr lang="en-US"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57</a:t>
              </a:r>
              <a:endParaRPr lang="en-ID" sz="1200" b="1" dirty="0">
                <a:solidFill>
                  <a:schemeClr val="tx1"/>
                </a:solidFill>
              </a:endParaRPr>
            </a:p>
          </p:txBody>
        </p:sp>
      </p:grpSp>
      <p:sp>
        <p:nvSpPr>
          <p:cNvPr id="56" name="Left Brace 55">
            <a:extLst>
              <a:ext uri="{FF2B5EF4-FFF2-40B4-BE49-F238E27FC236}">
                <a16:creationId xmlns:a16="http://schemas.microsoft.com/office/drawing/2014/main" id="{831360DC-6ABB-1BAE-0CFF-70536C7FDF6A}"/>
              </a:ext>
            </a:extLst>
          </p:cNvPr>
          <p:cNvSpPr/>
          <p:nvPr/>
        </p:nvSpPr>
        <p:spPr>
          <a:xfrm rot="16200000">
            <a:off x="4469287" y="947048"/>
            <a:ext cx="212251" cy="2101811"/>
          </a:xfrm>
          <a:prstGeom prst="leftBrace">
            <a:avLst>
              <a:gd name="adj1" fmla="val 8333"/>
              <a:gd name="adj2" fmla="val 49513"/>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D" sz="1050"/>
          </a:p>
        </p:txBody>
      </p:sp>
      <p:grpSp>
        <p:nvGrpSpPr>
          <p:cNvPr id="63" name="Group 62">
            <a:extLst>
              <a:ext uri="{FF2B5EF4-FFF2-40B4-BE49-F238E27FC236}">
                <a16:creationId xmlns:a16="http://schemas.microsoft.com/office/drawing/2014/main" id="{E5185D97-EC8C-162E-22E9-1C1E0136D9D5}"/>
              </a:ext>
            </a:extLst>
          </p:cNvPr>
          <p:cNvGrpSpPr/>
          <p:nvPr/>
        </p:nvGrpSpPr>
        <p:grpSpPr>
          <a:xfrm>
            <a:off x="156663" y="542915"/>
            <a:ext cx="2845515" cy="2015077"/>
            <a:chOff x="208884" y="1660365"/>
            <a:chExt cx="3672000" cy="2017952"/>
          </a:xfrm>
          <a:solidFill>
            <a:schemeClr val="accent1">
              <a:lumMod val="20000"/>
              <a:lumOff val="80000"/>
            </a:schemeClr>
          </a:solidFill>
        </p:grpSpPr>
        <p:sp>
          <p:nvSpPr>
            <p:cNvPr id="59" name="Rectangle 58">
              <a:extLst>
                <a:ext uri="{FF2B5EF4-FFF2-40B4-BE49-F238E27FC236}">
                  <a16:creationId xmlns:a16="http://schemas.microsoft.com/office/drawing/2014/main" id="{84E4B159-E6A2-4219-D28E-E927906B70D7}"/>
                </a:ext>
              </a:extLst>
            </p:cNvPr>
            <p:cNvSpPr/>
            <p:nvPr/>
          </p:nvSpPr>
          <p:spPr>
            <a:xfrm>
              <a:off x="208884" y="1660365"/>
              <a:ext cx="3672000" cy="2017952"/>
            </a:xfrm>
            <a:prstGeom prst="roundRect">
              <a:avLst/>
            </a:prstGeom>
            <a:grpFill/>
            <a:ln>
              <a:solidFill>
                <a:srgbClr val="776D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3350" algn="just">
                <a:spcAft>
                  <a:spcPts val="600"/>
                </a:spcAft>
              </a:pPr>
              <a:r>
                <a:rPr lang="en-US" sz="1050" dirty="0" err="1">
                  <a:solidFill>
                    <a:sysClr val="windowText" lastClr="000000"/>
                  </a:solidFill>
                  <a:ea typeface="Calibri" panose="020F0502020204030204" pitchFamily="34" charset="0"/>
                  <a:cs typeface="Times New Roman" panose="02020603050405020304" pitchFamily="18" charset="0"/>
                </a:rPr>
                <a:t>Bentuk</a:t>
              </a:r>
              <a:r>
                <a:rPr lang="en-US" sz="1050" dirty="0">
                  <a:solidFill>
                    <a:sysClr val="windowText" lastClr="000000"/>
                  </a:solidFill>
                  <a:ea typeface="Calibri" panose="020F0502020204030204" pitchFamily="34" charset="0"/>
                  <a:cs typeface="Times New Roman" panose="02020603050405020304" pitchFamily="18" charset="0"/>
                </a:rPr>
                <a:t> dan </a:t>
              </a:r>
              <a:r>
                <a:rPr lang="en-US" sz="1050" dirty="0" err="1">
                  <a:solidFill>
                    <a:sysClr val="windowText" lastClr="000000"/>
                  </a:solidFill>
                  <a:ea typeface="Calibri" panose="020F0502020204030204" pitchFamily="34" charset="0"/>
                  <a:cs typeface="Times New Roman" panose="02020603050405020304" pitchFamily="18" charset="0"/>
                </a:rPr>
                <a:t>isi</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laporan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pertanggungjawaban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pelaksanaan</a:t>
              </a:r>
              <a:r>
                <a:rPr lang="en-US" sz="1050" dirty="0">
                  <a:solidFill>
                    <a:sysClr val="windowText" lastClr="000000"/>
                  </a:solidFill>
                  <a:ea typeface="Calibri" panose="020F0502020204030204" pitchFamily="34" charset="0"/>
                  <a:cs typeface="Times New Roman" panose="02020603050405020304" pitchFamily="18" charset="0"/>
                </a:rPr>
                <a:t> APBN/APBD </a:t>
              </a:r>
              <a:r>
                <a:rPr lang="en-US" sz="1050" dirty="0" err="1">
                  <a:solidFill>
                    <a:sysClr val="windowText" lastClr="000000"/>
                  </a:solidFill>
                  <a:ea typeface="Calibri" panose="020F0502020204030204" pitchFamily="34" charset="0"/>
                  <a:cs typeface="Times New Roman" panose="02020603050405020304" pitchFamily="18" charset="0"/>
                </a:rPr>
                <a:t>disusun</a:t>
              </a:r>
              <a:r>
                <a:rPr lang="en-US" sz="1050" dirty="0">
                  <a:solidFill>
                    <a:sysClr val="windowText" lastClr="000000"/>
                  </a:solidFill>
                  <a:ea typeface="Calibri" panose="020F0502020204030204" pitchFamily="34" charset="0"/>
                  <a:cs typeface="Times New Roman" panose="02020603050405020304" pitchFamily="18" charset="0"/>
                </a:rPr>
                <a:t> dan </a:t>
              </a:r>
              <a:r>
                <a:rPr lang="en-US" sz="1050" dirty="0" err="1">
                  <a:solidFill>
                    <a:sysClr val="windowText" lastClr="000000"/>
                  </a:solidFill>
                  <a:ea typeface="Calibri" panose="020F0502020204030204" pitchFamily="34" charset="0"/>
                  <a:cs typeface="Times New Roman" panose="02020603050405020304" pitchFamily="18" charset="0"/>
                </a:rPr>
                <a:t>disajikan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sesuai</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dengan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standar</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akuntansi</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pemerintahan</a:t>
              </a:r>
              <a:r>
                <a:rPr lang="en-US" sz="1050" dirty="0">
                  <a:solidFill>
                    <a:sysClr val="windowText" lastClr="000000"/>
                  </a:solidFill>
                  <a:ea typeface="Calibri" panose="020F0502020204030204" pitchFamily="34" charset="0"/>
                  <a:cs typeface="Times New Roman" panose="02020603050405020304" pitchFamily="18" charset="0"/>
                </a:rPr>
                <a:t>.</a:t>
              </a:r>
              <a:endParaRPr lang="en-ID" sz="1050" dirty="0">
                <a:solidFill>
                  <a:sysClr val="windowText" lastClr="000000"/>
                </a:solidFill>
                <a:ea typeface="Calibri" panose="020F0502020204030204" pitchFamily="34" charset="0"/>
                <a:cs typeface="Times New Roman" panose="02020603050405020304" pitchFamily="18" charset="0"/>
              </a:endParaRPr>
            </a:p>
            <a:p>
              <a:pPr marL="133350" algn="just">
                <a:spcAft>
                  <a:spcPts val="600"/>
                </a:spcAft>
              </a:pPr>
              <a:r>
                <a:rPr lang="en-US" sz="1050" dirty="0" err="1">
                  <a:solidFill>
                    <a:sysClr val="windowText" lastClr="000000"/>
                  </a:solidFill>
                  <a:ea typeface="Calibri" panose="020F0502020204030204" pitchFamily="34" charset="0"/>
                  <a:cs typeface="Times New Roman" panose="02020603050405020304" pitchFamily="18" charset="0"/>
                </a:rPr>
                <a:t>Standar</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akuntansi</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pemerintahan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disusun</a:t>
              </a:r>
              <a:r>
                <a:rPr lang="en-US" sz="1050" dirty="0">
                  <a:solidFill>
                    <a:sysClr val="windowText" lastClr="000000"/>
                  </a:solidFill>
                  <a:ea typeface="Calibri" panose="020F0502020204030204" pitchFamily="34" charset="0"/>
                  <a:cs typeface="Times New Roman" panose="02020603050405020304" pitchFamily="18" charset="0"/>
                </a:rPr>
                <a:t> oleh </a:t>
              </a:r>
              <a:r>
                <a:rPr lang="en-US" sz="1050" dirty="0" err="1">
                  <a:solidFill>
                    <a:sysClr val="windowText" lastClr="000000"/>
                  </a:solidFill>
                  <a:ea typeface="Calibri" panose="020F0502020204030204" pitchFamily="34" charset="0"/>
                  <a:cs typeface="Times New Roman" panose="02020603050405020304" pitchFamily="18" charset="0"/>
                </a:rPr>
                <a:t>suatu</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b="1" dirty="0" err="1">
                  <a:solidFill>
                    <a:sysClr val="windowText" lastClr="000000"/>
                  </a:solidFill>
                  <a:ea typeface="Calibri" panose="020F0502020204030204" pitchFamily="34" charset="0"/>
                  <a:cs typeface="Times New Roman" panose="02020603050405020304" pitchFamily="18" charset="0"/>
                </a:rPr>
                <a:t>komite</a:t>
              </a:r>
              <a:r>
                <a:rPr lang="en-US" sz="1050" b="1" dirty="0">
                  <a:solidFill>
                    <a:sysClr val="windowText" lastClr="000000"/>
                  </a:solidFill>
                  <a:ea typeface="Calibri" panose="020F0502020204030204" pitchFamily="34" charset="0"/>
                  <a:cs typeface="Times New Roman" panose="02020603050405020304" pitchFamily="18" charset="0"/>
                </a:rPr>
                <a:t> </a:t>
              </a:r>
              <a:r>
                <a:rPr lang="en-US" sz="1050" b="1" dirty="0" err="1">
                  <a:solidFill>
                    <a:sysClr val="windowText" lastClr="000000"/>
                  </a:solidFill>
                  <a:ea typeface="Calibri" panose="020F0502020204030204" pitchFamily="34" charset="0"/>
                  <a:cs typeface="Times New Roman" panose="02020603050405020304" pitchFamily="18" charset="0"/>
                </a:rPr>
                <a:t>standar</a:t>
              </a:r>
              <a:r>
                <a:rPr lang="en-US" sz="1050" dirty="0">
                  <a:solidFill>
                    <a:sysClr val="windowText" lastClr="000000"/>
                  </a:solidFill>
                  <a:ea typeface="Calibri" panose="020F0502020204030204" pitchFamily="34" charset="0"/>
                  <a:cs typeface="Times New Roman" panose="02020603050405020304" pitchFamily="18" charset="0"/>
                </a:rPr>
                <a:t> yang </a:t>
              </a:r>
              <a:r>
                <a:rPr lang="en-US" sz="1050" dirty="0" err="1">
                  <a:solidFill>
                    <a:sysClr val="windowText" lastClr="000000"/>
                  </a:solidFill>
                  <a:ea typeface="Calibri" panose="020F0502020204030204" pitchFamily="34" charset="0"/>
                  <a:cs typeface="Times New Roman" panose="02020603050405020304" pitchFamily="18" charset="0"/>
                </a:rPr>
                <a:t>independen</a:t>
              </a:r>
              <a:r>
                <a:rPr lang="en-US" sz="1050" dirty="0">
                  <a:solidFill>
                    <a:sysClr val="windowText" lastClr="000000"/>
                  </a:solidFill>
                  <a:ea typeface="Calibri" panose="020F0502020204030204" pitchFamily="34" charset="0"/>
                  <a:cs typeface="Times New Roman" panose="02020603050405020304" pitchFamily="18" charset="0"/>
                </a:rPr>
                <a:t> dan </a:t>
              </a:r>
              <a:r>
                <a:rPr lang="en-US" sz="1050" dirty="0" err="1">
                  <a:solidFill>
                    <a:sysClr val="windowText" lastClr="000000"/>
                  </a:solidFill>
                  <a:ea typeface="Calibri" panose="020F0502020204030204" pitchFamily="34" charset="0"/>
                  <a:cs typeface="Times New Roman" panose="02020603050405020304" pitchFamily="18" charset="0"/>
                </a:rPr>
                <a:t>ditetapkan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dengan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Peraturan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Pemerintah</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setelah</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terlebih</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dahulu</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mendapat</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pertimbangan</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dari</a:t>
              </a:r>
              <a:r>
                <a:rPr lang="en-US" sz="1050" dirty="0">
                  <a:solidFill>
                    <a:sysClr val="windowText" lastClr="000000"/>
                  </a:solidFill>
                  <a:ea typeface="Calibri" panose="020F0502020204030204" pitchFamily="34" charset="0"/>
                  <a:cs typeface="Times New Roman" panose="02020603050405020304" pitchFamily="18" charset="0"/>
                </a:rPr>
                <a:t> Badan </a:t>
              </a:r>
              <a:r>
                <a:rPr lang="en-US" sz="1050" dirty="0" err="1">
                  <a:solidFill>
                    <a:sysClr val="windowText" lastClr="000000"/>
                  </a:solidFill>
                  <a:ea typeface="Calibri" panose="020F0502020204030204" pitchFamily="34" charset="0"/>
                  <a:cs typeface="Times New Roman" panose="02020603050405020304" pitchFamily="18" charset="0"/>
                </a:rPr>
                <a:t>Pemeriksa</a:t>
              </a:r>
              <a:r>
                <a:rPr lang="en-US" sz="1050" dirty="0">
                  <a:solidFill>
                    <a:sysClr val="windowText" lastClr="000000"/>
                  </a:solidFill>
                  <a:ea typeface="Calibri" panose="020F0502020204030204" pitchFamily="34" charset="0"/>
                  <a:cs typeface="Times New Roman" panose="02020603050405020304" pitchFamily="18" charset="0"/>
                </a:rPr>
                <a:t> </a:t>
              </a:r>
              <a:r>
                <a:rPr lang="en-US" sz="1050" dirty="0" err="1">
                  <a:solidFill>
                    <a:sysClr val="windowText" lastClr="000000"/>
                  </a:solidFill>
                  <a:ea typeface="Calibri" panose="020F0502020204030204" pitchFamily="34" charset="0"/>
                  <a:cs typeface="Times New Roman" panose="02020603050405020304" pitchFamily="18" charset="0"/>
                </a:rPr>
                <a:t>Keuangan</a:t>
              </a:r>
              <a:r>
                <a:rPr lang="en-US" sz="1050" dirty="0">
                  <a:solidFill>
                    <a:sysClr val="windowText" lastClr="000000"/>
                  </a:solidFill>
                  <a:ea typeface="Calibri" panose="020F0502020204030204" pitchFamily="34" charset="0"/>
                  <a:cs typeface="Times New Roman" panose="02020603050405020304" pitchFamily="18" charset="0"/>
                </a:rPr>
                <a:t>.</a:t>
              </a:r>
              <a:endParaRPr lang="en-ID" sz="1050" dirty="0">
                <a:solidFill>
                  <a:sysClr val="windowText" lastClr="000000"/>
                </a:solidFill>
              </a:endParaRPr>
            </a:p>
          </p:txBody>
        </p:sp>
        <p:sp>
          <p:nvSpPr>
            <p:cNvPr id="60" name="Oval 59">
              <a:extLst>
                <a:ext uri="{FF2B5EF4-FFF2-40B4-BE49-F238E27FC236}">
                  <a16:creationId xmlns:a16="http://schemas.microsoft.com/office/drawing/2014/main" id="{71237F93-72AD-91CF-DD92-9962B2FEB8EA}"/>
                </a:ext>
              </a:extLst>
            </p:cNvPr>
            <p:cNvSpPr/>
            <p:nvPr/>
          </p:nvSpPr>
          <p:spPr>
            <a:xfrm>
              <a:off x="304940" y="1689519"/>
              <a:ext cx="218692" cy="3013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dirty="0">
                  <a:solidFill>
                    <a:sysClr val="windowText" lastClr="000000"/>
                  </a:solidFill>
                </a:rPr>
                <a:t>1</a:t>
              </a:r>
              <a:endParaRPr lang="en-ID" sz="975" dirty="0">
                <a:solidFill>
                  <a:sysClr val="windowText" lastClr="000000"/>
                </a:solidFill>
              </a:endParaRPr>
            </a:p>
          </p:txBody>
        </p:sp>
        <p:sp>
          <p:nvSpPr>
            <p:cNvPr id="61" name="Oval 60">
              <a:extLst>
                <a:ext uri="{FF2B5EF4-FFF2-40B4-BE49-F238E27FC236}">
                  <a16:creationId xmlns:a16="http://schemas.microsoft.com/office/drawing/2014/main" id="{5672214D-61A3-C2E9-9582-BE6054CA37EA}"/>
                </a:ext>
              </a:extLst>
            </p:cNvPr>
            <p:cNvSpPr/>
            <p:nvPr/>
          </p:nvSpPr>
          <p:spPr>
            <a:xfrm>
              <a:off x="283656" y="2500731"/>
              <a:ext cx="261257" cy="26125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dirty="0">
                  <a:solidFill>
                    <a:sysClr val="windowText" lastClr="000000"/>
                  </a:solidFill>
                </a:rPr>
                <a:t>2</a:t>
              </a:r>
              <a:endParaRPr lang="en-ID" sz="975" dirty="0">
                <a:solidFill>
                  <a:sysClr val="windowText" lastClr="000000"/>
                </a:solidFill>
              </a:endParaRPr>
            </a:p>
          </p:txBody>
        </p:sp>
      </p:grpSp>
      <p:grpSp>
        <p:nvGrpSpPr>
          <p:cNvPr id="66" name="Group 65">
            <a:extLst>
              <a:ext uri="{FF2B5EF4-FFF2-40B4-BE49-F238E27FC236}">
                <a16:creationId xmlns:a16="http://schemas.microsoft.com/office/drawing/2014/main" id="{706BC70E-0CC6-160B-2713-A43ACEBF1CBA}"/>
              </a:ext>
            </a:extLst>
          </p:cNvPr>
          <p:cNvGrpSpPr/>
          <p:nvPr/>
        </p:nvGrpSpPr>
        <p:grpSpPr>
          <a:xfrm>
            <a:off x="6217616" y="530211"/>
            <a:ext cx="2754000" cy="1513464"/>
            <a:chOff x="8177384" y="1436481"/>
            <a:chExt cx="3672000" cy="2017952"/>
          </a:xfrm>
          <a:solidFill>
            <a:schemeClr val="accent1">
              <a:lumMod val="20000"/>
              <a:lumOff val="80000"/>
            </a:schemeClr>
          </a:solidFill>
        </p:grpSpPr>
        <p:sp>
          <p:nvSpPr>
            <p:cNvPr id="62" name="Rectangle 61">
              <a:extLst>
                <a:ext uri="{FF2B5EF4-FFF2-40B4-BE49-F238E27FC236}">
                  <a16:creationId xmlns:a16="http://schemas.microsoft.com/office/drawing/2014/main" id="{15772277-8179-2772-DEB0-12FF16C1AECA}"/>
                </a:ext>
              </a:extLst>
            </p:cNvPr>
            <p:cNvSpPr/>
            <p:nvPr/>
          </p:nvSpPr>
          <p:spPr>
            <a:xfrm>
              <a:off x="8177384" y="1436481"/>
              <a:ext cx="3672000" cy="2017952"/>
            </a:xfrm>
            <a:prstGeom prst="roundRect">
              <a:avLst/>
            </a:prstGeom>
            <a:gr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3350" algn="just">
                <a:spcAft>
                  <a:spcPts val="600"/>
                </a:spcAft>
              </a:pP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Dalam</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rangka</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transparansi</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dan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akuntabilitas</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penyelenggaraan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akuntansi</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pemerintahan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dibentuk</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Komite</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Standar</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Akuntansi</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Pemerintahan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endParaRPr lang="en-ID" sz="105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133350" algn="just">
                <a:spcAft>
                  <a:spcPts val="600"/>
                </a:spcAft>
              </a:pP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Pembentukan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susunan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kedudukan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keanggotaan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dan masa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kerja</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b="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Komite</a:t>
              </a:r>
              <a:r>
                <a:rPr lang="en-US" sz="105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b="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Standar</a:t>
              </a:r>
              <a:r>
                <a:rPr lang="en-US" sz="105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b="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Akuntansi</a:t>
              </a:r>
              <a:r>
                <a:rPr lang="en-US" sz="105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b="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Pemerintahan</a:t>
              </a:r>
              <a:r>
                <a:rPr lang="en-US" sz="105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ditetapkan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dengan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keputusan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05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Presiden</a:t>
              </a:r>
              <a:r>
                <a:rPr lang="en-US"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endParaRPr lang="en-ID" sz="1050" dirty="0">
                <a:solidFill>
                  <a:schemeClr val="tx1"/>
                </a:solidFill>
              </a:endParaRPr>
            </a:p>
          </p:txBody>
        </p:sp>
        <p:sp>
          <p:nvSpPr>
            <p:cNvPr id="64" name="Oval 63">
              <a:extLst>
                <a:ext uri="{FF2B5EF4-FFF2-40B4-BE49-F238E27FC236}">
                  <a16:creationId xmlns:a16="http://schemas.microsoft.com/office/drawing/2014/main" id="{A4A354CB-0531-7545-3ABD-E49DB8600EEE}"/>
                </a:ext>
              </a:extLst>
            </p:cNvPr>
            <p:cNvSpPr/>
            <p:nvPr/>
          </p:nvSpPr>
          <p:spPr>
            <a:xfrm>
              <a:off x="8219751" y="1517215"/>
              <a:ext cx="261257" cy="26125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dirty="0">
                  <a:solidFill>
                    <a:schemeClr val="tx1"/>
                  </a:solidFill>
                </a:rPr>
                <a:t>1</a:t>
              </a:r>
              <a:endParaRPr lang="en-ID" sz="975" dirty="0">
                <a:solidFill>
                  <a:schemeClr val="tx1"/>
                </a:solidFill>
              </a:endParaRPr>
            </a:p>
          </p:txBody>
        </p:sp>
        <p:sp>
          <p:nvSpPr>
            <p:cNvPr id="65" name="Oval 64">
              <a:extLst>
                <a:ext uri="{FF2B5EF4-FFF2-40B4-BE49-F238E27FC236}">
                  <a16:creationId xmlns:a16="http://schemas.microsoft.com/office/drawing/2014/main" id="{1BB31F44-3127-B622-2A86-E6251FCB5640}"/>
                </a:ext>
              </a:extLst>
            </p:cNvPr>
            <p:cNvSpPr/>
            <p:nvPr/>
          </p:nvSpPr>
          <p:spPr>
            <a:xfrm>
              <a:off x="8219751" y="2478777"/>
              <a:ext cx="261257" cy="26125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dirty="0">
                  <a:solidFill>
                    <a:sysClr val="windowText" lastClr="000000"/>
                  </a:solidFill>
                </a:rPr>
                <a:t>2</a:t>
              </a:r>
              <a:endParaRPr lang="en-ID" sz="975" dirty="0">
                <a:solidFill>
                  <a:sysClr val="windowText" lastClr="000000"/>
                </a:solidFill>
              </a:endParaRPr>
            </a:p>
          </p:txBody>
        </p:sp>
      </p:grpSp>
      <p:cxnSp>
        <p:nvCxnSpPr>
          <p:cNvPr id="67" name="ตัวเชื่อมต่อตรง 237">
            <a:extLst>
              <a:ext uri="{FF2B5EF4-FFF2-40B4-BE49-F238E27FC236}">
                <a16:creationId xmlns:a16="http://schemas.microsoft.com/office/drawing/2014/main" id="{774102CA-5BB4-5E01-0B47-E42E98588263}"/>
              </a:ext>
            </a:extLst>
          </p:cNvPr>
          <p:cNvCxnSpPr>
            <a:cxnSpLocks/>
          </p:cNvCxnSpPr>
          <p:nvPr/>
        </p:nvCxnSpPr>
        <p:spPr>
          <a:xfrm flipV="1">
            <a:off x="109006" y="2227848"/>
            <a:ext cx="3698399" cy="415436"/>
          </a:xfrm>
          <a:prstGeom prst="bentConnector3">
            <a:avLst>
              <a:gd name="adj1" fmla="val 84373"/>
            </a:avLst>
          </a:prstGeom>
          <a:ln w="44450">
            <a:solidFill>
              <a:srgbClr val="776D55"/>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5" name="ตัวเชื่อมต่อตรง 237">
            <a:extLst>
              <a:ext uri="{FF2B5EF4-FFF2-40B4-BE49-F238E27FC236}">
                <a16:creationId xmlns:a16="http://schemas.microsoft.com/office/drawing/2014/main" id="{9E532850-4A9F-09CA-A632-F7F1411ECADE}"/>
              </a:ext>
            </a:extLst>
          </p:cNvPr>
          <p:cNvCxnSpPr>
            <a:cxnSpLocks/>
          </p:cNvCxnSpPr>
          <p:nvPr/>
        </p:nvCxnSpPr>
        <p:spPr>
          <a:xfrm rot="10800000">
            <a:off x="5320962" y="2172308"/>
            <a:ext cx="3650654" cy="102067"/>
          </a:xfrm>
          <a:prstGeom prst="bentConnector3">
            <a:avLst>
              <a:gd name="adj1" fmla="val 71535"/>
            </a:avLst>
          </a:prstGeom>
          <a:ln w="44450">
            <a:solidFill>
              <a:srgbClr val="776D55"/>
            </a:solidFill>
            <a:prstDash val="sysDot"/>
            <a:headEnd type="ova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B25ADBE7-E9B1-C987-95A9-FAF866C2F853}"/>
              </a:ext>
            </a:extLst>
          </p:cNvPr>
          <p:cNvGrpSpPr/>
          <p:nvPr/>
        </p:nvGrpSpPr>
        <p:grpSpPr>
          <a:xfrm>
            <a:off x="3891962" y="2104080"/>
            <a:ext cx="1353337" cy="663517"/>
            <a:chOff x="5189282" y="3110233"/>
            <a:chExt cx="1804449" cy="884689"/>
          </a:xfrm>
          <a:solidFill>
            <a:srgbClr val="B04D4D"/>
          </a:solidFill>
        </p:grpSpPr>
        <p:sp>
          <p:nvSpPr>
            <p:cNvPr id="57" name="Rectangle 56">
              <a:extLst>
                <a:ext uri="{FF2B5EF4-FFF2-40B4-BE49-F238E27FC236}">
                  <a16:creationId xmlns:a16="http://schemas.microsoft.com/office/drawing/2014/main" id="{54B8786C-566F-26BC-834D-8C65A8A07A97}"/>
                </a:ext>
              </a:extLst>
            </p:cNvPr>
            <p:cNvSpPr/>
            <p:nvPr/>
          </p:nvSpPr>
          <p:spPr>
            <a:xfrm>
              <a:off x="5196041" y="3110233"/>
              <a:ext cx="1797690" cy="347076"/>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t>Keppres</a:t>
              </a:r>
              <a:r>
                <a:rPr lang="en-US" sz="1200" dirty="0"/>
                <a:t> 84/2004</a:t>
              </a:r>
              <a:endParaRPr lang="en-ID" sz="1200" dirty="0"/>
            </a:p>
          </p:txBody>
        </p:sp>
        <p:sp>
          <p:nvSpPr>
            <p:cNvPr id="58" name="Rectangle 57">
              <a:extLst>
                <a:ext uri="{FF2B5EF4-FFF2-40B4-BE49-F238E27FC236}">
                  <a16:creationId xmlns:a16="http://schemas.microsoft.com/office/drawing/2014/main" id="{84D8D5B7-1F2D-EF9A-571C-7475B172A804}"/>
                </a:ext>
              </a:extLst>
            </p:cNvPr>
            <p:cNvSpPr/>
            <p:nvPr/>
          </p:nvSpPr>
          <p:spPr>
            <a:xfrm>
              <a:off x="5189282" y="3647846"/>
              <a:ext cx="1797690" cy="347076"/>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t>Keppres</a:t>
              </a:r>
              <a:r>
                <a:rPr lang="en-US" sz="1200" dirty="0"/>
                <a:t> 28/2017</a:t>
              </a:r>
              <a:endParaRPr lang="en-ID" sz="1200" dirty="0"/>
            </a:p>
          </p:txBody>
        </p:sp>
        <p:cxnSp>
          <p:nvCxnSpPr>
            <p:cNvPr id="77" name="Straight Arrow Connector 76">
              <a:extLst>
                <a:ext uri="{FF2B5EF4-FFF2-40B4-BE49-F238E27FC236}">
                  <a16:creationId xmlns:a16="http://schemas.microsoft.com/office/drawing/2014/main" id="{DFCCED8A-7A30-7C9A-C957-AE7D44D271F9}"/>
                </a:ext>
              </a:extLst>
            </p:cNvPr>
            <p:cNvCxnSpPr>
              <a:stCxn id="57" idx="2"/>
              <a:endCxn id="58" idx="0"/>
            </p:cNvCxnSpPr>
            <p:nvPr/>
          </p:nvCxnSpPr>
          <p:spPr>
            <a:xfrm flipH="1">
              <a:off x="6088127" y="3457309"/>
              <a:ext cx="6759" cy="190537"/>
            </a:xfrm>
            <a:prstGeom prst="straightConnector1">
              <a:avLst/>
            </a:prstGeom>
            <a:grpFill/>
            <a:ln>
              <a:tailEnd type="triangle"/>
            </a:ln>
          </p:spPr>
          <p:style>
            <a:lnRef idx="3">
              <a:schemeClr val="dk1"/>
            </a:lnRef>
            <a:fillRef idx="0">
              <a:schemeClr val="dk1"/>
            </a:fillRef>
            <a:effectRef idx="2">
              <a:schemeClr val="dk1"/>
            </a:effectRef>
            <a:fontRef idx="minor">
              <a:schemeClr val="tx1"/>
            </a:fontRef>
          </p:style>
        </p:cxnSp>
      </p:grpSp>
      <p:sp>
        <p:nvSpPr>
          <p:cNvPr id="81" name="Freeform 7">
            <a:extLst>
              <a:ext uri="{FF2B5EF4-FFF2-40B4-BE49-F238E27FC236}">
                <a16:creationId xmlns:a16="http://schemas.microsoft.com/office/drawing/2014/main" id="{4E521078-AE65-9666-C8A6-DE21B937A140}"/>
              </a:ext>
            </a:extLst>
          </p:cNvPr>
          <p:cNvSpPr>
            <a:spLocks/>
          </p:cNvSpPr>
          <p:nvPr/>
        </p:nvSpPr>
        <p:spPr bwMode="auto">
          <a:xfrm rot="16200000">
            <a:off x="541281" y="2492453"/>
            <a:ext cx="1792837" cy="2365214"/>
          </a:xfrm>
          <a:prstGeom prst="roundRect">
            <a:avLst/>
          </a:prstGeom>
          <a:solidFill>
            <a:srgbClr val="EEEBE2"/>
          </a:solidFill>
          <a:ln w="28575">
            <a:solidFill>
              <a:srgbClr val="776D55"/>
            </a:solidFill>
            <a:prstDash val="dash"/>
          </a:ln>
        </p:spPr>
        <p:txBody>
          <a:bodyPr vert="horz" wrap="square" lIns="34290" tIns="17145" rIns="34290" bIns="17145" numCol="1" anchor="t" anchorCtr="0" compatLnSpc="1">
            <a:prstTxWarp prst="textNoShape">
              <a:avLst/>
            </a:prstTxWarp>
          </a:bodyPr>
          <a:lstStyle/>
          <a:p>
            <a:pPr defTabSz="814952"/>
            <a:endParaRPr lang="th-TH" sz="2513" dirty="0">
              <a:solidFill>
                <a:prstClr val="black"/>
              </a:solidFill>
              <a:latin typeface="Calibri"/>
              <a:cs typeface="Cordia New" panose="020B0304020202020204" pitchFamily="34" charset="-34"/>
            </a:endParaRPr>
          </a:p>
        </p:txBody>
      </p:sp>
      <p:sp>
        <p:nvSpPr>
          <p:cNvPr id="87" name="Content Placeholder 2">
            <a:extLst>
              <a:ext uri="{FF2B5EF4-FFF2-40B4-BE49-F238E27FC236}">
                <a16:creationId xmlns:a16="http://schemas.microsoft.com/office/drawing/2014/main" id="{4DD93520-FC08-0590-36B6-20D4372991AB}"/>
              </a:ext>
            </a:extLst>
          </p:cNvPr>
          <p:cNvSpPr txBox="1">
            <a:spLocks/>
          </p:cNvSpPr>
          <p:nvPr/>
        </p:nvSpPr>
        <p:spPr>
          <a:xfrm>
            <a:off x="643258" y="2804490"/>
            <a:ext cx="1471509" cy="341510"/>
          </a:xfrm>
          <a:prstGeom prst="roundRect">
            <a:avLst/>
          </a:prstGeom>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200" b="1" u="sng" dirty="0"/>
              <a:t>KEANGGOTAAN</a:t>
            </a:r>
            <a:endParaRPr lang="es-ES" sz="1200" b="1" u="sng" dirty="0"/>
          </a:p>
        </p:txBody>
      </p:sp>
      <p:sp>
        <p:nvSpPr>
          <p:cNvPr id="91" name="Content Placeholder 2">
            <a:extLst>
              <a:ext uri="{FF2B5EF4-FFF2-40B4-BE49-F238E27FC236}">
                <a16:creationId xmlns:a16="http://schemas.microsoft.com/office/drawing/2014/main" id="{30F3908B-433E-5F83-4884-ACDB940464C5}"/>
              </a:ext>
            </a:extLst>
          </p:cNvPr>
          <p:cNvSpPr txBox="1">
            <a:spLocks/>
          </p:cNvSpPr>
          <p:nvPr/>
        </p:nvSpPr>
        <p:spPr>
          <a:xfrm>
            <a:off x="454111" y="3085553"/>
            <a:ext cx="1166917" cy="174998"/>
          </a:xfrm>
          <a:prstGeom prst="roundRect">
            <a:avLst/>
          </a:prstGeom>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975" b="1" dirty="0" err="1"/>
              <a:t>Pemerintahan</a:t>
            </a:r>
            <a:endParaRPr lang="es-ES" sz="975" b="1" dirty="0"/>
          </a:p>
        </p:txBody>
      </p:sp>
      <p:sp>
        <p:nvSpPr>
          <p:cNvPr id="92" name="Content Placeholder 2">
            <a:extLst>
              <a:ext uri="{FF2B5EF4-FFF2-40B4-BE49-F238E27FC236}">
                <a16:creationId xmlns:a16="http://schemas.microsoft.com/office/drawing/2014/main" id="{11062393-6FBE-B2C6-2CF8-367E5BEFA1B0}"/>
              </a:ext>
            </a:extLst>
          </p:cNvPr>
          <p:cNvSpPr txBox="1">
            <a:spLocks/>
          </p:cNvSpPr>
          <p:nvPr/>
        </p:nvSpPr>
        <p:spPr>
          <a:xfrm>
            <a:off x="454112" y="3280047"/>
            <a:ext cx="1166917" cy="280440"/>
          </a:xfrm>
          <a:prstGeom prst="roundRect">
            <a:avLst/>
          </a:prstGeom>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975" b="1" dirty="0" err="1"/>
              <a:t>Praktisi</a:t>
            </a:r>
            <a:endParaRPr lang="es-ES" sz="975" b="1" dirty="0"/>
          </a:p>
        </p:txBody>
      </p:sp>
      <p:sp>
        <p:nvSpPr>
          <p:cNvPr id="93" name="Content Placeholder 2">
            <a:extLst>
              <a:ext uri="{FF2B5EF4-FFF2-40B4-BE49-F238E27FC236}">
                <a16:creationId xmlns:a16="http://schemas.microsoft.com/office/drawing/2014/main" id="{58B9972D-6EC4-02D9-EC5C-10F590619BF4}"/>
              </a:ext>
            </a:extLst>
          </p:cNvPr>
          <p:cNvSpPr txBox="1">
            <a:spLocks/>
          </p:cNvSpPr>
          <p:nvPr/>
        </p:nvSpPr>
        <p:spPr>
          <a:xfrm>
            <a:off x="438065" y="3462968"/>
            <a:ext cx="1166917" cy="280440"/>
          </a:xfrm>
          <a:prstGeom prst="roundRect">
            <a:avLst/>
          </a:prstGeom>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975" b="1" dirty="0" err="1"/>
              <a:t>Asosiasi</a:t>
            </a:r>
            <a:r>
              <a:rPr lang="en-US" sz="975" b="1" dirty="0"/>
              <a:t> </a:t>
            </a:r>
            <a:r>
              <a:rPr lang="en-US" sz="975" b="1" dirty="0" err="1"/>
              <a:t>Profesi</a:t>
            </a:r>
            <a:endParaRPr lang="es-ES" sz="975" b="1" dirty="0"/>
          </a:p>
        </p:txBody>
      </p:sp>
      <p:sp>
        <p:nvSpPr>
          <p:cNvPr id="94" name="Content Placeholder 2">
            <a:extLst>
              <a:ext uri="{FF2B5EF4-FFF2-40B4-BE49-F238E27FC236}">
                <a16:creationId xmlns:a16="http://schemas.microsoft.com/office/drawing/2014/main" id="{B56702AC-1F22-2807-696E-E1A878476AF0}"/>
              </a:ext>
            </a:extLst>
          </p:cNvPr>
          <p:cNvSpPr txBox="1">
            <a:spLocks/>
          </p:cNvSpPr>
          <p:nvPr/>
        </p:nvSpPr>
        <p:spPr>
          <a:xfrm>
            <a:off x="402101" y="3635268"/>
            <a:ext cx="2218206" cy="772964"/>
          </a:xfrm>
          <a:prstGeom prst="roundRect">
            <a:avLst/>
          </a:prstGeom>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975" b="1" dirty="0" err="1"/>
              <a:t>Akademisi</a:t>
            </a:r>
            <a:r>
              <a:rPr lang="en-US" sz="975" b="1" dirty="0"/>
              <a:t> yang </a:t>
            </a:r>
            <a:r>
              <a:rPr lang="en-US" sz="975" b="1" dirty="0" err="1"/>
              <a:t>kompeten</a:t>
            </a:r>
            <a:r>
              <a:rPr lang="en-US" sz="975" b="1" dirty="0"/>
              <a:t> di </a:t>
            </a:r>
            <a:r>
              <a:rPr lang="en-US" sz="975" b="1" dirty="0" err="1"/>
              <a:t>Bidang</a:t>
            </a:r>
            <a:r>
              <a:rPr lang="en-US" sz="975" b="1" dirty="0"/>
              <a:t> </a:t>
            </a:r>
            <a:r>
              <a:rPr lang="en-US" sz="975" b="1" dirty="0" err="1"/>
              <a:t>Akuntansi</a:t>
            </a:r>
            <a:r>
              <a:rPr lang="en-US" sz="975" b="1" dirty="0"/>
              <a:t> Sektor Publik, Register </a:t>
            </a:r>
            <a:r>
              <a:rPr lang="en-US" sz="975" b="1" dirty="0" err="1"/>
              <a:t>Akuntan</a:t>
            </a:r>
            <a:r>
              <a:rPr lang="en-US" sz="975" b="1" dirty="0"/>
              <a:t> Negara dan </a:t>
            </a:r>
            <a:r>
              <a:rPr lang="en-US" sz="975" b="1" dirty="0" err="1"/>
              <a:t>reputasi</a:t>
            </a:r>
            <a:r>
              <a:rPr lang="en-US" sz="975" b="1" dirty="0"/>
              <a:t> </a:t>
            </a:r>
            <a:r>
              <a:rPr lang="en-US" sz="975" b="1" dirty="0" err="1"/>
              <a:t>baik</a:t>
            </a:r>
            <a:r>
              <a:rPr lang="en-US" sz="975" b="1" dirty="0"/>
              <a:t> di </a:t>
            </a:r>
            <a:r>
              <a:rPr lang="en-US" sz="975" b="1" dirty="0" err="1"/>
              <a:t>bidang</a:t>
            </a:r>
            <a:r>
              <a:rPr lang="en-US" sz="975" b="1" dirty="0"/>
              <a:t> </a:t>
            </a:r>
            <a:r>
              <a:rPr lang="en-US" sz="975" b="1" dirty="0" err="1"/>
              <a:t>profesi</a:t>
            </a:r>
            <a:r>
              <a:rPr lang="en-US" sz="975" b="1" dirty="0"/>
              <a:t> </a:t>
            </a:r>
            <a:r>
              <a:rPr lang="en-US" sz="975" b="1" dirty="0" err="1"/>
              <a:t>akuntansi</a:t>
            </a:r>
            <a:endParaRPr lang="es-ES" sz="975" b="1" dirty="0"/>
          </a:p>
        </p:txBody>
      </p:sp>
      <p:sp>
        <p:nvSpPr>
          <p:cNvPr id="95" name="Oval 94">
            <a:extLst>
              <a:ext uri="{FF2B5EF4-FFF2-40B4-BE49-F238E27FC236}">
                <a16:creationId xmlns:a16="http://schemas.microsoft.com/office/drawing/2014/main" id="{C8BFEDEF-20F6-C885-CE7D-D4D46BF933C7}"/>
              </a:ext>
            </a:extLst>
          </p:cNvPr>
          <p:cNvSpPr/>
          <p:nvPr/>
        </p:nvSpPr>
        <p:spPr>
          <a:xfrm>
            <a:off x="333368" y="3116504"/>
            <a:ext cx="137551" cy="132191"/>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t>1</a:t>
            </a:r>
            <a:endParaRPr lang="en-ID" sz="900" b="1" dirty="0"/>
          </a:p>
        </p:txBody>
      </p:sp>
      <p:sp>
        <p:nvSpPr>
          <p:cNvPr id="96" name="Oval 95">
            <a:extLst>
              <a:ext uri="{FF2B5EF4-FFF2-40B4-BE49-F238E27FC236}">
                <a16:creationId xmlns:a16="http://schemas.microsoft.com/office/drawing/2014/main" id="{7DA322E6-29EE-7511-0ACD-364FFE3BBA2A}"/>
              </a:ext>
            </a:extLst>
          </p:cNvPr>
          <p:cNvSpPr/>
          <p:nvPr/>
        </p:nvSpPr>
        <p:spPr>
          <a:xfrm>
            <a:off x="332601" y="3313698"/>
            <a:ext cx="137551" cy="132191"/>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t>2</a:t>
            </a:r>
            <a:endParaRPr lang="en-ID" sz="900" b="1" dirty="0"/>
          </a:p>
        </p:txBody>
      </p:sp>
      <p:sp>
        <p:nvSpPr>
          <p:cNvPr id="97" name="Oval 96">
            <a:extLst>
              <a:ext uri="{FF2B5EF4-FFF2-40B4-BE49-F238E27FC236}">
                <a16:creationId xmlns:a16="http://schemas.microsoft.com/office/drawing/2014/main" id="{AA575F15-3895-C4C3-E3A4-4D5E5D7A8C5D}"/>
              </a:ext>
            </a:extLst>
          </p:cNvPr>
          <p:cNvSpPr/>
          <p:nvPr/>
        </p:nvSpPr>
        <p:spPr>
          <a:xfrm>
            <a:off x="332601" y="3503464"/>
            <a:ext cx="137551" cy="132191"/>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t>3</a:t>
            </a:r>
            <a:endParaRPr lang="en-ID" sz="900" b="1" dirty="0"/>
          </a:p>
        </p:txBody>
      </p:sp>
      <p:sp>
        <p:nvSpPr>
          <p:cNvPr id="98" name="Oval 97">
            <a:extLst>
              <a:ext uri="{FF2B5EF4-FFF2-40B4-BE49-F238E27FC236}">
                <a16:creationId xmlns:a16="http://schemas.microsoft.com/office/drawing/2014/main" id="{1BF9F802-8359-F923-B990-6883D30F0999}"/>
              </a:ext>
            </a:extLst>
          </p:cNvPr>
          <p:cNvSpPr/>
          <p:nvPr/>
        </p:nvSpPr>
        <p:spPr>
          <a:xfrm>
            <a:off x="331658" y="3700372"/>
            <a:ext cx="137551" cy="132191"/>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t>4</a:t>
            </a:r>
            <a:endParaRPr lang="en-ID" sz="900" b="1" dirty="0"/>
          </a:p>
        </p:txBody>
      </p:sp>
      <p:grpSp>
        <p:nvGrpSpPr>
          <p:cNvPr id="99" name="กลุ่ม 144">
            <a:extLst>
              <a:ext uri="{FF2B5EF4-FFF2-40B4-BE49-F238E27FC236}">
                <a16:creationId xmlns:a16="http://schemas.microsoft.com/office/drawing/2014/main" id="{2E5CA36B-4726-CCA6-70E6-14EA8EAFE25B}"/>
              </a:ext>
            </a:extLst>
          </p:cNvPr>
          <p:cNvGrpSpPr/>
          <p:nvPr/>
        </p:nvGrpSpPr>
        <p:grpSpPr>
          <a:xfrm>
            <a:off x="2886856" y="3288591"/>
            <a:ext cx="278037" cy="294805"/>
            <a:chOff x="9542463" y="7613650"/>
            <a:chExt cx="2274888" cy="2300288"/>
          </a:xfrm>
          <a:solidFill>
            <a:schemeClr val="accent6">
              <a:lumMod val="75000"/>
            </a:schemeClr>
          </a:solidFill>
        </p:grpSpPr>
        <p:sp>
          <p:nvSpPr>
            <p:cNvPr id="100" name="Freeform 9">
              <a:extLst>
                <a:ext uri="{FF2B5EF4-FFF2-40B4-BE49-F238E27FC236}">
                  <a16:creationId xmlns:a16="http://schemas.microsoft.com/office/drawing/2014/main" id="{2DF18FFE-DC7A-FFBE-C630-1C4E02129B99}"/>
                </a:ext>
              </a:extLst>
            </p:cNvPr>
            <p:cNvSpPr>
              <a:spLocks/>
            </p:cNvSpPr>
            <p:nvPr/>
          </p:nvSpPr>
          <p:spPr bwMode="auto">
            <a:xfrm>
              <a:off x="10069513" y="8764588"/>
              <a:ext cx="1220788" cy="1149350"/>
            </a:xfrm>
            <a:custGeom>
              <a:avLst/>
              <a:gdLst>
                <a:gd name="T0" fmla="*/ 50 w 51"/>
                <a:gd name="T1" fmla="*/ 10 h 48"/>
                <a:gd name="T2" fmla="*/ 49 w 51"/>
                <a:gd name="T3" fmla="*/ 6 h 48"/>
                <a:gd name="T4" fmla="*/ 43 w 51"/>
                <a:gd name="T5" fmla="*/ 1 h 48"/>
                <a:gd name="T6" fmla="*/ 39 w 51"/>
                <a:gd name="T7" fmla="*/ 0 h 48"/>
                <a:gd name="T8" fmla="*/ 39 w 51"/>
                <a:gd name="T9" fmla="*/ 0 h 48"/>
                <a:gd name="T10" fmla="*/ 29 w 51"/>
                <a:gd name="T11" fmla="*/ 14 h 48"/>
                <a:gd name="T12" fmla="*/ 29 w 51"/>
                <a:gd name="T13" fmla="*/ 24 h 48"/>
                <a:gd name="T14" fmla="*/ 22 w 51"/>
                <a:gd name="T15" fmla="*/ 24 h 48"/>
                <a:gd name="T16" fmla="*/ 22 w 51"/>
                <a:gd name="T17" fmla="*/ 14 h 48"/>
                <a:gd name="T18" fmla="*/ 12 w 51"/>
                <a:gd name="T19" fmla="*/ 0 h 48"/>
                <a:gd name="T20" fmla="*/ 8 w 51"/>
                <a:gd name="T21" fmla="*/ 1 h 48"/>
                <a:gd name="T22" fmla="*/ 2 w 51"/>
                <a:gd name="T23" fmla="*/ 6 h 48"/>
                <a:gd name="T24" fmla="*/ 0 w 51"/>
                <a:gd name="T25" fmla="*/ 10 h 48"/>
                <a:gd name="T26" fmla="*/ 0 w 51"/>
                <a:gd name="T27" fmla="*/ 13 h 48"/>
                <a:gd name="T28" fmla="*/ 0 w 51"/>
                <a:gd name="T29" fmla="*/ 23 h 48"/>
                <a:gd name="T30" fmla="*/ 0 w 51"/>
                <a:gd name="T31" fmla="*/ 41 h 48"/>
                <a:gd name="T32" fmla="*/ 25 w 51"/>
                <a:gd name="T33" fmla="*/ 48 h 48"/>
                <a:gd name="T34" fmla="*/ 51 w 51"/>
                <a:gd name="T35" fmla="*/ 41 h 48"/>
                <a:gd name="T36" fmla="*/ 51 w 51"/>
                <a:gd name="T37" fmla="*/ 23 h 48"/>
                <a:gd name="T38" fmla="*/ 51 w 51"/>
                <a:gd name="T39" fmla="*/ 13 h 48"/>
                <a:gd name="T40" fmla="*/ 50 w 51"/>
                <a:gd name="T41"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8">
                  <a:moveTo>
                    <a:pt x="50" y="10"/>
                  </a:moveTo>
                  <a:cubicBezTo>
                    <a:pt x="50" y="8"/>
                    <a:pt x="50" y="7"/>
                    <a:pt x="49" y="6"/>
                  </a:cubicBezTo>
                  <a:cubicBezTo>
                    <a:pt x="48" y="4"/>
                    <a:pt x="45" y="3"/>
                    <a:pt x="43" y="1"/>
                  </a:cubicBezTo>
                  <a:cubicBezTo>
                    <a:pt x="42" y="1"/>
                    <a:pt x="41" y="0"/>
                    <a:pt x="39" y="0"/>
                  </a:cubicBezTo>
                  <a:cubicBezTo>
                    <a:pt x="39" y="0"/>
                    <a:pt x="39" y="0"/>
                    <a:pt x="39" y="0"/>
                  </a:cubicBezTo>
                  <a:cubicBezTo>
                    <a:pt x="29" y="14"/>
                    <a:pt x="29" y="14"/>
                    <a:pt x="29" y="14"/>
                  </a:cubicBezTo>
                  <a:cubicBezTo>
                    <a:pt x="29" y="24"/>
                    <a:pt x="29" y="24"/>
                    <a:pt x="29" y="24"/>
                  </a:cubicBezTo>
                  <a:cubicBezTo>
                    <a:pt x="22" y="24"/>
                    <a:pt x="22" y="24"/>
                    <a:pt x="22" y="24"/>
                  </a:cubicBezTo>
                  <a:cubicBezTo>
                    <a:pt x="22" y="14"/>
                    <a:pt x="22" y="14"/>
                    <a:pt x="22" y="14"/>
                  </a:cubicBezTo>
                  <a:cubicBezTo>
                    <a:pt x="12" y="0"/>
                    <a:pt x="12" y="0"/>
                    <a:pt x="12" y="0"/>
                  </a:cubicBezTo>
                  <a:cubicBezTo>
                    <a:pt x="10" y="0"/>
                    <a:pt x="9" y="1"/>
                    <a:pt x="8" y="1"/>
                  </a:cubicBezTo>
                  <a:cubicBezTo>
                    <a:pt x="5" y="3"/>
                    <a:pt x="3" y="4"/>
                    <a:pt x="2" y="6"/>
                  </a:cubicBezTo>
                  <a:cubicBezTo>
                    <a:pt x="1" y="7"/>
                    <a:pt x="1" y="8"/>
                    <a:pt x="0" y="10"/>
                  </a:cubicBezTo>
                  <a:cubicBezTo>
                    <a:pt x="0" y="11"/>
                    <a:pt x="0" y="12"/>
                    <a:pt x="0" y="13"/>
                  </a:cubicBezTo>
                  <a:cubicBezTo>
                    <a:pt x="0" y="23"/>
                    <a:pt x="0" y="23"/>
                    <a:pt x="0" y="23"/>
                  </a:cubicBezTo>
                  <a:cubicBezTo>
                    <a:pt x="0" y="41"/>
                    <a:pt x="0" y="41"/>
                    <a:pt x="0" y="41"/>
                  </a:cubicBezTo>
                  <a:cubicBezTo>
                    <a:pt x="8" y="45"/>
                    <a:pt x="16" y="48"/>
                    <a:pt x="25" y="48"/>
                  </a:cubicBezTo>
                  <a:cubicBezTo>
                    <a:pt x="34" y="48"/>
                    <a:pt x="43" y="45"/>
                    <a:pt x="51" y="41"/>
                  </a:cubicBezTo>
                  <a:cubicBezTo>
                    <a:pt x="51" y="23"/>
                    <a:pt x="51" y="23"/>
                    <a:pt x="51" y="23"/>
                  </a:cubicBezTo>
                  <a:cubicBezTo>
                    <a:pt x="51" y="13"/>
                    <a:pt x="51" y="13"/>
                    <a:pt x="51" y="13"/>
                  </a:cubicBezTo>
                  <a:cubicBezTo>
                    <a:pt x="51" y="12"/>
                    <a:pt x="51" y="11"/>
                    <a:pt x="50" y="10"/>
                  </a:cubicBezTo>
                  <a:close/>
                </a:path>
              </a:pathLst>
            </a:custGeom>
            <a:grp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01" name="Oval 10">
              <a:extLst>
                <a:ext uri="{FF2B5EF4-FFF2-40B4-BE49-F238E27FC236}">
                  <a16:creationId xmlns:a16="http://schemas.microsoft.com/office/drawing/2014/main" id="{2436AA50-065A-78DB-D14B-FF730B4896AE}"/>
                </a:ext>
              </a:extLst>
            </p:cNvPr>
            <p:cNvSpPr>
              <a:spLocks noChangeArrowheads="1"/>
            </p:cNvSpPr>
            <p:nvPr/>
          </p:nvSpPr>
          <p:spPr bwMode="auto">
            <a:xfrm>
              <a:off x="10452101" y="8069263"/>
              <a:ext cx="455613" cy="479425"/>
            </a:xfrm>
            <a:prstGeom prst="ellipse">
              <a:avLst/>
            </a:prstGeom>
            <a:grp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02" name="Freeform 11">
              <a:extLst>
                <a:ext uri="{FF2B5EF4-FFF2-40B4-BE49-F238E27FC236}">
                  <a16:creationId xmlns:a16="http://schemas.microsoft.com/office/drawing/2014/main" id="{A28D71F0-5991-1950-F614-BD9F5A14F621}"/>
                </a:ext>
              </a:extLst>
            </p:cNvPr>
            <p:cNvSpPr>
              <a:spLocks/>
            </p:cNvSpPr>
            <p:nvPr/>
          </p:nvSpPr>
          <p:spPr bwMode="auto">
            <a:xfrm>
              <a:off x="9542463" y="7613650"/>
              <a:ext cx="2274888" cy="1989138"/>
            </a:xfrm>
            <a:custGeom>
              <a:avLst/>
              <a:gdLst>
                <a:gd name="T0" fmla="*/ 14 w 95"/>
                <a:gd name="T1" fmla="*/ 82 h 83"/>
                <a:gd name="T2" fmla="*/ 0 w 95"/>
                <a:gd name="T3" fmla="*/ 48 h 83"/>
                <a:gd name="T4" fmla="*/ 14 w 95"/>
                <a:gd name="T5" fmla="*/ 14 h 83"/>
                <a:gd name="T6" fmla="*/ 47 w 95"/>
                <a:gd name="T7" fmla="*/ 0 h 83"/>
                <a:gd name="T8" fmla="*/ 81 w 95"/>
                <a:gd name="T9" fmla="*/ 14 h 83"/>
                <a:gd name="T10" fmla="*/ 95 w 95"/>
                <a:gd name="T11" fmla="*/ 48 h 83"/>
                <a:gd name="T12" fmla="*/ 81 w 95"/>
                <a:gd name="T13" fmla="*/ 82 h 83"/>
                <a:gd name="T14" fmla="*/ 81 w 95"/>
                <a:gd name="T15" fmla="*/ 83 h 83"/>
                <a:gd name="T16" fmla="*/ 81 w 95"/>
                <a:gd name="T17" fmla="*/ 71 h 83"/>
                <a:gd name="T18" fmla="*/ 81 w 95"/>
                <a:gd name="T19" fmla="*/ 61 h 83"/>
                <a:gd name="T20" fmla="*/ 80 w 95"/>
                <a:gd name="T21" fmla="*/ 56 h 83"/>
                <a:gd name="T22" fmla="*/ 77 w 95"/>
                <a:gd name="T23" fmla="*/ 50 h 83"/>
                <a:gd name="T24" fmla="*/ 69 w 95"/>
                <a:gd name="T25" fmla="*/ 42 h 83"/>
                <a:gd name="T26" fmla="*/ 63 w 95"/>
                <a:gd name="T27" fmla="*/ 40 h 83"/>
                <a:gd name="T28" fmla="*/ 61 w 95"/>
                <a:gd name="T29" fmla="*/ 40 h 83"/>
                <a:gd name="T30" fmla="*/ 65 w 95"/>
                <a:gd name="T31" fmla="*/ 29 h 83"/>
                <a:gd name="T32" fmla="*/ 60 w 95"/>
                <a:gd name="T33" fmla="*/ 17 h 83"/>
                <a:gd name="T34" fmla="*/ 47 w 95"/>
                <a:gd name="T35" fmla="*/ 12 h 83"/>
                <a:gd name="T36" fmla="*/ 35 w 95"/>
                <a:gd name="T37" fmla="*/ 17 h 83"/>
                <a:gd name="T38" fmla="*/ 30 w 95"/>
                <a:gd name="T39" fmla="*/ 29 h 83"/>
                <a:gd name="T40" fmla="*/ 34 w 95"/>
                <a:gd name="T41" fmla="*/ 40 h 83"/>
                <a:gd name="T42" fmla="*/ 31 w 95"/>
                <a:gd name="T43" fmla="*/ 40 h 83"/>
                <a:gd name="T44" fmla="*/ 26 w 95"/>
                <a:gd name="T45" fmla="*/ 42 h 83"/>
                <a:gd name="T46" fmla="*/ 17 w 95"/>
                <a:gd name="T47" fmla="*/ 50 h 83"/>
                <a:gd name="T48" fmla="*/ 15 w 95"/>
                <a:gd name="T49" fmla="*/ 56 h 83"/>
                <a:gd name="T50" fmla="*/ 14 w 95"/>
                <a:gd name="T51" fmla="*/ 61 h 83"/>
                <a:gd name="T52" fmla="*/ 14 w 95"/>
                <a:gd name="T53" fmla="*/ 71 h 83"/>
                <a:gd name="T54" fmla="*/ 14 w 95"/>
                <a:gd name="T55" fmla="*/ 83 h 83"/>
                <a:gd name="T56" fmla="*/ 14 w 95"/>
                <a:gd name="T57" fmla="*/ 8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5" h="83">
                  <a:moveTo>
                    <a:pt x="14" y="82"/>
                  </a:moveTo>
                  <a:cubicBezTo>
                    <a:pt x="5" y="73"/>
                    <a:pt x="0" y="61"/>
                    <a:pt x="0" y="48"/>
                  </a:cubicBezTo>
                  <a:cubicBezTo>
                    <a:pt x="0" y="36"/>
                    <a:pt x="5" y="23"/>
                    <a:pt x="14" y="14"/>
                  </a:cubicBezTo>
                  <a:cubicBezTo>
                    <a:pt x="22" y="6"/>
                    <a:pt x="35" y="0"/>
                    <a:pt x="47" y="0"/>
                  </a:cubicBezTo>
                  <a:cubicBezTo>
                    <a:pt x="60" y="0"/>
                    <a:pt x="72" y="6"/>
                    <a:pt x="81" y="14"/>
                  </a:cubicBezTo>
                  <a:cubicBezTo>
                    <a:pt x="90" y="23"/>
                    <a:pt x="95" y="36"/>
                    <a:pt x="95" y="48"/>
                  </a:cubicBezTo>
                  <a:cubicBezTo>
                    <a:pt x="95" y="61"/>
                    <a:pt x="90" y="73"/>
                    <a:pt x="81" y="82"/>
                  </a:cubicBezTo>
                  <a:cubicBezTo>
                    <a:pt x="81" y="82"/>
                    <a:pt x="81" y="82"/>
                    <a:pt x="81" y="83"/>
                  </a:cubicBezTo>
                  <a:cubicBezTo>
                    <a:pt x="81" y="71"/>
                    <a:pt x="81" y="71"/>
                    <a:pt x="81" y="71"/>
                  </a:cubicBezTo>
                  <a:cubicBezTo>
                    <a:pt x="81" y="61"/>
                    <a:pt x="81" y="61"/>
                    <a:pt x="81" y="61"/>
                  </a:cubicBezTo>
                  <a:cubicBezTo>
                    <a:pt x="81" y="60"/>
                    <a:pt x="81" y="58"/>
                    <a:pt x="80" y="56"/>
                  </a:cubicBezTo>
                  <a:cubicBezTo>
                    <a:pt x="79" y="54"/>
                    <a:pt x="79" y="52"/>
                    <a:pt x="77" y="50"/>
                  </a:cubicBezTo>
                  <a:cubicBezTo>
                    <a:pt x="75" y="47"/>
                    <a:pt x="72" y="44"/>
                    <a:pt x="69" y="42"/>
                  </a:cubicBezTo>
                  <a:cubicBezTo>
                    <a:pt x="67" y="42"/>
                    <a:pt x="65" y="41"/>
                    <a:pt x="63" y="40"/>
                  </a:cubicBezTo>
                  <a:cubicBezTo>
                    <a:pt x="63" y="40"/>
                    <a:pt x="62" y="40"/>
                    <a:pt x="61" y="40"/>
                  </a:cubicBezTo>
                  <a:cubicBezTo>
                    <a:pt x="63" y="37"/>
                    <a:pt x="65" y="33"/>
                    <a:pt x="65" y="29"/>
                  </a:cubicBezTo>
                  <a:cubicBezTo>
                    <a:pt x="65" y="25"/>
                    <a:pt x="63" y="20"/>
                    <a:pt x="60" y="17"/>
                  </a:cubicBezTo>
                  <a:cubicBezTo>
                    <a:pt x="56" y="14"/>
                    <a:pt x="52" y="12"/>
                    <a:pt x="47" y="12"/>
                  </a:cubicBezTo>
                  <a:cubicBezTo>
                    <a:pt x="43" y="12"/>
                    <a:pt x="38" y="14"/>
                    <a:pt x="35" y="17"/>
                  </a:cubicBezTo>
                  <a:cubicBezTo>
                    <a:pt x="32" y="20"/>
                    <a:pt x="30" y="25"/>
                    <a:pt x="30" y="29"/>
                  </a:cubicBezTo>
                  <a:cubicBezTo>
                    <a:pt x="30" y="33"/>
                    <a:pt x="31" y="37"/>
                    <a:pt x="34" y="40"/>
                  </a:cubicBezTo>
                  <a:cubicBezTo>
                    <a:pt x="33" y="40"/>
                    <a:pt x="32" y="40"/>
                    <a:pt x="31" y="40"/>
                  </a:cubicBezTo>
                  <a:cubicBezTo>
                    <a:pt x="30" y="41"/>
                    <a:pt x="28" y="42"/>
                    <a:pt x="26" y="42"/>
                  </a:cubicBezTo>
                  <a:cubicBezTo>
                    <a:pt x="23" y="44"/>
                    <a:pt x="20" y="47"/>
                    <a:pt x="17" y="50"/>
                  </a:cubicBezTo>
                  <a:cubicBezTo>
                    <a:pt x="16" y="52"/>
                    <a:pt x="15" y="54"/>
                    <a:pt x="15" y="56"/>
                  </a:cubicBezTo>
                  <a:cubicBezTo>
                    <a:pt x="14" y="58"/>
                    <a:pt x="14" y="60"/>
                    <a:pt x="14" y="61"/>
                  </a:cubicBezTo>
                  <a:cubicBezTo>
                    <a:pt x="14" y="71"/>
                    <a:pt x="14" y="71"/>
                    <a:pt x="14" y="71"/>
                  </a:cubicBezTo>
                  <a:cubicBezTo>
                    <a:pt x="14" y="83"/>
                    <a:pt x="14" y="83"/>
                    <a:pt x="14" y="83"/>
                  </a:cubicBezTo>
                  <a:cubicBezTo>
                    <a:pt x="14" y="82"/>
                    <a:pt x="14" y="82"/>
                    <a:pt x="14" y="82"/>
                  </a:cubicBezTo>
                  <a:close/>
                </a:path>
              </a:pathLst>
            </a:custGeom>
            <a:grp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grpSp>
      <p:grpSp>
        <p:nvGrpSpPr>
          <p:cNvPr id="74" name="Group 73">
            <a:extLst>
              <a:ext uri="{FF2B5EF4-FFF2-40B4-BE49-F238E27FC236}">
                <a16:creationId xmlns:a16="http://schemas.microsoft.com/office/drawing/2014/main" id="{DD0BF81D-37CE-DD02-6BA2-8A398CB5BCED}"/>
              </a:ext>
            </a:extLst>
          </p:cNvPr>
          <p:cNvGrpSpPr/>
          <p:nvPr/>
        </p:nvGrpSpPr>
        <p:grpSpPr>
          <a:xfrm>
            <a:off x="6494960" y="2480686"/>
            <a:ext cx="2540031" cy="2309165"/>
            <a:chOff x="8726960" y="3140836"/>
            <a:chExt cx="3041837" cy="3078887"/>
          </a:xfrm>
        </p:grpSpPr>
        <p:grpSp>
          <p:nvGrpSpPr>
            <p:cNvPr id="164" name="Group 163">
              <a:extLst>
                <a:ext uri="{FF2B5EF4-FFF2-40B4-BE49-F238E27FC236}">
                  <a16:creationId xmlns:a16="http://schemas.microsoft.com/office/drawing/2014/main" id="{A0D0986A-8E61-0B42-CC66-EC8338E720DC}"/>
                </a:ext>
              </a:extLst>
            </p:cNvPr>
            <p:cNvGrpSpPr/>
            <p:nvPr/>
          </p:nvGrpSpPr>
          <p:grpSpPr>
            <a:xfrm>
              <a:off x="8738740" y="3164080"/>
              <a:ext cx="2923272" cy="677224"/>
              <a:chOff x="8738740" y="3464345"/>
              <a:chExt cx="2923272" cy="677224"/>
            </a:xfrm>
            <a:solidFill>
              <a:srgbClr val="F8D95E"/>
            </a:solidFill>
          </p:grpSpPr>
          <p:grpSp>
            <p:nvGrpSpPr>
              <p:cNvPr id="121" name="กลุ่ม 47">
                <a:extLst>
                  <a:ext uri="{FF2B5EF4-FFF2-40B4-BE49-F238E27FC236}">
                    <a16:creationId xmlns:a16="http://schemas.microsoft.com/office/drawing/2014/main" id="{48768F5D-1E65-00EC-3AB2-B392EC194B02}"/>
                  </a:ext>
                </a:extLst>
              </p:cNvPr>
              <p:cNvGrpSpPr/>
              <p:nvPr/>
            </p:nvGrpSpPr>
            <p:grpSpPr>
              <a:xfrm>
                <a:off x="8738740" y="3464345"/>
                <a:ext cx="2923272" cy="677224"/>
                <a:chOff x="2255837" y="8666162"/>
                <a:chExt cx="8678863" cy="1973263"/>
              </a:xfrm>
              <a:grpFill/>
            </p:grpSpPr>
            <p:sp>
              <p:nvSpPr>
                <p:cNvPr id="126" name="Freeform 21">
                  <a:extLst>
                    <a:ext uri="{FF2B5EF4-FFF2-40B4-BE49-F238E27FC236}">
                      <a16:creationId xmlns:a16="http://schemas.microsoft.com/office/drawing/2014/main" id="{B79257EA-23CD-6AD3-A7F2-36C0AF07E45C}"/>
                    </a:ext>
                  </a:extLst>
                </p:cNvPr>
                <p:cNvSpPr>
                  <a:spLocks/>
                </p:cNvSpPr>
                <p:nvPr/>
              </p:nvSpPr>
              <p:spPr bwMode="auto">
                <a:xfrm>
                  <a:off x="2255837" y="8666162"/>
                  <a:ext cx="8678863" cy="1973263"/>
                </a:xfrm>
                <a:custGeom>
                  <a:avLst/>
                  <a:gdLst>
                    <a:gd name="T0" fmla="*/ 24 w 501"/>
                    <a:gd name="T1" fmla="*/ 0 h 114"/>
                    <a:gd name="T2" fmla="*/ 501 w 501"/>
                    <a:gd name="T3" fmla="*/ 0 h 114"/>
                    <a:gd name="T4" fmla="*/ 501 w 501"/>
                    <a:gd name="T5" fmla="*/ 114 h 114"/>
                    <a:gd name="T6" fmla="*/ 24 w 501"/>
                    <a:gd name="T7" fmla="*/ 114 h 114"/>
                    <a:gd name="T8" fmla="*/ 0 w 501"/>
                    <a:gd name="T9" fmla="*/ 90 h 114"/>
                    <a:gd name="T10" fmla="*/ 0 w 501"/>
                    <a:gd name="T11" fmla="*/ 24 h 114"/>
                    <a:gd name="T12" fmla="*/ 24 w 50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501" h="114">
                      <a:moveTo>
                        <a:pt x="24" y="0"/>
                      </a:moveTo>
                      <a:cubicBezTo>
                        <a:pt x="501" y="0"/>
                        <a:pt x="501" y="0"/>
                        <a:pt x="501" y="0"/>
                      </a:cubicBezTo>
                      <a:cubicBezTo>
                        <a:pt x="501" y="114"/>
                        <a:pt x="501" y="114"/>
                        <a:pt x="501" y="114"/>
                      </a:cubicBezTo>
                      <a:cubicBezTo>
                        <a:pt x="24" y="114"/>
                        <a:pt x="24" y="114"/>
                        <a:pt x="24" y="114"/>
                      </a:cubicBezTo>
                      <a:cubicBezTo>
                        <a:pt x="11" y="114"/>
                        <a:pt x="0" y="103"/>
                        <a:pt x="0" y="90"/>
                      </a:cubicBezTo>
                      <a:cubicBezTo>
                        <a:pt x="0" y="24"/>
                        <a:pt x="0" y="24"/>
                        <a:pt x="0" y="24"/>
                      </a:cubicBezTo>
                      <a:cubicBezTo>
                        <a:pt x="0" y="11"/>
                        <a:pt x="11" y="0"/>
                        <a:pt x="24" y="0"/>
                      </a:cubicBezTo>
                      <a:close/>
                    </a:path>
                  </a:pathLst>
                </a:custGeom>
                <a:grp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23" name="TextBox 31">
                  <a:extLst>
                    <a:ext uri="{FF2B5EF4-FFF2-40B4-BE49-F238E27FC236}">
                      <a16:creationId xmlns:a16="http://schemas.microsoft.com/office/drawing/2014/main" id="{A1C72E9E-7513-17DA-5ACA-D16C92EA1E24}"/>
                    </a:ext>
                  </a:extLst>
                </p:cNvPr>
                <p:cNvSpPr txBox="1">
                  <a:spLocks noChangeArrowheads="1"/>
                </p:cNvSpPr>
                <p:nvPr/>
              </p:nvSpPr>
              <p:spPr bwMode="auto">
                <a:xfrm>
                  <a:off x="2280476" y="8763287"/>
                  <a:ext cx="3791270" cy="16142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defTabSz="814952" eaLnBrk="1" hangingPunct="1"/>
                  <a:r>
                    <a:rPr lang="en-US" sz="1050" b="1" dirty="0" err="1">
                      <a:latin typeface="Lato Black" pitchFamily="34" charset="0"/>
                      <a:ea typeface="Lato Black" pitchFamily="34" charset="0"/>
                      <a:cs typeface="Lato Black" pitchFamily="34" charset="0"/>
                    </a:rPr>
                    <a:t>Komite</a:t>
                  </a:r>
                  <a:r>
                    <a:rPr lang="en-US" sz="1050" b="1" dirty="0">
                      <a:latin typeface="Lato Black" pitchFamily="34" charset="0"/>
                      <a:ea typeface="Lato Black" pitchFamily="34" charset="0"/>
                      <a:cs typeface="Lato Black" pitchFamily="34" charset="0"/>
                    </a:rPr>
                    <a:t> </a:t>
                  </a:r>
                  <a:r>
                    <a:rPr lang="en-US" sz="1050" b="1" dirty="0" err="1">
                      <a:latin typeface="Lato Black" pitchFamily="34" charset="0"/>
                      <a:ea typeface="Lato Black" pitchFamily="34" charset="0"/>
                      <a:cs typeface="Lato Black" pitchFamily="34" charset="0"/>
                    </a:rPr>
                    <a:t>Konsultatif</a:t>
                  </a:r>
                  <a:endParaRPr lang="id-ID" sz="1050" b="1" dirty="0">
                    <a:latin typeface="Lato Black" pitchFamily="34" charset="0"/>
                    <a:ea typeface="Lato Black" pitchFamily="34" charset="0"/>
                    <a:cs typeface="Lato Black" pitchFamily="34" charset="0"/>
                  </a:endParaRPr>
                </a:p>
              </p:txBody>
            </p:sp>
          </p:grpSp>
          <p:pic>
            <p:nvPicPr>
              <p:cNvPr id="151" name="Graphic 150" descr="Customer review">
                <a:extLst>
                  <a:ext uri="{FF2B5EF4-FFF2-40B4-BE49-F238E27FC236}">
                    <a16:creationId xmlns:a16="http://schemas.microsoft.com/office/drawing/2014/main" id="{838F862B-C4D2-D898-BDD7-C2E661E693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50361" y="3514356"/>
                <a:ext cx="487853" cy="512191"/>
              </a:xfrm>
              <a:prstGeom prst="rect">
                <a:avLst/>
              </a:prstGeom>
            </p:spPr>
          </p:pic>
          <p:sp>
            <p:nvSpPr>
              <p:cNvPr id="154" name="Round Same Side Corner Rectangle 58">
                <a:extLst>
                  <a:ext uri="{FF2B5EF4-FFF2-40B4-BE49-F238E27FC236}">
                    <a16:creationId xmlns:a16="http://schemas.microsoft.com/office/drawing/2014/main" id="{F7247744-CFFD-D89A-0DAF-041A82B35BB4}"/>
                  </a:ext>
                </a:extLst>
              </p:cNvPr>
              <p:cNvSpPr/>
              <p:nvPr/>
            </p:nvSpPr>
            <p:spPr>
              <a:xfrm rot="10800000">
                <a:off x="9964373" y="3520639"/>
                <a:ext cx="45719" cy="592818"/>
              </a:xfrm>
              <a:prstGeom prst="round2SameRect">
                <a:avLst>
                  <a:gd name="adj1" fmla="val 50000"/>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56" name="Content Placeholder 2">
                <a:extLst>
                  <a:ext uri="{FF2B5EF4-FFF2-40B4-BE49-F238E27FC236}">
                    <a16:creationId xmlns:a16="http://schemas.microsoft.com/office/drawing/2014/main" id="{46A7271E-AEFC-516B-7D2A-2B3DFC789F8B}"/>
                  </a:ext>
                </a:extLst>
              </p:cNvPr>
              <p:cNvSpPr txBox="1">
                <a:spLocks/>
              </p:cNvSpPr>
              <p:nvPr/>
            </p:nvSpPr>
            <p:spPr>
              <a:xfrm>
                <a:off x="9858242" y="3549082"/>
                <a:ext cx="840088" cy="565743"/>
              </a:xfrm>
              <a:prstGeom prst="rect">
                <a:avLst/>
              </a:prstGeom>
              <a:grpFill/>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25" b="1" dirty="0" err="1"/>
                  <a:t>Memberi</a:t>
                </a:r>
                <a:endParaRPr lang="en-US" sz="825" b="1" dirty="0"/>
              </a:p>
              <a:p>
                <a:pPr marL="0" indent="0">
                  <a:spcBef>
                    <a:spcPts val="0"/>
                  </a:spcBef>
                  <a:buNone/>
                </a:pPr>
                <a:r>
                  <a:rPr lang="en-US" sz="825" b="1" dirty="0" err="1"/>
                  <a:t>Masukan</a:t>
                </a:r>
                <a:endParaRPr lang="en-US" sz="825" b="1" dirty="0"/>
              </a:p>
              <a:p>
                <a:pPr marL="0" indent="0">
                  <a:spcBef>
                    <a:spcPts val="0"/>
                  </a:spcBef>
                  <a:buNone/>
                </a:pPr>
                <a:r>
                  <a:rPr lang="en-US" sz="825" b="1" dirty="0" err="1"/>
                  <a:t>Draf</a:t>
                </a:r>
                <a:r>
                  <a:rPr lang="en-US" sz="825" b="1" dirty="0"/>
                  <a:t> PSAP</a:t>
                </a:r>
                <a:endParaRPr lang="es-ES" sz="825" b="1" dirty="0"/>
              </a:p>
            </p:txBody>
          </p:sp>
        </p:grpSp>
        <p:grpSp>
          <p:nvGrpSpPr>
            <p:cNvPr id="163" name="Group 162">
              <a:extLst>
                <a:ext uri="{FF2B5EF4-FFF2-40B4-BE49-F238E27FC236}">
                  <a16:creationId xmlns:a16="http://schemas.microsoft.com/office/drawing/2014/main" id="{0FF3F404-D1AB-BAB9-3CE8-3B3E1830D518}"/>
                </a:ext>
              </a:extLst>
            </p:cNvPr>
            <p:cNvGrpSpPr/>
            <p:nvPr/>
          </p:nvGrpSpPr>
          <p:grpSpPr>
            <a:xfrm>
              <a:off x="8732700" y="3909646"/>
              <a:ext cx="2929312" cy="677224"/>
              <a:chOff x="8732700" y="4247606"/>
              <a:chExt cx="2929312" cy="677224"/>
            </a:xfrm>
            <a:solidFill>
              <a:srgbClr val="F8D95E"/>
            </a:solidFill>
          </p:grpSpPr>
          <p:sp>
            <p:nvSpPr>
              <p:cNvPr id="135" name="Freeform 21">
                <a:extLst>
                  <a:ext uri="{FF2B5EF4-FFF2-40B4-BE49-F238E27FC236}">
                    <a16:creationId xmlns:a16="http://schemas.microsoft.com/office/drawing/2014/main" id="{C67DF455-D594-F3BA-805E-0B030BA09C57}"/>
                  </a:ext>
                </a:extLst>
              </p:cNvPr>
              <p:cNvSpPr>
                <a:spLocks/>
              </p:cNvSpPr>
              <p:nvPr/>
            </p:nvSpPr>
            <p:spPr bwMode="auto">
              <a:xfrm flipV="1">
                <a:off x="8738740" y="4247606"/>
                <a:ext cx="2923272" cy="677224"/>
              </a:xfrm>
              <a:custGeom>
                <a:avLst/>
                <a:gdLst>
                  <a:gd name="T0" fmla="*/ 24 w 501"/>
                  <a:gd name="T1" fmla="*/ 0 h 114"/>
                  <a:gd name="T2" fmla="*/ 501 w 501"/>
                  <a:gd name="T3" fmla="*/ 0 h 114"/>
                  <a:gd name="T4" fmla="*/ 501 w 501"/>
                  <a:gd name="T5" fmla="*/ 114 h 114"/>
                  <a:gd name="T6" fmla="*/ 24 w 501"/>
                  <a:gd name="T7" fmla="*/ 114 h 114"/>
                  <a:gd name="T8" fmla="*/ 0 w 501"/>
                  <a:gd name="T9" fmla="*/ 90 h 114"/>
                  <a:gd name="T10" fmla="*/ 0 w 501"/>
                  <a:gd name="T11" fmla="*/ 24 h 114"/>
                  <a:gd name="T12" fmla="*/ 24 w 50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501" h="114">
                    <a:moveTo>
                      <a:pt x="24" y="0"/>
                    </a:moveTo>
                    <a:cubicBezTo>
                      <a:pt x="501" y="0"/>
                      <a:pt x="501" y="0"/>
                      <a:pt x="501" y="0"/>
                    </a:cubicBezTo>
                    <a:cubicBezTo>
                      <a:pt x="501" y="114"/>
                      <a:pt x="501" y="114"/>
                      <a:pt x="501" y="114"/>
                    </a:cubicBezTo>
                    <a:cubicBezTo>
                      <a:pt x="24" y="114"/>
                      <a:pt x="24" y="114"/>
                      <a:pt x="24" y="114"/>
                    </a:cubicBezTo>
                    <a:cubicBezTo>
                      <a:pt x="11" y="114"/>
                      <a:pt x="0" y="103"/>
                      <a:pt x="0" y="90"/>
                    </a:cubicBezTo>
                    <a:cubicBezTo>
                      <a:pt x="0" y="24"/>
                      <a:pt x="0" y="24"/>
                      <a:pt x="0" y="24"/>
                    </a:cubicBezTo>
                    <a:cubicBezTo>
                      <a:pt x="0" y="11"/>
                      <a:pt x="11" y="0"/>
                      <a:pt x="24" y="0"/>
                    </a:cubicBezTo>
                    <a:close/>
                  </a:path>
                </a:pathLst>
              </a:custGeom>
              <a:grp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39" name="TextBox 31">
                <a:extLst>
                  <a:ext uri="{FF2B5EF4-FFF2-40B4-BE49-F238E27FC236}">
                    <a16:creationId xmlns:a16="http://schemas.microsoft.com/office/drawing/2014/main" id="{015114C5-1D51-492F-B193-984180BCC560}"/>
                  </a:ext>
                </a:extLst>
              </p:cNvPr>
              <p:cNvSpPr txBox="1">
                <a:spLocks noChangeArrowheads="1"/>
              </p:cNvSpPr>
              <p:nvPr/>
            </p:nvSpPr>
            <p:spPr bwMode="auto">
              <a:xfrm>
                <a:off x="8732700" y="4294394"/>
                <a:ext cx="1334581" cy="5539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defTabSz="814952" eaLnBrk="1" hangingPunct="1"/>
                <a:r>
                  <a:rPr lang="en-US" sz="1050" b="1" dirty="0" err="1">
                    <a:latin typeface="Lato Black" pitchFamily="34" charset="0"/>
                    <a:ea typeface="Lato Black" pitchFamily="34" charset="0"/>
                    <a:cs typeface="Lato Black" pitchFamily="34" charset="0"/>
                  </a:rPr>
                  <a:t>Komite</a:t>
                </a:r>
                <a:endParaRPr lang="en-US" sz="1050" b="1" dirty="0">
                  <a:latin typeface="Lato Black" pitchFamily="34" charset="0"/>
                  <a:ea typeface="Lato Black" pitchFamily="34" charset="0"/>
                  <a:cs typeface="Lato Black" pitchFamily="34" charset="0"/>
                </a:endParaRPr>
              </a:p>
              <a:p>
                <a:pPr defTabSz="814952" eaLnBrk="1" hangingPunct="1"/>
                <a:r>
                  <a:rPr lang="en-US" sz="1050" b="1" dirty="0" err="1">
                    <a:latin typeface="Lato Black" pitchFamily="34" charset="0"/>
                    <a:ea typeface="Lato Black" pitchFamily="34" charset="0"/>
                    <a:cs typeface="Lato Black" pitchFamily="34" charset="0"/>
                  </a:rPr>
                  <a:t>Kerja</a:t>
                </a:r>
                <a:endParaRPr lang="id-ID" sz="1050" b="1" dirty="0">
                  <a:latin typeface="Lato Black" pitchFamily="34" charset="0"/>
                  <a:ea typeface="Lato Black" pitchFamily="34" charset="0"/>
                  <a:cs typeface="Lato Black" pitchFamily="34" charset="0"/>
                </a:endParaRPr>
              </a:p>
            </p:txBody>
          </p:sp>
          <p:pic>
            <p:nvPicPr>
              <p:cNvPr id="153" name="Graphic 152" descr="Blackboard">
                <a:extLst>
                  <a:ext uri="{FF2B5EF4-FFF2-40B4-BE49-F238E27FC236}">
                    <a16:creationId xmlns:a16="http://schemas.microsoft.com/office/drawing/2014/main" id="{E7F08627-C24E-AE2B-8372-14D833943E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89610" y="4332325"/>
                <a:ext cx="524342" cy="524342"/>
              </a:xfrm>
              <a:prstGeom prst="rect">
                <a:avLst/>
              </a:prstGeom>
            </p:spPr>
          </p:pic>
          <p:sp>
            <p:nvSpPr>
              <p:cNvPr id="155" name="Round Same Side Corner Rectangle 58">
                <a:extLst>
                  <a:ext uri="{FF2B5EF4-FFF2-40B4-BE49-F238E27FC236}">
                    <a16:creationId xmlns:a16="http://schemas.microsoft.com/office/drawing/2014/main" id="{3C9345A0-D903-3227-9F95-09708E7B1E8B}"/>
                  </a:ext>
                </a:extLst>
              </p:cNvPr>
              <p:cNvSpPr/>
              <p:nvPr/>
            </p:nvSpPr>
            <p:spPr>
              <a:xfrm rot="10800000">
                <a:off x="9954235" y="4276459"/>
                <a:ext cx="45719" cy="592818"/>
              </a:xfrm>
              <a:prstGeom prst="round2SameRect">
                <a:avLst>
                  <a:gd name="adj1" fmla="val 50000"/>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57" name="Content Placeholder 2">
                <a:extLst>
                  <a:ext uri="{FF2B5EF4-FFF2-40B4-BE49-F238E27FC236}">
                    <a16:creationId xmlns:a16="http://schemas.microsoft.com/office/drawing/2014/main" id="{A342BAD5-3E73-7CBB-1426-25FD0A4C15E7}"/>
                  </a:ext>
                </a:extLst>
              </p:cNvPr>
              <p:cNvSpPr txBox="1">
                <a:spLocks/>
              </p:cNvSpPr>
              <p:nvPr/>
            </p:nvSpPr>
            <p:spPr>
              <a:xfrm>
                <a:off x="9859435" y="4300149"/>
                <a:ext cx="959108" cy="565743"/>
              </a:xfrm>
              <a:prstGeom prst="rect">
                <a:avLst/>
              </a:prstGeom>
              <a:grpFill/>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25" b="1" dirty="0" err="1"/>
                  <a:t>Merusumkan</a:t>
                </a:r>
                <a:endParaRPr lang="en-US" sz="825" b="1" dirty="0"/>
              </a:p>
              <a:p>
                <a:pPr marL="0" indent="0">
                  <a:spcBef>
                    <a:spcPts val="0"/>
                  </a:spcBef>
                  <a:buNone/>
                </a:pPr>
                <a:r>
                  <a:rPr lang="en-US" sz="825" b="1" dirty="0"/>
                  <a:t>Menyusun</a:t>
                </a:r>
              </a:p>
              <a:p>
                <a:pPr marL="0" indent="0">
                  <a:spcBef>
                    <a:spcPts val="0"/>
                  </a:spcBef>
                  <a:buNone/>
                </a:pPr>
                <a:r>
                  <a:rPr lang="en-US" sz="825" b="1" dirty="0" err="1"/>
                  <a:t>Draf</a:t>
                </a:r>
                <a:r>
                  <a:rPr lang="en-US" sz="825" b="1" dirty="0"/>
                  <a:t> PSAP</a:t>
                </a:r>
                <a:endParaRPr lang="es-ES" sz="825" b="1" dirty="0"/>
              </a:p>
            </p:txBody>
          </p:sp>
        </p:grpSp>
        <p:sp>
          <p:nvSpPr>
            <p:cNvPr id="162" name="Freeform 21">
              <a:extLst>
                <a:ext uri="{FF2B5EF4-FFF2-40B4-BE49-F238E27FC236}">
                  <a16:creationId xmlns:a16="http://schemas.microsoft.com/office/drawing/2014/main" id="{C3B4A9BC-E8E9-005B-37F6-064D60FCA270}"/>
                </a:ext>
              </a:extLst>
            </p:cNvPr>
            <p:cNvSpPr>
              <a:spLocks/>
            </p:cNvSpPr>
            <p:nvPr/>
          </p:nvSpPr>
          <p:spPr bwMode="auto">
            <a:xfrm flipV="1">
              <a:off x="8738740" y="4673613"/>
              <a:ext cx="2923272" cy="677224"/>
            </a:xfrm>
            <a:custGeom>
              <a:avLst/>
              <a:gdLst>
                <a:gd name="T0" fmla="*/ 24 w 501"/>
                <a:gd name="T1" fmla="*/ 0 h 114"/>
                <a:gd name="T2" fmla="*/ 501 w 501"/>
                <a:gd name="T3" fmla="*/ 0 h 114"/>
                <a:gd name="T4" fmla="*/ 501 w 501"/>
                <a:gd name="T5" fmla="*/ 114 h 114"/>
                <a:gd name="T6" fmla="*/ 24 w 501"/>
                <a:gd name="T7" fmla="*/ 114 h 114"/>
                <a:gd name="T8" fmla="*/ 0 w 501"/>
                <a:gd name="T9" fmla="*/ 90 h 114"/>
                <a:gd name="T10" fmla="*/ 0 w 501"/>
                <a:gd name="T11" fmla="*/ 24 h 114"/>
                <a:gd name="T12" fmla="*/ 24 w 50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501" h="114">
                  <a:moveTo>
                    <a:pt x="24" y="0"/>
                  </a:moveTo>
                  <a:cubicBezTo>
                    <a:pt x="501" y="0"/>
                    <a:pt x="501" y="0"/>
                    <a:pt x="501" y="0"/>
                  </a:cubicBezTo>
                  <a:cubicBezTo>
                    <a:pt x="501" y="114"/>
                    <a:pt x="501" y="114"/>
                    <a:pt x="501" y="114"/>
                  </a:cubicBezTo>
                  <a:cubicBezTo>
                    <a:pt x="24" y="114"/>
                    <a:pt x="24" y="114"/>
                    <a:pt x="24" y="114"/>
                  </a:cubicBezTo>
                  <a:cubicBezTo>
                    <a:pt x="11" y="114"/>
                    <a:pt x="0" y="103"/>
                    <a:pt x="0" y="90"/>
                  </a:cubicBezTo>
                  <a:cubicBezTo>
                    <a:pt x="0" y="24"/>
                    <a:pt x="0" y="24"/>
                    <a:pt x="0" y="24"/>
                  </a:cubicBezTo>
                  <a:cubicBezTo>
                    <a:pt x="0" y="11"/>
                    <a:pt x="11" y="0"/>
                    <a:pt x="24" y="0"/>
                  </a:cubicBezTo>
                  <a:close/>
                </a:path>
              </a:pathLst>
            </a:custGeom>
            <a:solidFill>
              <a:srgbClr val="F8D95E"/>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65" name="TextBox 31">
              <a:extLst>
                <a:ext uri="{FF2B5EF4-FFF2-40B4-BE49-F238E27FC236}">
                  <a16:creationId xmlns:a16="http://schemas.microsoft.com/office/drawing/2014/main" id="{E8E134FF-E235-9708-7DF2-D049AB878350}"/>
                </a:ext>
              </a:extLst>
            </p:cNvPr>
            <p:cNvSpPr txBox="1">
              <a:spLocks noChangeArrowheads="1"/>
            </p:cNvSpPr>
            <p:nvPr/>
          </p:nvSpPr>
          <p:spPr bwMode="auto">
            <a:xfrm>
              <a:off x="8726960" y="4698632"/>
              <a:ext cx="1334581"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defTabSz="814952" eaLnBrk="1" hangingPunct="1"/>
              <a:r>
                <a:rPr lang="en-US" sz="1050" b="1" dirty="0" err="1">
                  <a:latin typeface="Lato Black" pitchFamily="34" charset="0"/>
                  <a:ea typeface="Lato Black" pitchFamily="34" charset="0"/>
                  <a:cs typeface="Lato Black" pitchFamily="34" charset="0"/>
                </a:rPr>
                <a:t>Kelompok</a:t>
              </a:r>
              <a:r>
                <a:rPr lang="en-US" sz="1050" b="1" dirty="0">
                  <a:latin typeface="Lato Black" pitchFamily="34" charset="0"/>
                  <a:ea typeface="Lato Black" pitchFamily="34" charset="0"/>
                  <a:cs typeface="Lato Black" pitchFamily="34" charset="0"/>
                </a:rPr>
                <a:t> </a:t>
              </a:r>
              <a:r>
                <a:rPr lang="en-US" sz="1050" b="1" dirty="0" err="1">
                  <a:latin typeface="Lato Black" pitchFamily="34" charset="0"/>
                  <a:ea typeface="Lato Black" pitchFamily="34" charset="0"/>
                  <a:cs typeface="Lato Black" pitchFamily="34" charset="0"/>
                </a:rPr>
                <a:t>Kerja</a:t>
              </a:r>
              <a:endParaRPr lang="id-ID" sz="1050" b="1" dirty="0">
                <a:latin typeface="Lato Black" pitchFamily="34" charset="0"/>
                <a:ea typeface="Lato Black" pitchFamily="34" charset="0"/>
                <a:cs typeface="Lato Black" pitchFamily="34" charset="0"/>
              </a:endParaRPr>
            </a:p>
          </p:txBody>
        </p:sp>
        <p:sp>
          <p:nvSpPr>
            <p:cNvPr id="166" name="Round Same Side Corner Rectangle 58">
              <a:extLst>
                <a:ext uri="{FF2B5EF4-FFF2-40B4-BE49-F238E27FC236}">
                  <a16:creationId xmlns:a16="http://schemas.microsoft.com/office/drawing/2014/main" id="{ECD1AAC8-1059-E406-52EC-8E7101E79658}"/>
                </a:ext>
              </a:extLst>
            </p:cNvPr>
            <p:cNvSpPr/>
            <p:nvPr/>
          </p:nvSpPr>
          <p:spPr>
            <a:xfrm rot="10800000">
              <a:off x="9850918" y="4706754"/>
              <a:ext cx="45719" cy="592818"/>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67" name="Content Placeholder 2">
              <a:extLst>
                <a:ext uri="{FF2B5EF4-FFF2-40B4-BE49-F238E27FC236}">
                  <a16:creationId xmlns:a16="http://schemas.microsoft.com/office/drawing/2014/main" id="{0235A487-A9D4-B191-19BC-3CBB9E8D8265}"/>
                </a:ext>
              </a:extLst>
            </p:cNvPr>
            <p:cNvSpPr txBox="1">
              <a:spLocks/>
            </p:cNvSpPr>
            <p:nvPr/>
          </p:nvSpPr>
          <p:spPr>
            <a:xfrm>
              <a:off x="9839413" y="4668792"/>
              <a:ext cx="963381" cy="565741"/>
            </a:xfrm>
            <a:prstGeom prst="rect">
              <a:avLst/>
            </a:prstGeom>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25" b="1" dirty="0" err="1"/>
                <a:t>Membantu</a:t>
              </a:r>
              <a:endParaRPr lang="en-US" sz="825" b="1" dirty="0"/>
            </a:p>
            <a:p>
              <a:pPr marL="0" indent="0">
                <a:spcBef>
                  <a:spcPts val="0"/>
                </a:spcBef>
                <a:buNone/>
              </a:pPr>
              <a:r>
                <a:rPr lang="en-US" sz="825" b="1" dirty="0" err="1"/>
                <a:t>Merusumkan</a:t>
              </a:r>
              <a:endParaRPr lang="en-US" sz="825" b="1" dirty="0"/>
            </a:p>
            <a:p>
              <a:pPr marL="0" indent="0">
                <a:spcBef>
                  <a:spcPts val="0"/>
                </a:spcBef>
                <a:buNone/>
              </a:pPr>
              <a:r>
                <a:rPr lang="en-US" sz="825" b="1" dirty="0" err="1"/>
                <a:t>Penyusunan</a:t>
              </a:r>
              <a:endParaRPr lang="en-US" sz="825" b="1" dirty="0"/>
            </a:p>
            <a:p>
              <a:pPr marL="0" indent="0">
                <a:spcBef>
                  <a:spcPts val="0"/>
                </a:spcBef>
                <a:buNone/>
              </a:pPr>
              <a:r>
                <a:rPr lang="en-US" sz="825" b="1" dirty="0" err="1"/>
                <a:t>Draf</a:t>
              </a:r>
              <a:r>
                <a:rPr lang="en-US" sz="825" b="1" dirty="0"/>
                <a:t> PSAP</a:t>
              </a:r>
              <a:endParaRPr lang="es-ES" sz="825" b="1" dirty="0"/>
            </a:p>
          </p:txBody>
        </p:sp>
        <p:sp>
          <p:nvSpPr>
            <p:cNvPr id="170" name="Freeform 21">
              <a:extLst>
                <a:ext uri="{FF2B5EF4-FFF2-40B4-BE49-F238E27FC236}">
                  <a16:creationId xmlns:a16="http://schemas.microsoft.com/office/drawing/2014/main" id="{A220D346-D1FF-B6B4-393C-B178459622FE}"/>
                </a:ext>
              </a:extLst>
            </p:cNvPr>
            <p:cNvSpPr>
              <a:spLocks/>
            </p:cNvSpPr>
            <p:nvPr/>
          </p:nvSpPr>
          <p:spPr bwMode="auto">
            <a:xfrm flipV="1">
              <a:off x="8766924" y="5412561"/>
              <a:ext cx="2923272" cy="677224"/>
            </a:xfrm>
            <a:custGeom>
              <a:avLst/>
              <a:gdLst>
                <a:gd name="T0" fmla="*/ 24 w 501"/>
                <a:gd name="T1" fmla="*/ 0 h 114"/>
                <a:gd name="T2" fmla="*/ 501 w 501"/>
                <a:gd name="T3" fmla="*/ 0 h 114"/>
                <a:gd name="T4" fmla="*/ 501 w 501"/>
                <a:gd name="T5" fmla="*/ 114 h 114"/>
                <a:gd name="T6" fmla="*/ 24 w 501"/>
                <a:gd name="T7" fmla="*/ 114 h 114"/>
                <a:gd name="T8" fmla="*/ 0 w 501"/>
                <a:gd name="T9" fmla="*/ 90 h 114"/>
                <a:gd name="T10" fmla="*/ 0 w 501"/>
                <a:gd name="T11" fmla="*/ 24 h 114"/>
                <a:gd name="T12" fmla="*/ 24 w 50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501" h="114">
                  <a:moveTo>
                    <a:pt x="24" y="0"/>
                  </a:moveTo>
                  <a:cubicBezTo>
                    <a:pt x="501" y="0"/>
                    <a:pt x="501" y="0"/>
                    <a:pt x="501" y="0"/>
                  </a:cubicBezTo>
                  <a:cubicBezTo>
                    <a:pt x="501" y="114"/>
                    <a:pt x="501" y="114"/>
                    <a:pt x="501" y="114"/>
                  </a:cubicBezTo>
                  <a:cubicBezTo>
                    <a:pt x="24" y="114"/>
                    <a:pt x="24" y="114"/>
                    <a:pt x="24" y="114"/>
                  </a:cubicBezTo>
                  <a:cubicBezTo>
                    <a:pt x="11" y="114"/>
                    <a:pt x="0" y="103"/>
                    <a:pt x="0" y="90"/>
                  </a:cubicBezTo>
                  <a:cubicBezTo>
                    <a:pt x="0" y="24"/>
                    <a:pt x="0" y="24"/>
                    <a:pt x="0" y="24"/>
                  </a:cubicBezTo>
                  <a:cubicBezTo>
                    <a:pt x="0" y="11"/>
                    <a:pt x="11" y="0"/>
                    <a:pt x="24" y="0"/>
                  </a:cubicBezTo>
                  <a:close/>
                </a:path>
              </a:pathLst>
            </a:custGeom>
            <a:solidFill>
              <a:srgbClr val="F8D95E"/>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71" name="TextBox 31">
              <a:extLst>
                <a:ext uri="{FF2B5EF4-FFF2-40B4-BE49-F238E27FC236}">
                  <a16:creationId xmlns:a16="http://schemas.microsoft.com/office/drawing/2014/main" id="{B2D255AB-D799-8880-C918-55EC77B3E3F6}"/>
                </a:ext>
              </a:extLst>
            </p:cNvPr>
            <p:cNvSpPr txBox="1">
              <a:spLocks noChangeArrowheads="1"/>
            </p:cNvSpPr>
            <p:nvPr/>
          </p:nvSpPr>
          <p:spPr bwMode="auto">
            <a:xfrm>
              <a:off x="8755147" y="5437580"/>
              <a:ext cx="1334581"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defTabSz="814952" eaLnBrk="1" hangingPunct="1"/>
              <a:r>
                <a:rPr lang="en-US" sz="1050" b="1" dirty="0">
                  <a:latin typeface="Lato Black" pitchFamily="34" charset="0"/>
                  <a:ea typeface="Lato Black" pitchFamily="34" charset="0"/>
                  <a:cs typeface="Lato Black" pitchFamily="34" charset="0"/>
                </a:rPr>
                <a:t>Sekretariat KSAP</a:t>
              </a:r>
              <a:endParaRPr lang="id-ID" sz="1050" b="1" dirty="0">
                <a:latin typeface="Lato Black" pitchFamily="34" charset="0"/>
                <a:ea typeface="Lato Black" pitchFamily="34" charset="0"/>
                <a:cs typeface="Lato Black" pitchFamily="34" charset="0"/>
              </a:endParaRPr>
            </a:p>
          </p:txBody>
        </p:sp>
        <p:sp>
          <p:nvSpPr>
            <p:cNvPr id="172" name="Round Same Side Corner Rectangle 58">
              <a:extLst>
                <a:ext uri="{FF2B5EF4-FFF2-40B4-BE49-F238E27FC236}">
                  <a16:creationId xmlns:a16="http://schemas.microsoft.com/office/drawing/2014/main" id="{0CF277A2-7BFF-5782-4E75-76AE090EE463}"/>
                </a:ext>
              </a:extLst>
            </p:cNvPr>
            <p:cNvSpPr/>
            <p:nvPr/>
          </p:nvSpPr>
          <p:spPr>
            <a:xfrm rot="10800000">
              <a:off x="9845380" y="5427823"/>
              <a:ext cx="45719" cy="592818"/>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73" name="Content Placeholder 2">
              <a:extLst>
                <a:ext uri="{FF2B5EF4-FFF2-40B4-BE49-F238E27FC236}">
                  <a16:creationId xmlns:a16="http://schemas.microsoft.com/office/drawing/2014/main" id="{35EC2343-391D-25E0-561E-144147C169A4}"/>
                </a:ext>
              </a:extLst>
            </p:cNvPr>
            <p:cNvSpPr txBox="1">
              <a:spLocks/>
            </p:cNvSpPr>
            <p:nvPr/>
          </p:nvSpPr>
          <p:spPr>
            <a:xfrm>
              <a:off x="9835624" y="5451694"/>
              <a:ext cx="1134702" cy="565741"/>
            </a:xfrm>
            <a:prstGeom prst="rect">
              <a:avLst/>
            </a:prstGeom>
            <a:ln>
              <a:no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25" b="1" dirty="0" err="1"/>
                <a:t>Melaksanakan</a:t>
              </a:r>
              <a:endParaRPr lang="en-US" sz="825" b="1" dirty="0"/>
            </a:p>
            <a:p>
              <a:pPr marL="0" indent="0">
                <a:spcBef>
                  <a:spcPts val="0"/>
                </a:spcBef>
                <a:buNone/>
              </a:pPr>
              <a:r>
                <a:rPr lang="en-US" sz="825" b="1" dirty="0" err="1"/>
                <a:t>Fungsi</a:t>
              </a:r>
              <a:endParaRPr lang="en-US" sz="825" b="1" dirty="0"/>
            </a:p>
            <a:p>
              <a:pPr marL="0" indent="0">
                <a:spcBef>
                  <a:spcPts val="0"/>
                </a:spcBef>
                <a:buNone/>
              </a:pPr>
              <a:r>
                <a:rPr lang="en-US" sz="825" b="1" dirty="0" err="1"/>
                <a:t>Kesekretariatan</a:t>
              </a:r>
              <a:endParaRPr lang="es-ES" sz="825" b="1" dirty="0"/>
            </a:p>
          </p:txBody>
        </p:sp>
        <p:sp>
          <p:nvSpPr>
            <p:cNvPr id="18" name="Round Same Side Corner Rectangle 58">
              <a:extLst>
                <a:ext uri="{FF2B5EF4-FFF2-40B4-BE49-F238E27FC236}">
                  <a16:creationId xmlns:a16="http://schemas.microsoft.com/office/drawing/2014/main" id="{489E9EE3-9775-47A3-9953-207917293A49}"/>
                </a:ext>
              </a:extLst>
            </p:cNvPr>
            <p:cNvSpPr/>
            <p:nvPr/>
          </p:nvSpPr>
          <p:spPr>
            <a:xfrm rot="10800000">
              <a:off x="9850918" y="3954210"/>
              <a:ext cx="45719" cy="592818"/>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9" name="Round Same Side Corner Rectangle 58">
              <a:extLst>
                <a:ext uri="{FF2B5EF4-FFF2-40B4-BE49-F238E27FC236}">
                  <a16:creationId xmlns:a16="http://schemas.microsoft.com/office/drawing/2014/main" id="{6CDB66AA-A293-6617-4405-2927B53DED6E}"/>
                </a:ext>
              </a:extLst>
            </p:cNvPr>
            <p:cNvSpPr/>
            <p:nvPr/>
          </p:nvSpPr>
          <p:spPr>
            <a:xfrm rot="10800000">
              <a:off x="9851630" y="3212192"/>
              <a:ext cx="45719" cy="592818"/>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grpSp>
          <p:nvGrpSpPr>
            <p:cNvPr id="25" name="Group 24">
              <a:extLst>
                <a:ext uri="{FF2B5EF4-FFF2-40B4-BE49-F238E27FC236}">
                  <a16:creationId xmlns:a16="http://schemas.microsoft.com/office/drawing/2014/main" id="{6B8C0636-BE17-2523-ACF4-4C838F0AED48}"/>
                </a:ext>
              </a:extLst>
            </p:cNvPr>
            <p:cNvGrpSpPr/>
            <p:nvPr/>
          </p:nvGrpSpPr>
          <p:grpSpPr>
            <a:xfrm>
              <a:off x="10784969" y="3140836"/>
              <a:ext cx="873818" cy="504931"/>
              <a:chOff x="10781746" y="3200176"/>
              <a:chExt cx="873818" cy="504931"/>
            </a:xfrm>
          </p:grpSpPr>
          <p:sp>
            <p:nvSpPr>
              <p:cNvPr id="185" name="TextBox 31">
                <a:extLst>
                  <a:ext uri="{FF2B5EF4-FFF2-40B4-BE49-F238E27FC236}">
                    <a16:creationId xmlns:a16="http://schemas.microsoft.com/office/drawing/2014/main" id="{CF18D460-EA80-B0D8-D956-B079D6BC11A9}"/>
                  </a:ext>
                </a:extLst>
              </p:cNvPr>
              <p:cNvSpPr txBox="1">
                <a:spLocks noChangeArrowheads="1"/>
              </p:cNvSpPr>
              <p:nvPr/>
            </p:nvSpPr>
            <p:spPr bwMode="auto">
              <a:xfrm>
                <a:off x="10781746" y="3200176"/>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5</a:t>
                </a:r>
              </a:p>
            </p:txBody>
          </p:sp>
          <p:sp>
            <p:nvSpPr>
              <p:cNvPr id="23" name="TextBox 31">
                <a:extLst>
                  <a:ext uri="{FF2B5EF4-FFF2-40B4-BE49-F238E27FC236}">
                    <a16:creationId xmlns:a16="http://schemas.microsoft.com/office/drawing/2014/main" id="{C03728EA-E48B-2251-C520-E17641EB68EF}"/>
                  </a:ext>
                </a:extLst>
              </p:cNvPr>
              <p:cNvSpPr txBox="1">
                <a:spLocks noChangeArrowheads="1"/>
              </p:cNvSpPr>
              <p:nvPr/>
            </p:nvSpPr>
            <p:spPr bwMode="auto">
              <a:xfrm>
                <a:off x="10788193" y="3366553"/>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Orang</a:t>
                </a:r>
                <a:endParaRPr lang="id-ID" sz="1050" b="1" dirty="0">
                  <a:latin typeface="Lato Black" pitchFamily="34" charset="0"/>
                  <a:ea typeface="Lato Black" pitchFamily="34" charset="0"/>
                  <a:cs typeface="Lato Black" pitchFamily="34" charset="0"/>
                </a:endParaRPr>
              </a:p>
            </p:txBody>
          </p:sp>
        </p:grpSp>
        <p:grpSp>
          <p:nvGrpSpPr>
            <p:cNvPr id="28" name="Group 27">
              <a:extLst>
                <a:ext uri="{FF2B5EF4-FFF2-40B4-BE49-F238E27FC236}">
                  <a16:creationId xmlns:a16="http://schemas.microsoft.com/office/drawing/2014/main" id="{110DB26F-E6AB-78A8-873F-ECAD7B06402E}"/>
                </a:ext>
              </a:extLst>
            </p:cNvPr>
            <p:cNvGrpSpPr/>
            <p:nvPr/>
          </p:nvGrpSpPr>
          <p:grpSpPr>
            <a:xfrm>
              <a:off x="10814872" y="3864649"/>
              <a:ext cx="873818" cy="504931"/>
              <a:chOff x="10781746" y="3200176"/>
              <a:chExt cx="873818" cy="504931"/>
            </a:xfrm>
          </p:grpSpPr>
          <p:sp>
            <p:nvSpPr>
              <p:cNvPr id="29" name="TextBox 31">
                <a:extLst>
                  <a:ext uri="{FF2B5EF4-FFF2-40B4-BE49-F238E27FC236}">
                    <a16:creationId xmlns:a16="http://schemas.microsoft.com/office/drawing/2014/main" id="{AE050275-2087-3488-666D-9BE791118DE9}"/>
                  </a:ext>
                </a:extLst>
              </p:cNvPr>
              <p:cNvSpPr txBox="1">
                <a:spLocks noChangeArrowheads="1"/>
              </p:cNvSpPr>
              <p:nvPr/>
            </p:nvSpPr>
            <p:spPr bwMode="auto">
              <a:xfrm>
                <a:off x="10781746" y="3200176"/>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9</a:t>
                </a:r>
              </a:p>
            </p:txBody>
          </p:sp>
          <p:sp>
            <p:nvSpPr>
              <p:cNvPr id="30" name="TextBox 31">
                <a:extLst>
                  <a:ext uri="{FF2B5EF4-FFF2-40B4-BE49-F238E27FC236}">
                    <a16:creationId xmlns:a16="http://schemas.microsoft.com/office/drawing/2014/main" id="{8649204A-699C-9EE7-F609-9785D38DA042}"/>
                  </a:ext>
                </a:extLst>
              </p:cNvPr>
              <p:cNvSpPr txBox="1">
                <a:spLocks noChangeArrowheads="1"/>
              </p:cNvSpPr>
              <p:nvPr/>
            </p:nvSpPr>
            <p:spPr bwMode="auto">
              <a:xfrm>
                <a:off x="10788193" y="3366553"/>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Orang</a:t>
                </a:r>
                <a:endParaRPr lang="id-ID" sz="1050" b="1" dirty="0">
                  <a:latin typeface="Lato Black" pitchFamily="34" charset="0"/>
                  <a:ea typeface="Lato Black" pitchFamily="34" charset="0"/>
                  <a:cs typeface="Lato Black" pitchFamily="34" charset="0"/>
                </a:endParaRPr>
              </a:p>
            </p:txBody>
          </p:sp>
        </p:grpSp>
        <p:grpSp>
          <p:nvGrpSpPr>
            <p:cNvPr id="31" name="Group 30">
              <a:extLst>
                <a:ext uri="{FF2B5EF4-FFF2-40B4-BE49-F238E27FC236}">
                  <a16:creationId xmlns:a16="http://schemas.microsoft.com/office/drawing/2014/main" id="{B82407A8-631A-A9C3-F961-E80E5AE62AAA}"/>
                </a:ext>
              </a:extLst>
            </p:cNvPr>
            <p:cNvGrpSpPr/>
            <p:nvPr/>
          </p:nvGrpSpPr>
          <p:grpSpPr>
            <a:xfrm>
              <a:off x="10841635" y="4641650"/>
              <a:ext cx="873818" cy="504931"/>
              <a:chOff x="10781746" y="3200176"/>
              <a:chExt cx="873818" cy="504931"/>
            </a:xfrm>
          </p:grpSpPr>
          <p:sp>
            <p:nvSpPr>
              <p:cNvPr id="32" name="TextBox 31">
                <a:extLst>
                  <a:ext uri="{FF2B5EF4-FFF2-40B4-BE49-F238E27FC236}">
                    <a16:creationId xmlns:a16="http://schemas.microsoft.com/office/drawing/2014/main" id="{04C9DBC3-DC77-FFD5-66BE-DB6100A12D42}"/>
                  </a:ext>
                </a:extLst>
              </p:cNvPr>
              <p:cNvSpPr txBox="1">
                <a:spLocks noChangeArrowheads="1"/>
              </p:cNvSpPr>
              <p:nvPr/>
            </p:nvSpPr>
            <p:spPr bwMode="auto">
              <a:xfrm>
                <a:off x="10781746" y="3200176"/>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32</a:t>
                </a:r>
              </a:p>
            </p:txBody>
          </p:sp>
          <p:sp>
            <p:nvSpPr>
              <p:cNvPr id="33" name="TextBox 31">
                <a:extLst>
                  <a:ext uri="{FF2B5EF4-FFF2-40B4-BE49-F238E27FC236}">
                    <a16:creationId xmlns:a16="http://schemas.microsoft.com/office/drawing/2014/main" id="{124446C0-C951-E4E1-6C1F-7D8441E7353E}"/>
                  </a:ext>
                </a:extLst>
              </p:cNvPr>
              <p:cNvSpPr txBox="1">
                <a:spLocks noChangeArrowheads="1"/>
              </p:cNvSpPr>
              <p:nvPr/>
            </p:nvSpPr>
            <p:spPr bwMode="auto">
              <a:xfrm>
                <a:off x="10788193" y="3366553"/>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Orang</a:t>
                </a:r>
                <a:endParaRPr lang="id-ID" sz="1050" b="1" dirty="0">
                  <a:latin typeface="Lato Black" pitchFamily="34" charset="0"/>
                  <a:ea typeface="Lato Black" pitchFamily="34" charset="0"/>
                  <a:cs typeface="Lato Black" pitchFamily="34" charset="0"/>
                </a:endParaRPr>
              </a:p>
            </p:txBody>
          </p:sp>
        </p:grpSp>
        <p:grpSp>
          <p:nvGrpSpPr>
            <p:cNvPr id="34" name="Group 33">
              <a:extLst>
                <a:ext uri="{FF2B5EF4-FFF2-40B4-BE49-F238E27FC236}">
                  <a16:creationId xmlns:a16="http://schemas.microsoft.com/office/drawing/2014/main" id="{948C9ECA-5CC9-03BD-82F6-5AA44A75809C}"/>
                </a:ext>
              </a:extLst>
            </p:cNvPr>
            <p:cNvGrpSpPr/>
            <p:nvPr/>
          </p:nvGrpSpPr>
          <p:grpSpPr>
            <a:xfrm>
              <a:off x="10816092" y="5371192"/>
              <a:ext cx="873818" cy="504931"/>
              <a:chOff x="10781746" y="3200176"/>
              <a:chExt cx="873818" cy="504931"/>
            </a:xfrm>
          </p:grpSpPr>
          <p:sp>
            <p:nvSpPr>
              <p:cNvPr id="35" name="TextBox 34">
                <a:extLst>
                  <a:ext uri="{FF2B5EF4-FFF2-40B4-BE49-F238E27FC236}">
                    <a16:creationId xmlns:a16="http://schemas.microsoft.com/office/drawing/2014/main" id="{3E0F8CA7-95CA-A0F1-B684-0615E2FA59C4}"/>
                  </a:ext>
                </a:extLst>
              </p:cNvPr>
              <p:cNvSpPr txBox="1">
                <a:spLocks noChangeArrowheads="1"/>
              </p:cNvSpPr>
              <p:nvPr/>
            </p:nvSpPr>
            <p:spPr bwMode="auto">
              <a:xfrm>
                <a:off x="10781746" y="3200176"/>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5</a:t>
                </a:r>
              </a:p>
            </p:txBody>
          </p:sp>
          <p:sp>
            <p:nvSpPr>
              <p:cNvPr id="36" name="TextBox 31">
                <a:extLst>
                  <a:ext uri="{FF2B5EF4-FFF2-40B4-BE49-F238E27FC236}">
                    <a16:creationId xmlns:a16="http://schemas.microsoft.com/office/drawing/2014/main" id="{F3C8B6B7-6799-BF1B-70AA-0D76EBDDFC8C}"/>
                  </a:ext>
                </a:extLst>
              </p:cNvPr>
              <p:cNvSpPr txBox="1">
                <a:spLocks noChangeArrowheads="1"/>
              </p:cNvSpPr>
              <p:nvPr/>
            </p:nvSpPr>
            <p:spPr bwMode="auto">
              <a:xfrm>
                <a:off x="10788193" y="3366553"/>
                <a:ext cx="8673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defTabSz="814952" eaLnBrk="1" hangingPunct="1"/>
                <a:r>
                  <a:rPr lang="en-US" sz="1050" b="1" dirty="0">
                    <a:latin typeface="Lato Black" pitchFamily="34" charset="0"/>
                    <a:ea typeface="Lato Black" pitchFamily="34" charset="0"/>
                    <a:cs typeface="Lato Black" pitchFamily="34" charset="0"/>
                  </a:rPr>
                  <a:t>Orang</a:t>
                </a:r>
                <a:endParaRPr lang="id-ID" sz="1050" b="1" dirty="0">
                  <a:latin typeface="Lato Black" pitchFamily="34" charset="0"/>
                  <a:ea typeface="Lato Black" pitchFamily="34" charset="0"/>
                  <a:cs typeface="Lato Black" pitchFamily="34" charset="0"/>
                </a:endParaRPr>
              </a:p>
            </p:txBody>
          </p:sp>
        </p:grpSp>
        <p:pic>
          <p:nvPicPr>
            <p:cNvPr id="39" name="Graphic 38" descr="Books on shelf with solid fill">
              <a:extLst>
                <a:ext uri="{FF2B5EF4-FFF2-40B4-BE49-F238E27FC236}">
                  <a16:creationId xmlns:a16="http://schemas.microsoft.com/office/drawing/2014/main" id="{F02290CD-8BC9-562B-1166-87DFA651F10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34968" y="5820777"/>
              <a:ext cx="398946" cy="398946"/>
            </a:xfrm>
            <a:prstGeom prst="rect">
              <a:avLst/>
            </a:prstGeom>
          </p:spPr>
        </p:pic>
        <p:sp>
          <p:nvSpPr>
            <p:cNvPr id="43" name="Round Same Side Corner Rectangle 58">
              <a:extLst>
                <a:ext uri="{FF2B5EF4-FFF2-40B4-BE49-F238E27FC236}">
                  <a16:creationId xmlns:a16="http://schemas.microsoft.com/office/drawing/2014/main" id="{F19250AC-7E70-B3D3-2C7F-FDCEB8D69297}"/>
                </a:ext>
              </a:extLst>
            </p:cNvPr>
            <p:cNvSpPr/>
            <p:nvPr/>
          </p:nvSpPr>
          <p:spPr>
            <a:xfrm rot="10800000">
              <a:off x="10858990" y="3209593"/>
              <a:ext cx="45719" cy="367033"/>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44" name="Round Same Side Corner Rectangle 58">
              <a:extLst>
                <a:ext uri="{FF2B5EF4-FFF2-40B4-BE49-F238E27FC236}">
                  <a16:creationId xmlns:a16="http://schemas.microsoft.com/office/drawing/2014/main" id="{46D0CC42-E368-D392-B257-5F364DBDDA2A}"/>
                </a:ext>
              </a:extLst>
            </p:cNvPr>
            <p:cNvSpPr/>
            <p:nvPr/>
          </p:nvSpPr>
          <p:spPr>
            <a:xfrm rot="10800000">
              <a:off x="10858990" y="3939906"/>
              <a:ext cx="45719" cy="367033"/>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46" name="Round Same Side Corner Rectangle 58">
              <a:extLst>
                <a:ext uri="{FF2B5EF4-FFF2-40B4-BE49-F238E27FC236}">
                  <a16:creationId xmlns:a16="http://schemas.microsoft.com/office/drawing/2014/main" id="{69A52CFA-0CB5-E721-B445-5CCB82A8CF5E}"/>
                </a:ext>
              </a:extLst>
            </p:cNvPr>
            <p:cNvSpPr/>
            <p:nvPr/>
          </p:nvSpPr>
          <p:spPr>
            <a:xfrm rot="10800000">
              <a:off x="10858990" y="4703574"/>
              <a:ext cx="45719" cy="367033"/>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49" name="Round Same Side Corner Rectangle 58">
              <a:extLst>
                <a:ext uri="{FF2B5EF4-FFF2-40B4-BE49-F238E27FC236}">
                  <a16:creationId xmlns:a16="http://schemas.microsoft.com/office/drawing/2014/main" id="{87ED6752-9968-692C-477B-4A251F3B4D18}"/>
                </a:ext>
              </a:extLst>
            </p:cNvPr>
            <p:cNvSpPr/>
            <p:nvPr/>
          </p:nvSpPr>
          <p:spPr>
            <a:xfrm rot="10800000">
              <a:off x="10860096" y="5442891"/>
              <a:ext cx="45719" cy="367033"/>
            </a:xfrm>
            <a:prstGeom prst="round2SameRect">
              <a:avLst>
                <a:gd name="adj1" fmla="val 50000"/>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pic>
          <p:nvPicPr>
            <p:cNvPr id="69" name="Graphic 68" descr="Blueprint with solid fill">
              <a:extLst>
                <a:ext uri="{FF2B5EF4-FFF2-40B4-BE49-F238E27FC236}">
                  <a16:creationId xmlns:a16="http://schemas.microsoft.com/office/drawing/2014/main" id="{22E314B4-CD1A-0634-5B7A-AC219074779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326280" y="5048036"/>
              <a:ext cx="394855" cy="394855"/>
            </a:xfrm>
            <a:prstGeom prst="rect">
              <a:avLst/>
            </a:prstGeom>
          </p:spPr>
        </p:pic>
        <p:pic>
          <p:nvPicPr>
            <p:cNvPr id="71" name="Graphic 70" descr="Customer review with solid fill">
              <a:extLst>
                <a:ext uri="{FF2B5EF4-FFF2-40B4-BE49-F238E27FC236}">
                  <a16:creationId xmlns:a16="http://schemas.microsoft.com/office/drawing/2014/main" id="{F7CAF21E-6E73-546B-1009-4AE63F519F1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345725" y="3534762"/>
              <a:ext cx="423072" cy="423072"/>
            </a:xfrm>
            <a:prstGeom prst="rect">
              <a:avLst/>
            </a:prstGeom>
          </p:spPr>
        </p:pic>
        <p:pic>
          <p:nvPicPr>
            <p:cNvPr id="73" name="Graphic 72" descr="Artificial Intelligence with solid fill">
              <a:extLst>
                <a:ext uri="{FF2B5EF4-FFF2-40B4-BE49-F238E27FC236}">
                  <a16:creationId xmlns:a16="http://schemas.microsoft.com/office/drawing/2014/main" id="{3BBCABA2-39EF-AB81-D27B-C9500970BE7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339060" y="4261424"/>
              <a:ext cx="423660" cy="423660"/>
            </a:xfrm>
            <a:prstGeom prst="rect">
              <a:avLst/>
            </a:prstGeom>
          </p:spPr>
        </p:pic>
      </p:grpSp>
      <p:cxnSp>
        <p:nvCxnSpPr>
          <p:cNvPr id="84" name="Straight Arrow Connector 83">
            <a:extLst>
              <a:ext uri="{FF2B5EF4-FFF2-40B4-BE49-F238E27FC236}">
                <a16:creationId xmlns:a16="http://schemas.microsoft.com/office/drawing/2014/main" id="{D14CB8B8-C0E4-3BF3-C61E-641A8666B754}"/>
              </a:ext>
            </a:extLst>
          </p:cNvPr>
          <p:cNvCxnSpPr>
            <a:cxnSpLocks/>
          </p:cNvCxnSpPr>
          <p:nvPr/>
        </p:nvCxnSpPr>
        <p:spPr>
          <a:xfrm flipH="1">
            <a:off x="2694355" y="3720182"/>
            <a:ext cx="582112" cy="0"/>
          </a:xfrm>
          <a:prstGeom prst="straightConnector1">
            <a:avLst/>
          </a:prstGeom>
          <a:ln w="38100">
            <a:solidFill>
              <a:srgbClr val="776D55"/>
            </a:solidFill>
            <a:tailEnd type="triangle"/>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74AD85EF-F038-BC7D-4A00-5A79932D6D2E}"/>
              </a:ext>
            </a:extLst>
          </p:cNvPr>
          <p:cNvGrpSpPr/>
          <p:nvPr/>
        </p:nvGrpSpPr>
        <p:grpSpPr>
          <a:xfrm>
            <a:off x="6190430" y="2812570"/>
            <a:ext cx="309540" cy="1701236"/>
            <a:chOff x="8281010" y="3448613"/>
            <a:chExt cx="412720" cy="2268314"/>
          </a:xfrm>
        </p:grpSpPr>
        <p:cxnSp>
          <p:nvCxnSpPr>
            <p:cNvPr id="86" name="Straight Arrow Connector 85">
              <a:extLst>
                <a:ext uri="{FF2B5EF4-FFF2-40B4-BE49-F238E27FC236}">
                  <a16:creationId xmlns:a16="http://schemas.microsoft.com/office/drawing/2014/main" id="{A92B80D4-E1B8-EF16-C30D-081436BB1CDA}"/>
                </a:ext>
              </a:extLst>
            </p:cNvPr>
            <p:cNvCxnSpPr>
              <a:cxnSpLocks/>
            </p:cNvCxnSpPr>
            <p:nvPr/>
          </p:nvCxnSpPr>
          <p:spPr>
            <a:xfrm>
              <a:off x="8283715" y="3461491"/>
              <a:ext cx="398572" cy="0"/>
            </a:xfrm>
            <a:prstGeom prst="straightConnector1">
              <a:avLst/>
            </a:prstGeom>
            <a:ln w="38100">
              <a:solidFill>
                <a:srgbClr val="776D55"/>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D5BDA978-ABEE-2D50-69BD-534057DF9474}"/>
                </a:ext>
              </a:extLst>
            </p:cNvPr>
            <p:cNvCxnSpPr>
              <a:cxnSpLocks/>
            </p:cNvCxnSpPr>
            <p:nvPr/>
          </p:nvCxnSpPr>
          <p:spPr>
            <a:xfrm>
              <a:off x="8287448" y="4261424"/>
              <a:ext cx="398572" cy="0"/>
            </a:xfrm>
            <a:prstGeom prst="straightConnector1">
              <a:avLst/>
            </a:prstGeom>
            <a:ln w="38100">
              <a:solidFill>
                <a:srgbClr val="776D55"/>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556F26A3-DB05-AB7C-3BFC-0F132F8B0544}"/>
                </a:ext>
              </a:extLst>
            </p:cNvPr>
            <p:cNvCxnSpPr>
              <a:cxnSpLocks/>
            </p:cNvCxnSpPr>
            <p:nvPr/>
          </p:nvCxnSpPr>
          <p:spPr>
            <a:xfrm>
              <a:off x="8295158" y="4991211"/>
              <a:ext cx="398572" cy="0"/>
            </a:xfrm>
            <a:prstGeom prst="straightConnector1">
              <a:avLst/>
            </a:prstGeom>
            <a:ln w="38100">
              <a:solidFill>
                <a:srgbClr val="776D55"/>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610A63CC-7342-2D57-FFED-DFBDFB2F6F24}"/>
                </a:ext>
              </a:extLst>
            </p:cNvPr>
            <p:cNvCxnSpPr>
              <a:cxnSpLocks/>
            </p:cNvCxnSpPr>
            <p:nvPr/>
          </p:nvCxnSpPr>
          <p:spPr>
            <a:xfrm>
              <a:off x="8282217" y="5698286"/>
              <a:ext cx="398572" cy="0"/>
            </a:xfrm>
            <a:prstGeom prst="straightConnector1">
              <a:avLst/>
            </a:prstGeom>
            <a:ln w="38100">
              <a:solidFill>
                <a:srgbClr val="776D55"/>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6790A7B2-B8FB-C46E-89A9-F8B188FBF420}"/>
                </a:ext>
              </a:extLst>
            </p:cNvPr>
            <p:cNvCxnSpPr/>
            <p:nvPr/>
          </p:nvCxnSpPr>
          <p:spPr>
            <a:xfrm>
              <a:off x="8281010" y="3448613"/>
              <a:ext cx="0" cy="2268314"/>
            </a:xfrm>
            <a:prstGeom prst="line">
              <a:avLst/>
            </a:prstGeom>
            <a:ln w="28575">
              <a:solidFill>
                <a:srgbClr val="776D55"/>
              </a:solidFill>
            </a:ln>
          </p:spPr>
          <p:style>
            <a:lnRef idx="3">
              <a:schemeClr val="dk1"/>
            </a:lnRef>
            <a:fillRef idx="0">
              <a:schemeClr val="dk1"/>
            </a:fillRef>
            <a:effectRef idx="2">
              <a:schemeClr val="dk1"/>
            </a:effectRef>
            <a:fontRef idx="minor">
              <a:schemeClr val="tx1"/>
            </a:fontRef>
          </p:style>
        </p:cxnSp>
      </p:grpSp>
      <p:cxnSp>
        <p:nvCxnSpPr>
          <p:cNvPr id="114" name="Straight Connector 113">
            <a:extLst>
              <a:ext uri="{FF2B5EF4-FFF2-40B4-BE49-F238E27FC236}">
                <a16:creationId xmlns:a16="http://schemas.microsoft.com/office/drawing/2014/main" id="{8024609F-CC8E-830E-3BEF-1DBFC8BAC614}"/>
              </a:ext>
            </a:extLst>
          </p:cNvPr>
          <p:cNvCxnSpPr/>
          <p:nvPr/>
        </p:nvCxnSpPr>
        <p:spPr>
          <a:xfrm>
            <a:off x="5867937" y="3696864"/>
            <a:ext cx="322493" cy="0"/>
          </a:xfrm>
          <a:prstGeom prst="line">
            <a:avLst/>
          </a:prstGeom>
          <a:ln w="28575">
            <a:solidFill>
              <a:srgbClr val="776D55"/>
            </a:solidFill>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84479474-08A9-F46D-105F-29DEE3F4CDFE}"/>
              </a:ext>
            </a:extLst>
          </p:cNvPr>
          <p:cNvGrpSpPr/>
          <p:nvPr/>
        </p:nvGrpSpPr>
        <p:grpSpPr>
          <a:xfrm>
            <a:off x="8668861" y="4786153"/>
            <a:ext cx="475139" cy="338330"/>
            <a:chOff x="11475897" y="6234073"/>
            <a:chExt cx="716103" cy="504729"/>
          </a:xfrm>
        </p:grpSpPr>
        <p:sp>
          <p:nvSpPr>
            <p:cNvPr id="119" name="Rectangle 118">
              <a:extLst>
                <a:ext uri="{FF2B5EF4-FFF2-40B4-BE49-F238E27FC236}">
                  <a16:creationId xmlns:a16="http://schemas.microsoft.com/office/drawing/2014/main" id="{4193036E-4E9F-07AF-F100-183BD688677A}"/>
                </a:ext>
              </a:extLst>
            </p:cNvPr>
            <p:cNvSpPr/>
            <p:nvPr userDrawn="1"/>
          </p:nvSpPr>
          <p:spPr>
            <a:xfrm flipH="1">
              <a:off x="11723826" y="6234073"/>
              <a:ext cx="468174" cy="248895"/>
            </a:xfrm>
            <a:prstGeom prst="rect">
              <a:avLst/>
            </a:prstGeom>
            <a:solidFill>
              <a:schemeClr val="accent5">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0" name="Rectangle 119">
              <a:extLst>
                <a:ext uri="{FF2B5EF4-FFF2-40B4-BE49-F238E27FC236}">
                  <a16:creationId xmlns:a16="http://schemas.microsoft.com/office/drawing/2014/main" id="{7116FFA8-5042-33EA-09C2-1DA72DE24221}"/>
                </a:ext>
              </a:extLst>
            </p:cNvPr>
            <p:cNvSpPr/>
            <p:nvPr userDrawn="1"/>
          </p:nvSpPr>
          <p:spPr>
            <a:xfrm flipH="1">
              <a:off x="11723826" y="6482969"/>
              <a:ext cx="468174" cy="248896"/>
            </a:xfrm>
            <a:prstGeom prst="rect">
              <a:avLst/>
            </a:prstGeom>
            <a:solidFill>
              <a:schemeClr val="accent5">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2" name="Oval 121">
              <a:extLst>
                <a:ext uri="{FF2B5EF4-FFF2-40B4-BE49-F238E27FC236}">
                  <a16:creationId xmlns:a16="http://schemas.microsoft.com/office/drawing/2014/main" id="{69896661-68E1-D829-1CAF-7D7F15AC1C06}"/>
                </a:ext>
              </a:extLst>
            </p:cNvPr>
            <p:cNvSpPr/>
            <p:nvPr/>
          </p:nvSpPr>
          <p:spPr>
            <a:xfrm flipH="1">
              <a:off x="11475897" y="6242945"/>
              <a:ext cx="495857" cy="495857"/>
            </a:xfrm>
            <a:prstGeom prst="ellipse">
              <a:avLst/>
            </a:prstGeom>
            <a:solidFill>
              <a:schemeClr val="accent6">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124" name="Oval 123">
              <a:extLst>
                <a:ext uri="{FF2B5EF4-FFF2-40B4-BE49-F238E27FC236}">
                  <a16:creationId xmlns:a16="http://schemas.microsoft.com/office/drawing/2014/main" id="{156EA31D-7E86-8B03-26EB-0FF8B4BCBD46}"/>
                </a:ext>
              </a:extLst>
            </p:cNvPr>
            <p:cNvSpPr/>
            <p:nvPr/>
          </p:nvSpPr>
          <p:spPr>
            <a:xfrm flipH="1">
              <a:off x="11509026" y="6277647"/>
              <a:ext cx="429599" cy="42959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125" name="Slide Number Placeholder 5">
            <a:extLst>
              <a:ext uri="{FF2B5EF4-FFF2-40B4-BE49-F238E27FC236}">
                <a16:creationId xmlns:a16="http://schemas.microsoft.com/office/drawing/2014/main" id="{26F4004A-806D-2C76-ECC6-2760CE643472}"/>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16141B0-8216-45B4-917F-4CEAFC983954}" type="slidenum">
              <a:rPr lang="en-ID" smtClean="0"/>
              <a:pPr/>
              <a:t>12</a:t>
            </a:fld>
            <a:endParaRPr lang="en-ID" sz="1350" dirty="0">
              <a:solidFill>
                <a:schemeClr val="tx1"/>
              </a:solidFill>
            </a:endParaRPr>
          </a:p>
        </p:txBody>
      </p:sp>
      <p:grpSp>
        <p:nvGrpSpPr>
          <p:cNvPr id="132" name="Group 131">
            <a:extLst>
              <a:ext uri="{FF2B5EF4-FFF2-40B4-BE49-F238E27FC236}">
                <a16:creationId xmlns:a16="http://schemas.microsoft.com/office/drawing/2014/main" id="{10639D77-973A-92B2-7338-EE9C900DC6C8}"/>
              </a:ext>
            </a:extLst>
          </p:cNvPr>
          <p:cNvGrpSpPr/>
          <p:nvPr/>
        </p:nvGrpSpPr>
        <p:grpSpPr>
          <a:xfrm>
            <a:off x="2569614" y="121884"/>
            <a:ext cx="4053523" cy="346250"/>
            <a:chOff x="3058452" y="207097"/>
            <a:chExt cx="5404697" cy="461666"/>
          </a:xfrm>
        </p:grpSpPr>
        <p:sp>
          <p:nvSpPr>
            <p:cNvPr id="129" name="Title 1">
              <a:extLst>
                <a:ext uri="{FF2B5EF4-FFF2-40B4-BE49-F238E27FC236}">
                  <a16:creationId xmlns:a16="http://schemas.microsoft.com/office/drawing/2014/main" id="{90B3597B-71DD-341B-E66A-90620AAADB3F}"/>
                </a:ext>
              </a:extLst>
            </p:cNvPr>
            <p:cNvSpPr txBox="1">
              <a:spLocks/>
            </p:cNvSpPr>
            <p:nvPr/>
          </p:nvSpPr>
          <p:spPr>
            <a:xfrm>
              <a:off x="3240595" y="207097"/>
              <a:ext cx="5091926" cy="461666"/>
            </a:xfrm>
            <a:prstGeom prst="rect">
              <a:avLst/>
            </a:prstGeom>
            <a:gradFill flip="none" rotWithShape="1">
              <a:gsLst>
                <a:gs pos="0">
                  <a:srgbClr val="3368C3">
                    <a:shade val="30000"/>
                    <a:satMod val="115000"/>
                  </a:srgbClr>
                </a:gs>
                <a:gs pos="50000">
                  <a:srgbClr val="3368C3">
                    <a:shade val="67500"/>
                    <a:satMod val="115000"/>
                  </a:srgbClr>
                </a:gs>
                <a:gs pos="100000">
                  <a:srgbClr val="3368C3">
                    <a:shade val="100000"/>
                    <a:satMod val="115000"/>
                  </a:srgbClr>
                </a:gs>
              </a:gsLst>
              <a:lin ang="0" scaled="1"/>
              <a:tileRect/>
            </a:gradFill>
            <a:ln w="1905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ID" sz="2000" b="1" dirty="0">
                  <a:solidFill>
                    <a:schemeClr val="bg1"/>
                  </a:solidFill>
                  <a:latin typeface="Fjalla One" panose="02000506040000020004" pitchFamily="2" charset="0"/>
                  <a:cs typeface="Arial" panose="020B0604020202020204" pitchFamily="34" charset="0"/>
                </a:rPr>
                <a:t>PROFIL KSAP</a:t>
              </a:r>
            </a:p>
          </p:txBody>
        </p:sp>
        <p:sp>
          <p:nvSpPr>
            <p:cNvPr id="130" name="Oval 129">
              <a:extLst>
                <a:ext uri="{FF2B5EF4-FFF2-40B4-BE49-F238E27FC236}">
                  <a16:creationId xmlns:a16="http://schemas.microsoft.com/office/drawing/2014/main" id="{692079EC-D6EB-54E7-210E-9B8EA4F6582A}"/>
                </a:ext>
              </a:extLst>
            </p:cNvPr>
            <p:cNvSpPr/>
            <p:nvPr/>
          </p:nvSpPr>
          <p:spPr>
            <a:xfrm>
              <a:off x="8145458" y="265373"/>
              <a:ext cx="317691" cy="317691"/>
            </a:xfrm>
            <a:prstGeom prst="ellipse">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1" name="Oval 130">
              <a:extLst>
                <a:ext uri="{FF2B5EF4-FFF2-40B4-BE49-F238E27FC236}">
                  <a16:creationId xmlns:a16="http://schemas.microsoft.com/office/drawing/2014/main" id="{9DFCCECB-A895-3FCB-B4D4-B8ADEA4D86DD}"/>
                </a:ext>
              </a:extLst>
            </p:cNvPr>
            <p:cNvSpPr/>
            <p:nvPr/>
          </p:nvSpPr>
          <p:spPr>
            <a:xfrm>
              <a:off x="3058452" y="287179"/>
              <a:ext cx="317691" cy="317691"/>
            </a:xfrm>
            <a:prstGeom prst="ellipse">
              <a:avLst/>
            </a:prstGeom>
            <a:solidFill>
              <a:schemeClr val="accent6">
                <a:lumMod val="20000"/>
                <a:lumOff val="8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050"/>
            </a:p>
          </p:txBody>
        </p:sp>
      </p:grpSp>
    </p:spTree>
    <p:extLst>
      <p:ext uri="{BB962C8B-B14F-4D97-AF65-F5344CB8AC3E}">
        <p14:creationId xmlns:p14="http://schemas.microsoft.com/office/powerpoint/2010/main" val="150474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99"/>
                                        </p:tgtEl>
                                        <p:attrNameLst>
                                          <p:attrName>style.visibility</p:attrName>
                                        </p:attrNameLst>
                                      </p:cBhvr>
                                      <p:to>
                                        <p:strVal val="visible"/>
                                      </p:to>
                                    </p:set>
                                    <p:anim calcmode="lin" valueType="num">
                                      <p:cBhvr>
                                        <p:cTn id="15" dur="500" fill="hold"/>
                                        <p:tgtEl>
                                          <p:spTgt spid="99"/>
                                        </p:tgtEl>
                                        <p:attrNameLst>
                                          <p:attrName>ppt_w</p:attrName>
                                        </p:attrNameLst>
                                      </p:cBhvr>
                                      <p:tavLst>
                                        <p:tav tm="0">
                                          <p:val>
                                            <p:fltVal val="0"/>
                                          </p:val>
                                        </p:tav>
                                        <p:tav tm="100000">
                                          <p:val>
                                            <p:strVal val="#ppt_w"/>
                                          </p:val>
                                        </p:tav>
                                      </p:tavLst>
                                    </p:anim>
                                    <p:anim calcmode="lin" valueType="num">
                                      <p:cBhvr>
                                        <p:cTn id="16" dur="500" fill="hold"/>
                                        <p:tgtEl>
                                          <p:spTgt spid="99"/>
                                        </p:tgtEl>
                                        <p:attrNameLst>
                                          <p:attrName>ppt_h</p:attrName>
                                        </p:attrNameLst>
                                      </p:cBhvr>
                                      <p:tavLst>
                                        <p:tav tm="0">
                                          <p:val>
                                            <p:fltVal val="0"/>
                                          </p:val>
                                        </p:tav>
                                        <p:tav tm="100000">
                                          <p:val>
                                            <p:strVal val="#ppt_h"/>
                                          </p:val>
                                        </p:tav>
                                      </p:tavLst>
                                    </p:anim>
                                    <p:animEffect transition="in" filter="fade">
                                      <p:cBhvr>
                                        <p:cTn id="1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7C08CD26-5652-4BB6-888C-02FEEA118CD0}"/>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13</a:t>
            </a:fld>
            <a:endParaRPr lang="en-US" dirty="0"/>
          </a:p>
        </p:txBody>
      </p:sp>
      <p:sp>
        <p:nvSpPr>
          <p:cNvPr id="3" name="TextBox 6">
            <a:extLst>
              <a:ext uri="{FF2B5EF4-FFF2-40B4-BE49-F238E27FC236}">
                <a16:creationId xmlns:a16="http://schemas.microsoft.com/office/drawing/2014/main" id="{B0C342E7-FB67-4DB1-B445-BA9E1030C24E}"/>
              </a:ext>
            </a:extLst>
          </p:cNvPr>
          <p:cNvSpPr txBox="1">
            <a:spLocks noChangeArrowheads="1"/>
          </p:cNvSpPr>
          <p:nvPr/>
        </p:nvSpPr>
        <p:spPr bwMode="auto">
          <a:xfrm>
            <a:off x="1294418" y="3231767"/>
            <a:ext cx="2228850" cy="482825"/>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51435" tIns="25718" rIns="51435" bIns="25718">
            <a:spAutoFit/>
          </a:bodyPr>
          <a:lstStyle/>
          <a:p>
            <a:pPr algn="ctr"/>
            <a:r>
              <a:rPr lang="id-ID" b="1" dirty="0">
                <a:solidFill>
                  <a:schemeClr val="accent1">
                    <a:lumMod val="10000"/>
                  </a:schemeClr>
                </a:solidFill>
                <a:latin typeface="Calibri" panose="020F0502020204030204" pitchFamily="34" charset="0"/>
                <a:cs typeface="Calibri" panose="020F0502020204030204" pitchFamily="34" charset="0"/>
              </a:rPr>
              <a:t>STANDAR AKUNTANSI PEMERINTAHAN</a:t>
            </a:r>
          </a:p>
        </p:txBody>
      </p:sp>
      <p:graphicFrame>
        <p:nvGraphicFramePr>
          <p:cNvPr id="4" name="Diagram 3">
            <a:extLst>
              <a:ext uri="{FF2B5EF4-FFF2-40B4-BE49-F238E27FC236}">
                <a16:creationId xmlns:a16="http://schemas.microsoft.com/office/drawing/2014/main" id="{29227E74-988E-46E9-8212-C4227F87FB19}"/>
              </a:ext>
            </a:extLst>
          </p:cNvPr>
          <p:cNvGraphicFramePr/>
          <p:nvPr/>
        </p:nvGraphicFramePr>
        <p:xfrm>
          <a:off x="4133582" y="1638497"/>
          <a:ext cx="3803788" cy="2584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own Arrow Callout 8">
            <a:extLst>
              <a:ext uri="{FF2B5EF4-FFF2-40B4-BE49-F238E27FC236}">
                <a16:creationId xmlns:a16="http://schemas.microsoft.com/office/drawing/2014/main" id="{C5F7C15F-0957-49C3-97E5-D18CB229F066}"/>
              </a:ext>
            </a:extLst>
          </p:cNvPr>
          <p:cNvSpPr/>
          <p:nvPr/>
        </p:nvSpPr>
        <p:spPr>
          <a:xfrm>
            <a:off x="4137663" y="1009944"/>
            <a:ext cx="3799707" cy="623248"/>
          </a:xfrm>
          <a:prstGeom prst="downArrowCallout">
            <a:avLst>
              <a:gd name="adj1" fmla="val 25000"/>
              <a:gd name="adj2" fmla="val 25000"/>
              <a:gd name="adj3" fmla="val 25000"/>
              <a:gd name="adj4" fmla="val 64977"/>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r>
              <a:rPr lang="id-ID" sz="1800" b="1" dirty="0">
                <a:solidFill>
                  <a:schemeClr val="accent1">
                    <a:lumMod val="10000"/>
                  </a:schemeClr>
                </a:solidFill>
                <a:latin typeface="Calibri" panose="020F0502020204030204" pitchFamily="34" charset="0"/>
                <a:cs typeface="Calibri" panose="020F0502020204030204" pitchFamily="34" charset="0"/>
              </a:rPr>
              <a:t>Disertai Publikasi Lainnya</a:t>
            </a:r>
          </a:p>
        </p:txBody>
      </p:sp>
      <p:graphicFrame>
        <p:nvGraphicFramePr>
          <p:cNvPr id="7" name="Diagram 6">
            <a:extLst>
              <a:ext uri="{FF2B5EF4-FFF2-40B4-BE49-F238E27FC236}">
                <a16:creationId xmlns:a16="http://schemas.microsoft.com/office/drawing/2014/main" id="{3608D676-8E4D-47BE-B6DD-20EE4B260FFA}"/>
              </a:ext>
            </a:extLst>
          </p:cNvPr>
          <p:cNvGraphicFramePr/>
          <p:nvPr/>
        </p:nvGraphicFramePr>
        <p:xfrm>
          <a:off x="857250" y="1112362"/>
          <a:ext cx="3280413" cy="200790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itle 1">
            <a:extLst>
              <a:ext uri="{FF2B5EF4-FFF2-40B4-BE49-F238E27FC236}">
                <a16:creationId xmlns:a16="http://schemas.microsoft.com/office/drawing/2014/main" id="{5F1D2EE3-0B04-4268-97C1-2492EB55A5D4}"/>
              </a:ext>
            </a:extLst>
          </p:cNvPr>
          <p:cNvSpPr txBox="1">
            <a:spLocks/>
          </p:cNvSpPr>
          <p:nvPr/>
        </p:nvSpPr>
        <p:spPr>
          <a:xfrm>
            <a:off x="857251" y="105415"/>
            <a:ext cx="7425419" cy="623248"/>
          </a:xfrm>
          <a:prstGeom prst="rect">
            <a:avLst/>
          </a:prstGeom>
        </p:spPr>
        <p:txBody>
          <a:bodyPr vert="horz" lIns="42863" tIns="21431" rIns="42863" bIns="21431" rtlCol="0" anchor="ctr">
            <a:noAutofit/>
          </a:bodyPr>
          <a:lstStyle>
            <a:lvl1pPr algn="l" defTabSz="1097280" rtl="0" eaLnBrk="1" latinLnBrk="0" hangingPunct="1">
              <a:lnSpc>
                <a:spcPct val="85000"/>
              </a:lnSpc>
              <a:spcBef>
                <a:spcPct val="0"/>
              </a:spcBef>
              <a:buNone/>
              <a:defRPr sz="5760" kern="1200" spc="-60" baseline="0">
                <a:solidFill>
                  <a:schemeClr val="tx1">
                    <a:lumMod val="75000"/>
                    <a:lumOff val="25000"/>
                  </a:schemeClr>
                </a:solidFill>
                <a:latin typeface="+mj-lt"/>
                <a:ea typeface="+mj-ea"/>
                <a:cs typeface="+mj-cs"/>
              </a:defRPr>
            </a:lvl1pPr>
          </a:lstStyle>
          <a:p>
            <a:pPr algn="ctr"/>
            <a:r>
              <a:rPr lang="id-ID" sz="2800" b="1" dirty="0">
                <a:solidFill>
                  <a:schemeClr val="tx1"/>
                </a:solidFill>
                <a:latin typeface="Fjalla One" panose="02000506040000020004" pitchFamily="2" charset="0"/>
                <a:cs typeface="Arial" pitchFamily="34" charset="0"/>
              </a:rPr>
              <a:t>STRUKTUR STANDAR AKUNTANSI PEMERINTAHAN</a:t>
            </a:r>
            <a:endParaRPr lang="id-ID" sz="2800" b="1" dirty="0">
              <a:solidFill>
                <a:schemeClr val="tx1"/>
              </a:solidFill>
              <a:latin typeface="Fjalla One" panose="02000506040000020004" pitchFamily="2" charset="0"/>
            </a:endParaRPr>
          </a:p>
        </p:txBody>
      </p:sp>
    </p:spTree>
    <p:extLst>
      <p:ext uri="{BB962C8B-B14F-4D97-AF65-F5344CB8AC3E}">
        <p14:creationId xmlns:p14="http://schemas.microsoft.com/office/powerpoint/2010/main" val="15435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2A276B60-5742-0BC8-5722-B4F21D56B6AF}"/>
              </a:ext>
            </a:extLst>
          </p:cNvPr>
          <p:cNvSpPr/>
          <p:nvPr/>
        </p:nvSpPr>
        <p:spPr>
          <a:xfrm flipH="1">
            <a:off x="5948588" y="-18585"/>
            <a:ext cx="3138055" cy="5141231"/>
          </a:xfrm>
          <a:custGeom>
            <a:avLst/>
            <a:gdLst>
              <a:gd name="connsiteX0" fmla="*/ 0 w 4034380"/>
              <a:gd name="connsiteY0" fmla="*/ 0 h 6387470"/>
              <a:gd name="connsiteX1" fmla="*/ 99121 w 4034380"/>
              <a:gd name="connsiteY1" fmla="*/ 407095 h 6387470"/>
              <a:gd name="connsiteX2" fmla="*/ 3835330 w 4034380"/>
              <a:gd name="connsiteY2" fmla="*/ 6230244 h 6387470"/>
              <a:gd name="connsiteX3" fmla="*/ 4034380 w 4034380"/>
              <a:gd name="connsiteY3" fmla="*/ 6387470 h 6387470"/>
              <a:gd name="connsiteX4" fmla="*/ 0 w 4034380"/>
              <a:gd name="connsiteY4" fmla="*/ 6387470 h 6387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4380" h="6387470">
                <a:moveTo>
                  <a:pt x="0" y="0"/>
                </a:moveTo>
                <a:lnTo>
                  <a:pt x="99121" y="407095"/>
                </a:lnTo>
                <a:cubicBezTo>
                  <a:pt x="706345" y="2679955"/>
                  <a:pt x="2007852" y="4719094"/>
                  <a:pt x="3835330" y="6230244"/>
                </a:cubicBezTo>
                <a:lnTo>
                  <a:pt x="4034380" y="6387470"/>
                </a:lnTo>
                <a:lnTo>
                  <a:pt x="0" y="6387470"/>
                </a:lnTo>
                <a:close/>
              </a:path>
            </a:pathLst>
          </a:custGeom>
          <a:solidFill>
            <a:srgbClr val="9FBCED">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5" name="Rectangle: Rounded Corners 124">
            <a:extLst>
              <a:ext uri="{FF2B5EF4-FFF2-40B4-BE49-F238E27FC236}">
                <a16:creationId xmlns:a16="http://schemas.microsoft.com/office/drawing/2014/main" id="{5EDE78D7-47C5-3C8E-A662-BBE40C554C3E}"/>
              </a:ext>
            </a:extLst>
          </p:cNvPr>
          <p:cNvSpPr/>
          <p:nvPr/>
        </p:nvSpPr>
        <p:spPr>
          <a:xfrm>
            <a:off x="5810420" y="1820259"/>
            <a:ext cx="2961756" cy="1045336"/>
          </a:xfrm>
          <a:prstGeom prst="roundRect">
            <a:avLst/>
          </a:prstGeom>
          <a:solidFill>
            <a:srgbClr val="5B9B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123" name="Rectangle: Rounded Corners 122">
            <a:extLst>
              <a:ext uri="{FF2B5EF4-FFF2-40B4-BE49-F238E27FC236}">
                <a16:creationId xmlns:a16="http://schemas.microsoft.com/office/drawing/2014/main" id="{ECEE3B09-D431-DD11-87CE-2230CBFBC394}"/>
              </a:ext>
            </a:extLst>
          </p:cNvPr>
          <p:cNvSpPr/>
          <p:nvPr/>
        </p:nvSpPr>
        <p:spPr>
          <a:xfrm>
            <a:off x="326483" y="3155816"/>
            <a:ext cx="2961756" cy="1045336"/>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122" name="Rectangle: Rounded Corners 121">
            <a:extLst>
              <a:ext uri="{FF2B5EF4-FFF2-40B4-BE49-F238E27FC236}">
                <a16:creationId xmlns:a16="http://schemas.microsoft.com/office/drawing/2014/main" id="{97C7A91A-0906-0ADD-6DF4-24F070AFFCCB}"/>
              </a:ext>
            </a:extLst>
          </p:cNvPr>
          <p:cNvSpPr/>
          <p:nvPr/>
        </p:nvSpPr>
        <p:spPr>
          <a:xfrm>
            <a:off x="342555" y="1820259"/>
            <a:ext cx="2961756" cy="1045336"/>
          </a:xfrm>
          <a:prstGeom prst="roundRect">
            <a:avLst/>
          </a:prstGeom>
          <a:solidFill>
            <a:srgbClr val="70AD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grpSp>
        <p:nvGrpSpPr>
          <p:cNvPr id="53" name="Group 52">
            <a:extLst>
              <a:ext uri="{FF2B5EF4-FFF2-40B4-BE49-F238E27FC236}">
                <a16:creationId xmlns:a16="http://schemas.microsoft.com/office/drawing/2014/main" id="{1DCA1B3F-8901-E5D3-E763-1A3056202F11}"/>
              </a:ext>
            </a:extLst>
          </p:cNvPr>
          <p:cNvGrpSpPr/>
          <p:nvPr/>
        </p:nvGrpSpPr>
        <p:grpSpPr>
          <a:xfrm>
            <a:off x="8606923" y="4675555"/>
            <a:ext cx="537077" cy="378547"/>
            <a:chOff x="11475897" y="6234073"/>
            <a:chExt cx="716103" cy="504729"/>
          </a:xfrm>
        </p:grpSpPr>
        <p:sp>
          <p:nvSpPr>
            <p:cNvPr id="54" name="Rectangle 53">
              <a:extLst>
                <a:ext uri="{FF2B5EF4-FFF2-40B4-BE49-F238E27FC236}">
                  <a16:creationId xmlns:a16="http://schemas.microsoft.com/office/drawing/2014/main" id="{952A334C-60A6-270C-FC66-FAEA1DB878ED}"/>
                </a:ext>
              </a:extLst>
            </p:cNvPr>
            <p:cNvSpPr/>
            <p:nvPr userDrawn="1"/>
          </p:nvSpPr>
          <p:spPr>
            <a:xfrm flipH="1">
              <a:off x="11723826" y="6234073"/>
              <a:ext cx="468174" cy="248895"/>
            </a:xfrm>
            <a:prstGeom prst="rect">
              <a:avLst/>
            </a:prstGeom>
            <a:solidFill>
              <a:schemeClr val="accent5">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5" name="Rectangle 54">
              <a:extLst>
                <a:ext uri="{FF2B5EF4-FFF2-40B4-BE49-F238E27FC236}">
                  <a16:creationId xmlns:a16="http://schemas.microsoft.com/office/drawing/2014/main" id="{233732E1-17FA-2FB8-0354-CC727DE95102}"/>
                </a:ext>
              </a:extLst>
            </p:cNvPr>
            <p:cNvSpPr/>
            <p:nvPr userDrawn="1"/>
          </p:nvSpPr>
          <p:spPr>
            <a:xfrm flipH="1">
              <a:off x="11723826" y="6482969"/>
              <a:ext cx="468174" cy="248896"/>
            </a:xfrm>
            <a:prstGeom prst="rect">
              <a:avLst/>
            </a:prstGeom>
            <a:solidFill>
              <a:schemeClr val="accent5">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56" name="Oval 55">
              <a:extLst>
                <a:ext uri="{FF2B5EF4-FFF2-40B4-BE49-F238E27FC236}">
                  <a16:creationId xmlns:a16="http://schemas.microsoft.com/office/drawing/2014/main" id="{3BE8F878-1BDC-921C-BBEC-274677D6EB1F}"/>
                </a:ext>
              </a:extLst>
            </p:cNvPr>
            <p:cNvSpPr/>
            <p:nvPr/>
          </p:nvSpPr>
          <p:spPr>
            <a:xfrm flipH="1">
              <a:off x="11475897" y="6242945"/>
              <a:ext cx="495857" cy="495857"/>
            </a:xfrm>
            <a:prstGeom prst="ellipse">
              <a:avLst/>
            </a:prstGeom>
            <a:solidFill>
              <a:schemeClr val="accent6">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57" name="Oval 56">
              <a:extLst>
                <a:ext uri="{FF2B5EF4-FFF2-40B4-BE49-F238E27FC236}">
                  <a16:creationId xmlns:a16="http://schemas.microsoft.com/office/drawing/2014/main" id="{C2E5D85D-969F-66C5-B838-8C7621520CD3}"/>
                </a:ext>
              </a:extLst>
            </p:cNvPr>
            <p:cNvSpPr/>
            <p:nvPr/>
          </p:nvSpPr>
          <p:spPr>
            <a:xfrm flipH="1">
              <a:off x="11509026" y="6277647"/>
              <a:ext cx="429599" cy="42959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58" name="Slide Number Placeholder 5">
            <a:extLst>
              <a:ext uri="{FF2B5EF4-FFF2-40B4-BE49-F238E27FC236}">
                <a16:creationId xmlns:a16="http://schemas.microsoft.com/office/drawing/2014/main" id="{763F3699-1B9D-5A69-67A4-17A8EEE28E16}"/>
              </a:ext>
            </a:extLst>
          </p:cNvPr>
          <p:cNvSpPr txBox="1">
            <a:spLocks/>
          </p:cNvSpPr>
          <p:nvPr/>
        </p:nvSpPr>
        <p:spPr>
          <a:xfrm>
            <a:off x="6847331" y="4727907"/>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C7F825-5A84-45F4-A22F-DA5A2141739D}" type="slidenum">
              <a:rPr lang="en-ID" sz="1350">
                <a:solidFill>
                  <a:schemeClr val="tx1"/>
                </a:solidFill>
              </a:rPr>
              <a:pPr/>
              <a:t>14</a:t>
            </a:fld>
            <a:endParaRPr lang="en-ID" sz="1350" dirty="0">
              <a:solidFill>
                <a:schemeClr val="tx1"/>
              </a:solidFill>
            </a:endParaRPr>
          </a:p>
        </p:txBody>
      </p:sp>
      <p:grpSp>
        <p:nvGrpSpPr>
          <p:cNvPr id="59" name="Group 58">
            <a:extLst>
              <a:ext uri="{FF2B5EF4-FFF2-40B4-BE49-F238E27FC236}">
                <a16:creationId xmlns:a16="http://schemas.microsoft.com/office/drawing/2014/main" id="{F3C4425C-7918-0DAD-680B-FF10CEAAFD43}"/>
              </a:ext>
            </a:extLst>
          </p:cNvPr>
          <p:cNvGrpSpPr/>
          <p:nvPr/>
        </p:nvGrpSpPr>
        <p:grpSpPr>
          <a:xfrm>
            <a:off x="2839260" y="99587"/>
            <a:ext cx="4082535" cy="540432"/>
            <a:chOff x="4429904" y="266316"/>
            <a:chExt cx="4325673" cy="467844"/>
          </a:xfrm>
        </p:grpSpPr>
        <p:sp>
          <p:nvSpPr>
            <p:cNvPr id="60" name="Title 1">
              <a:extLst>
                <a:ext uri="{FF2B5EF4-FFF2-40B4-BE49-F238E27FC236}">
                  <a16:creationId xmlns:a16="http://schemas.microsoft.com/office/drawing/2014/main" id="{08223A97-8B25-50EF-6C8E-12D4D8154C3C}"/>
                </a:ext>
              </a:extLst>
            </p:cNvPr>
            <p:cNvSpPr txBox="1">
              <a:spLocks/>
            </p:cNvSpPr>
            <p:nvPr/>
          </p:nvSpPr>
          <p:spPr>
            <a:xfrm>
              <a:off x="4607447" y="266316"/>
              <a:ext cx="3970588" cy="467844"/>
            </a:xfrm>
            <a:prstGeom prst="rect">
              <a:avLst/>
            </a:prstGeom>
            <a:gradFill flip="none" rotWithShape="1">
              <a:gsLst>
                <a:gs pos="0">
                  <a:srgbClr val="3368C3">
                    <a:shade val="30000"/>
                    <a:satMod val="115000"/>
                  </a:srgbClr>
                </a:gs>
                <a:gs pos="50000">
                  <a:srgbClr val="3368C3">
                    <a:shade val="67500"/>
                    <a:satMod val="115000"/>
                  </a:srgbClr>
                </a:gs>
                <a:gs pos="100000">
                  <a:srgbClr val="3368C3">
                    <a:shade val="100000"/>
                    <a:satMod val="115000"/>
                  </a:srgbClr>
                </a:gs>
              </a:gsLst>
              <a:path path="circle">
                <a:fillToRect l="50000" t="50000" r="50000" b="50000"/>
              </a:path>
              <a:tileRect/>
            </a:gradFill>
            <a:ln w="1905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2400" b="1" dirty="0">
                  <a:solidFill>
                    <a:schemeClr val="bg1"/>
                  </a:solidFill>
                  <a:latin typeface="Fjalla One" panose="02000506040000020004" pitchFamily="2" charset="0"/>
                  <a:cs typeface="Arial" panose="020B0604020202020204" pitchFamily="34" charset="0"/>
                </a:rPr>
                <a:t>CAPAIAN KINERJA KSAP</a:t>
              </a:r>
              <a:endParaRPr lang="en-ID" sz="2400" b="1" dirty="0">
                <a:solidFill>
                  <a:schemeClr val="bg1"/>
                </a:solidFill>
                <a:latin typeface="Fjalla One" panose="02000506040000020004" pitchFamily="2" charset="0"/>
                <a:cs typeface="Arial" panose="020B0604020202020204" pitchFamily="34" charset="0"/>
              </a:endParaRPr>
            </a:p>
          </p:txBody>
        </p:sp>
        <p:sp>
          <p:nvSpPr>
            <p:cNvPr id="61" name="Oval 60">
              <a:extLst>
                <a:ext uri="{FF2B5EF4-FFF2-40B4-BE49-F238E27FC236}">
                  <a16:creationId xmlns:a16="http://schemas.microsoft.com/office/drawing/2014/main" id="{42FCE726-E8FC-3ABA-25D7-D5A7FFAED1F5}"/>
                </a:ext>
              </a:extLst>
            </p:cNvPr>
            <p:cNvSpPr/>
            <p:nvPr/>
          </p:nvSpPr>
          <p:spPr>
            <a:xfrm>
              <a:off x="4429904" y="341392"/>
              <a:ext cx="355085" cy="317691"/>
            </a:xfrm>
            <a:prstGeom prst="ellipse">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2" name="Oval 61">
              <a:extLst>
                <a:ext uri="{FF2B5EF4-FFF2-40B4-BE49-F238E27FC236}">
                  <a16:creationId xmlns:a16="http://schemas.microsoft.com/office/drawing/2014/main" id="{0D40608E-06E7-0341-3C22-B0EB19CDDC67}"/>
                </a:ext>
              </a:extLst>
            </p:cNvPr>
            <p:cNvSpPr/>
            <p:nvPr/>
          </p:nvSpPr>
          <p:spPr>
            <a:xfrm>
              <a:off x="8400492" y="361537"/>
              <a:ext cx="355085" cy="317691"/>
            </a:xfrm>
            <a:prstGeom prst="ellipse">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80" name="Rectangle 8">
            <a:extLst>
              <a:ext uri="{FF2B5EF4-FFF2-40B4-BE49-F238E27FC236}">
                <a16:creationId xmlns:a16="http://schemas.microsoft.com/office/drawing/2014/main" id="{B1919D45-667B-1A52-8DCA-4BA542F232CA}"/>
              </a:ext>
            </a:extLst>
          </p:cNvPr>
          <p:cNvSpPr/>
          <p:nvPr/>
        </p:nvSpPr>
        <p:spPr>
          <a:xfrm>
            <a:off x="483443" y="932681"/>
            <a:ext cx="8273283" cy="300082"/>
          </a:xfrm>
          <a:prstGeom prst="rect">
            <a:avLst/>
          </a:prstGeom>
          <a:solidFill>
            <a:srgbClr val="F8D95E"/>
          </a:solidFill>
          <a:ln w="9525">
            <a:solidFill>
              <a:srgbClr val="776D55"/>
            </a:solidFill>
          </a:ln>
        </p:spPr>
        <p:style>
          <a:lnRef idx="2">
            <a:schemeClr val="accent6"/>
          </a:lnRef>
          <a:fillRef idx="1">
            <a:schemeClr val="lt1"/>
          </a:fillRef>
          <a:effectRef idx="0">
            <a:schemeClr val="accent6"/>
          </a:effectRef>
          <a:fontRef idx="minor">
            <a:schemeClr val="dk1"/>
          </a:fontRef>
        </p:style>
        <p:txBody>
          <a:bodyPr wrap="square" lIns="68580" tIns="34290" rIns="68580" bIns="34290">
            <a:spAutoFit/>
          </a:bodyPr>
          <a:lstStyle/>
          <a:p>
            <a:pPr algn="ctr"/>
            <a:r>
              <a:rPr lang="en-US" sz="1500" b="1" dirty="0">
                <a:ln w="0"/>
                <a:solidFill>
                  <a:schemeClr val="tx1"/>
                </a:solidFill>
                <a:effectLst>
                  <a:outerShdw blurRad="38100" dist="19050" dir="2700000" algn="tl" rotWithShape="0">
                    <a:schemeClr val="dk1">
                      <a:alpha val="40000"/>
                    </a:schemeClr>
                  </a:outerShdw>
                </a:effectLst>
              </a:rPr>
              <a:t>PRODUK KSAP DALAM KURUN WAKTU 2004-2022</a:t>
            </a:r>
          </a:p>
        </p:txBody>
      </p:sp>
      <p:pic>
        <p:nvPicPr>
          <p:cNvPr id="82" name="Picture 3" descr="G:\ \z\1\2-1.png">
            <a:extLst>
              <a:ext uri="{FF2B5EF4-FFF2-40B4-BE49-F238E27FC236}">
                <a16:creationId xmlns:a16="http://schemas.microsoft.com/office/drawing/2014/main" id="{C0759ED2-135E-7398-A3C8-4B8DAA6FC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9912" y="3888357"/>
            <a:ext cx="1072202" cy="1037801"/>
          </a:xfrm>
          <a:prstGeom prst="rect">
            <a:avLst/>
          </a:prstGeom>
          <a:noFill/>
          <a:extLst>
            <a:ext uri="{909E8E84-426E-40DD-AFC4-6F175D3DCCD1}">
              <a14:hiddenFill xmlns:a14="http://schemas.microsoft.com/office/drawing/2010/main">
                <a:solidFill>
                  <a:srgbClr val="FFFFFF"/>
                </a:solidFill>
              </a14:hiddenFill>
            </a:ext>
          </a:extLst>
        </p:spPr>
      </p:pic>
      <p:grpSp>
        <p:nvGrpSpPr>
          <p:cNvPr id="83" name="กลุ่ม 61">
            <a:extLst>
              <a:ext uri="{FF2B5EF4-FFF2-40B4-BE49-F238E27FC236}">
                <a16:creationId xmlns:a16="http://schemas.microsoft.com/office/drawing/2014/main" id="{CF6617D1-6FE6-4DB8-ABE4-37AE5086C5E8}"/>
              </a:ext>
            </a:extLst>
          </p:cNvPr>
          <p:cNvGrpSpPr/>
          <p:nvPr/>
        </p:nvGrpSpPr>
        <p:grpSpPr>
          <a:xfrm>
            <a:off x="3522387" y="2617670"/>
            <a:ext cx="1377940" cy="1225775"/>
            <a:chOff x="9695377" y="6112232"/>
            <a:chExt cx="3674506" cy="3268733"/>
          </a:xfrm>
        </p:grpSpPr>
        <p:sp>
          <p:nvSpPr>
            <p:cNvPr id="84" name="Freeform 8">
              <a:extLst>
                <a:ext uri="{FF2B5EF4-FFF2-40B4-BE49-F238E27FC236}">
                  <a16:creationId xmlns:a16="http://schemas.microsoft.com/office/drawing/2014/main" id="{71891EA2-ABF0-C3E5-1241-18A9B07A48CF}"/>
                </a:ext>
              </a:extLst>
            </p:cNvPr>
            <p:cNvSpPr>
              <a:spLocks/>
            </p:cNvSpPr>
            <p:nvPr/>
          </p:nvSpPr>
          <p:spPr bwMode="auto">
            <a:xfrm>
              <a:off x="9695377" y="6112232"/>
              <a:ext cx="3674506" cy="3268733"/>
            </a:xfrm>
            <a:custGeom>
              <a:avLst/>
              <a:gdLst>
                <a:gd name="T0" fmla="*/ 297 w 299"/>
                <a:gd name="T1" fmla="*/ 131 h 266"/>
                <a:gd name="T2" fmla="*/ 287 w 299"/>
                <a:gd name="T3" fmla="*/ 119 h 266"/>
                <a:gd name="T4" fmla="*/ 286 w 299"/>
                <a:gd name="T5" fmla="*/ 118 h 266"/>
                <a:gd name="T6" fmla="*/ 273 w 299"/>
                <a:gd name="T7" fmla="*/ 114 h 266"/>
                <a:gd name="T8" fmla="*/ 248 w 299"/>
                <a:gd name="T9" fmla="*/ 122 h 266"/>
                <a:gd name="T10" fmla="*/ 248 w 299"/>
                <a:gd name="T11" fmla="*/ 122 h 266"/>
                <a:gd name="T12" fmla="*/ 238 w 299"/>
                <a:gd name="T13" fmla="*/ 124 h 266"/>
                <a:gd name="T14" fmla="*/ 219 w 299"/>
                <a:gd name="T15" fmla="*/ 103 h 266"/>
                <a:gd name="T16" fmla="*/ 219 w 299"/>
                <a:gd name="T17" fmla="*/ 0 h 266"/>
                <a:gd name="T18" fmla="*/ 116 w 299"/>
                <a:gd name="T19" fmla="*/ 0 h 266"/>
                <a:gd name="T20" fmla="*/ 108 w 299"/>
                <a:gd name="T21" fmla="*/ 3 h 266"/>
                <a:gd name="T22" fmla="*/ 108 w 299"/>
                <a:gd name="T23" fmla="*/ 12 h 266"/>
                <a:gd name="T24" fmla="*/ 117 w 299"/>
                <a:gd name="T25" fmla="*/ 42 h 266"/>
                <a:gd name="T26" fmla="*/ 78 w 299"/>
                <a:gd name="T27" fmla="*/ 80 h 266"/>
                <a:gd name="T28" fmla="*/ 40 w 299"/>
                <a:gd name="T29" fmla="*/ 42 h 266"/>
                <a:gd name="T30" fmla="*/ 49 w 299"/>
                <a:gd name="T31" fmla="*/ 12 h 266"/>
                <a:gd name="T32" fmla="*/ 49 w 299"/>
                <a:gd name="T33" fmla="*/ 3 h 266"/>
                <a:gd name="T34" fmla="*/ 41 w 299"/>
                <a:gd name="T35" fmla="*/ 0 h 266"/>
                <a:gd name="T36" fmla="*/ 0 w 299"/>
                <a:gd name="T37" fmla="*/ 0 h 266"/>
                <a:gd name="T38" fmla="*/ 26 w 299"/>
                <a:gd name="T39" fmla="*/ 67 h 266"/>
                <a:gd name="T40" fmla="*/ 106 w 299"/>
                <a:gd name="T41" fmla="*/ 203 h 266"/>
                <a:gd name="T42" fmla="*/ 114 w 299"/>
                <a:gd name="T43" fmla="*/ 233 h 266"/>
                <a:gd name="T44" fmla="*/ 107 w 299"/>
                <a:gd name="T45" fmla="*/ 244 h 266"/>
                <a:gd name="T46" fmla="*/ 107 w 299"/>
                <a:gd name="T47" fmla="*/ 248 h 266"/>
                <a:gd name="T48" fmla="*/ 107 w 299"/>
                <a:gd name="T49" fmla="*/ 253 h 266"/>
                <a:gd name="T50" fmla="*/ 122 w 299"/>
                <a:gd name="T51" fmla="*/ 266 h 266"/>
                <a:gd name="T52" fmla="*/ 219 w 299"/>
                <a:gd name="T53" fmla="*/ 266 h 266"/>
                <a:gd name="T54" fmla="*/ 219 w 299"/>
                <a:gd name="T55" fmla="*/ 198 h 266"/>
                <a:gd name="T56" fmla="*/ 219 w 299"/>
                <a:gd name="T57" fmla="*/ 177 h 266"/>
                <a:gd name="T58" fmla="*/ 238 w 299"/>
                <a:gd name="T59" fmla="*/ 156 h 266"/>
                <a:gd name="T60" fmla="*/ 248 w 299"/>
                <a:gd name="T61" fmla="*/ 158 h 266"/>
                <a:gd name="T62" fmla="*/ 248 w 299"/>
                <a:gd name="T63" fmla="*/ 158 h 266"/>
                <a:gd name="T64" fmla="*/ 264 w 299"/>
                <a:gd name="T65" fmla="*/ 164 h 266"/>
                <a:gd name="T66" fmla="*/ 273 w 299"/>
                <a:gd name="T67" fmla="*/ 166 h 266"/>
                <a:gd name="T68" fmla="*/ 286 w 299"/>
                <a:gd name="T69" fmla="*/ 162 h 266"/>
                <a:gd name="T70" fmla="*/ 287 w 299"/>
                <a:gd name="T71" fmla="*/ 161 h 266"/>
                <a:gd name="T72" fmla="*/ 299 w 299"/>
                <a:gd name="T73" fmla="*/ 140 h 266"/>
                <a:gd name="T74" fmla="*/ 297 w 299"/>
                <a:gd name="T75" fmla="*/ 131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9" h="266">
                  <a:moveTo>
                    <a:pt x="297" y="131"/>
                  </a:moveTo>
                  <a:cubicBezTo>
                    <a:pt x="295" y="126"/>
                    <a:pt x="292" y="122"/>
                    <a:pt x="287" y="119"/>
                  </a:cubicBezTo>
                  <a:cubicBezTo>
                    <a:pt x="287" y="118"/>
                    <a:pt x="287" y="118"/>
                    <a:pt x="286" y="118"/>
                  </a:cubicBezTo>
                  <a:cubicBezTo>
                    <a:pt x="282" y="115"/>
                    <a:pt x="278" y="114"/>
                    <a:pt x="273" y="114"/>
                  </a:cubicBezTo>
                  <a:cubicBezTo>
                    <a:pt x="267" y="114"/>
                    <a:pt x="255" y="119"/>
                    <a:pt x="248" y="122"/>
                  </a:cubicBezTo>
                  <a:cubicBezTo>
                    <a:pt x="248" y="122"/>
                    <a:pt x="248" y="122"/>
                    <a:pt x="248" y="122"/>
                  </a:cubicBezTo>
                  <a:cubicBezTo>
                    <a:pt x="244" y="123"/>
                    <a:pt x="241" y="124"/>
                    <a:pt x="238" y="124"/>
                  </a:cubicBezTo>
                  <a:cubicBezTo>
                    <a:pt x="227" y="124"/>
                    <a:pt x="219" y="115"/>
                    <a:pt x="219" y="103"/>
                  </a:cubicBezTo>
                  <a:cubicBezTo>
                    <a:pt x="219" y="0"/>
                    <a:pt x="219" y="0"/>
                    <a:pt x="219" y="0"/>
                  </a:cubicBezTo>
                  <a:cubicBezTo>
                    <a:pt x="116" y="0"/>
                    <a:pt x="116" y="0"/>
                    <a:pt x="116" y="0"/>
                  </a:cubicBezTo>
                  <a:cubicBezTo>
                    <a:pt x="112" y="0"/>
                    <a:pt x="109" y="1"/>
                    <a:pt x="108" y="3"/>
                  </a:cubicBezTo>
                  <a:cubicBezTo>
                    <a:pt x="107" y="5"/>
                    <a:pt x="107" y="8"/>
                    <a:pt x="108" y="12"/>
                  </a:cubicBezTo>
                  <a:cubicBezTo>
                    <a:pt x="109" y="14"/>
                    <a:pt x="117" y="31"/>
                    <a:pt x="117" y="42"/>
                  </a:cubicBezTo>
                  <a:cubicBezTo>
                    <a:pt x="117" y="63"/>
                    <a:pt x="100" y="80"/>
                    <a:pt x="78" y="80"/>
                  </a:cubicBezTo>
                  <a:cubicBezTo>
                    <a:pt x="57" y="80"/>
                    <a:pt x="40" y="63"/>
                    <a:pt x="40" y="42"/>
                  </a:cubicBezTo>
                  <a:cubicBezTo>
                    <a:pt x="40" y="31"/>
                    <a:pt x="48" y="14"/>
                    <a:pt x="49" y="12"/>
                  </a:cubicBezTo>
                  <a:cubicBezTo>
                    <a:pt x="50" y="8"/>
                    <a:pt x="50" y="5"/>
                    <a:pt x="49" y="3"/>
                  </a:cubicBezTo>
                  <a:cubicBezTo>
                    <a:pt x="48" y="1"/>
                    <a:pt x="45" y="0"/>
                    <a:pt x="41" y="0"/>
                  </a:cubicBezTo>
                  <a:cubicBezTo>
                    <a:pt x="0" y="0"/>
                    <a:pt x="0" y="0"/>
                    <a:pt x="0" y="0"/>
                  </a:cubicBezTo>
                  <a:cubicBezTo>
                    <a:pt x="6" y="24"/>
                    <a:pt x="14" y="46"/>
                    <a:pt x="26" y="67"/>
                  </a:cubicBezTo>
                  <a:cubicBezTo>
                    <a:pt x="82" y="168"/>
                    <a:pt x="97" y="148"/>
                    <a:pt x="106" y="203"/>
                  </a:cubicBezTo>
                  <a:cubicBezTo>
                    <a:pt x="109" y="216"/>
                    <a:pt x="111" y="226"/>
                    <a:pt x="114" y="233"/>
                  </a:cubicBezTo>
                  <a:cubicBezTo>
                    <a:pt x="109" y="236"/>
                    <a:pt x="107" y="240"/>
                    <a:pt x="107" y="244"/>
                  </a:cubicBezTo>
                  <a:cubicBezTo>
                    <a:pt x="107" y="248"/>
                    <a:pt x="107" y="248"/>
                    <a:pt x="107" y="248"/>
                  </a:cubicBezTo>
                  <a:cubicBezTo>
                    <a:pt x="107" y="253"/>
                    <a:pt x="107" y="253"/>
                    <a:pt x="107" y="253"/>
                  </a:cubicBezTo>
                  <a:cubicBezTo>
                    <a:pt x="107" y="260"/>
                    <a:pt x="114" y="266"/>
                    <a:pt x="122" y="266"/>
                  </a:cubicBezTo>
                  <a:cubicBezTo>
                    <a:pt x="219" y="266"/>
                    <a:pt x="219" y="266"/>
                    <a:pt x="219" y="266"/>
                  </a:cubicBezTo>
                  <a:cubicBezTo>
                    <a:pt x="219" y="198"/>
                    <a:pt x="219" y="198"/>
                    <a:pt x="219" y="198"/>
                  </a:cubicBezTo>
                  <a:cubicBezTo>
                    <a:pt x="219" y="177"/>
                    <a:pt x="219" y="177"/>
                    <a:pt x="219" y="177"/>
                  </a:cubicBezTo>
                  <a:cubicBezTo>
                    <a:pt x="219" y="165"/>
                    <a:pt x="227" y="156"/>
                    <a:pt x="238" y="156"/>
                  </a:cubicBezTo>
                  <a:cubicBezTo>
                    <a:pt x="241" y="156"/>
                    <a:pt x="244" y="157"/>
                    <a:pt x="248" y="158"/>
                  </a:cubicBezTo>
                  <a:cubicBezTo>
                    <a:pt x="248" y="158"/>
                    <a:pt x="248" y="158"/>
                    <a:pt x="248" y="158"/>
                  </a:cubicBezTo>
                  <a:cubicBezTo>
                    <a:pt x="252" y="160"/>
                    <a:pt x="259" y="163"/>
                    <a:pt x="264" y="164"/>
                  </a:cubicBezTo>
                  <a:cubicBezTo>
                    <a:pt x="268" y="165"/>
                    <a:pt x="271" y="166"/>
                    <a:pt x="273" y="166"/>
                  </a:cubicBezTo>
                  <a:cubicBezTo>
                    <a:pt x="278" y="166"/>
                    <a:pt x="282" y="164"/>
                    <a:pt x="286" y="162"/>
                  </a:cubicBezTo>
                  <a:cubicBezTo>
                    <a:pt x="287" y="162"/>
                    <a:pt x="287" y="161"/>
                    <a:pt x="287" y="161"/>
                  </a:cubicBezTo>
                  <a:cubicBezTo>
                    <a:pt x="294" y="156"/>
                    <a:pt x="299" y="148"/>
                    <a:pt x="299" y="140"/>
                  </a:cubicBezTo>
                  <a:cubicBezTo>
                    <a:pt x="299" y="137"/>
                    <a:pt x="298" y="134"/>
                    <a:pt x="297" y="131"/>
                  </a:cubicBezTo>
                  <a:close/>
                </a:path>
              </a:pathLst>
            </a:custGeom>
            <a:solidFill>
              <a:schemeClr val="accent2"/>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grpSp>
          <p:nvGrpSpPr>
            <p:cNvPr id="85" name="กลุ่ม 63">
              <a:extLst>
                <a:ext uri="{FF2B5EF4-FFF2-40B4-BE49-F238E27FC236}">
                  <a16:creationId xmlns:a16="http://schemas.microsoft.com/office/drawing/2014/main" id="{ED2AEE8C-F8EA-6EA5-C26F-44802EF7B78C}"/>
                </a:ext>
              </a:extLst>
            </p:cNvPr>
            <p:cNvGrpSpPr/>
            <p:nvPr/>
          </p:nvGrpSpPr>
          <p:grpSpPr>
            <a:xfrm>
              <a:off x="11095037" y="7374076"/>
              <a:ext cx="929411" cy="931724"/>
              <a:chOff x="17129509" y="11525195"/>
              <a:chExt cx="638175" cy="639763"/>
            </a:xfrm>
            <a:solidFill>
              <a:schemeClr val="bg1"/>
            </a:solidFill>
          </p:grpSpPr>
          <p:sp>
            <p:nvSpPr>
              <p:cNvPr id="86" name="Freeform 209">
                <a:extLst>
                  <a:ext uri="{FF2B5EF4-FFF2-40B4-BE49-F238E27FC236}">
                    <a16:creationId xmlns:a16="http://schemas.microsoft.com/office/drawing/2014/main" id="{3C454D73-1855-71F5-5243-466B18869C54}"/>
                  </a:ext>
                </a:extLst>
              </p:cNvPr>
              <p:cNvSpPr>
                <a:spLocks noEditPoints="1"/>
              </p:cNvSpPr>
              <p:nvPr/>
            </p:nvSpPr>
            <p:spPr bwMode="auto">
              <a:xfrm>
                <a:off x="17129509" y="11525195"/>
                <a:ext cx="638175" cy="639763"/>
              </a:xfrm>
              <a:custGeom>
                <a:avLst/>
                <a:gdLst>
                  <a:gd name="T0" fmla="*/ 59 w 67"/>
                  <a:gd name="T1" fmla="*/ 5 h 67"/>
                  <a:gd name="T2" fmla="*/ 52 w 67"/>
                  <a:gd name="T3" fmla="*/ 5 h 67"/>
                  <a:gd name="T4" fmla="*/ 52 w 67"/>
                  <a:gd name="T5" fmla="*/ 2 h 67"/>
                  <a:gd name="T6" fmla="*/ 50 w 67"/>
                  <a:gd name="T7" fmla="*/ 0 h 67"/>
                  <a:gd name="T8" fmla="*/ 49 w 67"/>
                  <a:gd name="T9" fmla="*/ 2 h 67"/>
                  <a:gd name="T10" fmla="*/ 49 w 67"/>
                  <a:gd name="T11" fmla="*/ 5 h 67"/>
                  <a:gd name="T12" fmla="*/ 18 w 67"/>
                  <a:gd name="T13" fmla="*/ 5 h 67"/>
                  <a:gd name="T14" fmla="*/ 18 w 67"/>
                  <a:gd name="T15" fmla="*/ 2 h 67"/>
                  <a:gd name="T16" fmla="*/ 16 w 67"/>
                  <a:gd name="T17" fmla="*/ 0 h 67"/>
                  <a:gd name="T18" fmla="*/ 14 w 67"/>
                  <a:gd name="T19" fmla="*/ 2 h 67"/>
                  <a:gd name="T20" fmla="*/ 14 w 67"/>
                  <a:gd name="T21" fmla="*/ 5 h 67"/>
                  <a:gd name="T22" fmla="*/ 8 w 67"/>
                  <a:gd name="T23" fmla="*/ 5 h 67"/>
                  <a:gd name="T24" fmla="*/ 0 w 67"/>
                  <a:gd name="T25" fmla="*/ 13 h 67"/>
                  <a:gd name="T26" fmla="*/ 0 w 67"/>
                  <a:gd name="T27" fmla="*/ 59 h 67"/>
                  <a:gd name="T28" fmla="*/ 8 w 67"/>
                  <a:gd name="T29" fmla="*/ 67 h 67"/>
                  <a:gd name="T30" fmla="*/ 59 w 67"/>
                  <a:gd name="T31" fmla="*/ 67 h 67"/>
                  <a:gd name="T32" fmla="*/ 67 w 67"/>
                  <a:gd name="T33" fmla="*/ 59 h 67"/>
                  <a:gd name="T34" fmla="*/ 67 w 67"/>
                  <a:gd name="T35" fmla="*/ 13 h 67"/>
                  <a:gd name="T36" fmla="*/ 59 w 67"/>
                  <a:gd name="T37" fmla="*/ 5 h 67"/>
                  <a:gd name="T38" fmla="*/ 63 w 67"/>
                  <a:gd name="T39" fmla="*/ 59 h 67"/>
                  <a:gd name="T40" fmla="*/ 59 w 67"/>
                  <a:gd name="T41" fmla="*/ 63 h 67"/>
                  <a:gd name="T42" fmla="*/ 8 w 67"/>
                  <a:gd name="T43" fmla="*/ 63 h 67"/>
                  <a:gd name="T44" fmla="*/ 3 w 67"/>
                  <a:gd name="T45" fmla="*/ 59 h 67"/>
                  <a:gd name="T46" fmla="*/ 3 w 67"/>
                  <a:gd name="T47" fmla="*/ 21 h 67"/>
                  <a:gd name="T48" fmla="*/ 63 w 67"/>
                  <a:gd name="T49" fmla="*/ 21 h 67"/>
                  <a:gd name="T50" fmla="*/ 63 w 67"/>
                  <a:gd name="T51" fmla="*/ 59 h 67"/>
                  <a:gd name="T52" fmla="*/ 63 w 67"/>
                  <a:gd name="T53" fmla="*/ 17 h 67"/>
                  <a:gd name="T54" fmla="*/ 3 w 67"/>
                  <a:gd name="T55" fmla="*/ 17 h 67"/>
                  <a:gd name="T56" fmla="*/ 3 w 67"/>
                  <a:gd name="T57" fmla="*/ 13 h 67"/>
                  <a:gd name="T58" fmla="*/ 8 w 67"/>
                  <a:gd name="T59" fmla="*/ 8 h 67"/>
                  <a:gd name="T60" fmla="*/ 14 w 67"/>
                  <a:gd name="T61" fmla="*/ 8 h 67"/>
                  <a:gd name="T62" fmla="*/ 14 w 67"/>
                  <a:gd name="T63" fmla="*/ 12 h 67"/>
                  <a:gd name="T64" fmla="*/ 16 w 67"/>
                  <a:gd name="T65" fmla="*/ 14 h 67"/>
                  <a:gd name="T66" fmla="*/ 18 w 67"/>
                  <a:gd name="T67" fmla="*/ 12 h 67"/>
                  <a:gd name="T68" fmla="*/ 18 w 67"/>
                  <a:gd name="T69" fmla="*/ 8 h 67"/>
                  <a:gd name="T70" fmla="*/ 49 w 67"/>
                  <a:gd name="T71" fmla="*/ 8 h 67"/>
                  <a:gd name="T72" fmla="*/ 49 w 67"/>
                  <a:gd name="T73" fmla="*/ 12 h 67"/>
                  <a:gd name="T74" fmla="*/ 50 w 67"/>
                  <a:gd name="T75" fmla="*/ 14 h 67"/>
                  <a:gd name="T76" fmla="*/ 52 w 67"/>
                  <a:gd name="T77" fmla="*/ 12 h 67"/>
                  <a:gd name="T78" fmla="*/ 52 w 67"/>
                  <a:gd name="T79" fmla="*/ 8 h 67"/>
                  <a:gd name="T80" fmla="*/ 59 w 67"/>
                  <a:gd name="T81" fmla="*/ 8 h 67"/>
                  <a:gd name="T82" fmla="*/ 63 w 67"/>
                  <a:gd name="T83" fmla="*/ 13 h 67"/>
                  <a:gd name="T84" fmla="*/ 63 w 67"/>
                  <a:gd name="T85" fmla="*/ 1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67">
                    <a:moveTo>
                      <a:pt x="59" y="5"/>
                    </a:moveTo>
                    <a:cubicBezTo>
                      <a:pt x="52" y="5"/>
                      <a:pt x="52" y="5"/>
                      <a:pt x="52" y="5"/>
                    </a:cubicBezTo>
                    <a:cubicBezTo>
                      <a:pt x="52" y="2"/>
                      <a:pt x="52" y="2"/>
                      <a:pt x="52" y="2"/>
                    </a:cubicBezTo>
                    <a:cubicBezTo>
                      <a:pt x="52" y="1"/>
                      <a:pt x="51" y="0"/>
                      <a:pt x="50" y="0"/>
                    </a:cubicBezTo>
                    <a:cubicBezTo>
                      <a:pt x="49" y="0"/>
                      <a:pt x="49" y="1"/>
                      <a:pt x="49" y="2"/>
                    </a:cubicBezTo>
                    <a:cubicBezTo>
                      <a:pt x="49" y="5"/>
                      <a:pt x="49" y="5"/>
                      <a:pt x="49" y="5"/>
                    </a:cubicBezTo>
                    <a:cubicBezTo>
                      <a:pt x="18" y="5"/>
                      <a:pt x="18" y="5"/>
                      <a:pt x="18" y="5"/>
                    </a:cubicBezTo>
                    <a:cubicBezTo>
                      <a:pt x="18" y="2"/>
                      <a:pt x="18" y="2"/>
                      <a:pt x="18" y="2"/>
                    </a:cubicBezTo>
                    <a:cubicBezTo>
                      <a:pt x="18" y="1"/>
                      <a:pt x="17" y="0"/>
                      <a:pt x="16" y="0"/>
                    </a:cubicBezTo>
                    <a:cubicBezTo>
                      <a:pt x="15" y="0"/>
                      <a:pt x="14" y="1"/>
                      <a:pt x="14" y="2"/>
                    </a:cubicBezTo>
                    <a:cubicBezTo>
                      <a:pt x="14" y="5"/>
                      <a:pt x="14" y="5"/>
                      <a:pt x="14" y="5"/>
                    </a:cubicBezTo>
                    <a:cubicBezTo>
                      <a:pt x="8" y="5"/>
                      <a:pt x="8" y="5"/>
                      <a:pt x="8" y="5"/>
                    </a:cubicBezTo>
                    <a:cubicBezTo>
                      <a:pt x="3" y="5"/>
                      <a:pt x="0" y="8"/>
                      <a:pt x="0" y="13"/>
                    </a:cubicBezTo>
                    <a:cubicBezTo>
                      <a:pt x="0" y="59"/>
                      <a:pt x="0" y="59"/>
                      <a:pt x="0" y="59"/>
                    </a:cubicBezTo>
                    <a:cubicBezTo>
                      <a:pt x="0" y="63"/>
                      <a:pt x="3" y="67"/>
                      <a:pt x="8" y="67"/>
                    </a:cubicBezTo>
                    <a:cubicBezTo>
                      <a:pt x="59" y="67"/>
                      <a:pt x="59" y="67"/>
                      <a:pt x="59" y="67"/>
                    </a:cubicBezTo>
                    <a:cubicBezTo>
                      <a:pt x="63" y="67"/>
                      <a:pt x="67" y="63"/>
                      <a:pt x="67" y="59"/>
                    </a:cubicBezTo>
                    <a:cubicBezTo>
                      <a:pt x="67" y="13"/>
                      <a:pt x="67" y="13"/>
                      <a:pt x="67" y="13"/>
                    </a:cubicBezTo>
                    <a:cubicBezTo>
                      <a:pt x="67" y="8"/>
                      <a:pt x="63" y="5"/>
                      <a:pt x="59" y="5"/>
                    </a:cubicBezTo>
                    <a:close/>
                    <a:moveTo>
                      <a:pt x="63" y="59"/>
                    </a:moveTo>
                    <a:cubicBezTo>
                      <a:pt x="63" y="61"/>
                      <a:pt x="61" y="63"/>
                      <a:pt x="59" y="63"/>
                    </a:cubicBezTo>
                    <a:cubicBezTo>
                      <a:pt x="8" y="63"/>
                      <a:pt x="8" y="63"/>
                      <a:pt x="8" y="63"/>
                    </a:cubicBezTo>
                    <a:cubicBezTo>
                      <a:pt x="5" y="63"/>
                      <a:pt x="3" y="61"/>
                      <a:pt x="3" y="59"/>
                    </a:cubicBezTo>
                    <a:cubicBezTo>
                      <a:pt x="3" y="21"/>
                      <a:pt x="3" y="21"/>
                      <a:pt x="3" y="21"/>
                    </a:cubicBezTo>
                    <a:cubicBezTo>
                      <a:pt x="63" y="21"/>
                      <a:pt x="63" y="21"/>
                      <a:pt x="63" y="21"/>
                    </a:cubicBezTo>
                    <a:lnTo>
                      <a:pt x="63" y="59"/>
                    </a:lnTo>
                    <a:close/>
                    <a:moveTo>
                      <a:pt x="63" y="17"/>
                    </a:moveTo>
                    <a:cubicBezTo>
                      <a:pt x="3" y="17"/>
                      <a:pt x="3" y="17"/>
                      <a:pt x="3" y="17"/>
                    </a:cubicBezTo>
                    <a:cubicBezTo>
                      <a:pt x="3" y="13"/>
                      <a:pt x="3" y="13"/>
                      <a:pt x="3" y="13"/>
                    </a:cubicBezTo>
                    <a:cubicBezTo>
                      <a:pt x="3" y="10"/>
                      <a:pt x="5" y="8"/>
                      <a:pt x="8" y="8"/>
                    </a:cubicBezTo>
                    <a:cubicBezTo>
                      <a:pt x="14" y="8"/>
                      <a:pt x="14" y="8"/>
                      <a:pt x="14" y="8"/>
                    </a:cubicBezTo>
                    <a:cubicBezTo>
                      <a:pt x="14" y="12"/>
                      <a:pt x="14" y="12"/>
                      <a:pt x="14" y="12"/>
                    </a:cubicBezTo>
                    <a:cubicBezTo>
                      <a:pt x="14" y="13"/>
                      <a:pt x="15" y="14"/>
                      <a:pt x="16" y="14"/>
                    </a:cubicBezTo>
                    <a:cubicBezTo>
                      <a:pt x="17" y="14"/>
                      <a:pt x="18" y="13"/>
                      <a:pt x="18" y="12"/>
                    </a:cubicBezTo>
                    <a:cubicBezTo>
                      <a:pt x="18" y="8"/>
                      <a:pt x="18" y="8"/>
                      <a:pt x="18" y="8"/>
                    </a:cubicBezTo>
                    <a:cubicBezTo>
                      <a:pt x="49" y="8"/>
                      <a:pt x="49" y="8"/>
                      <a:pt x="49" y="8"/>
                    </a:cubicBezTo>
                    <a:cubicBezTo>
                      <a:pt x="49" y="12"/>
                      <a:pt x="49" y="12"/>
                      <a:pt x="49" y="12"/>
                    </a:cubicBezTo>
                    <a:cubicBezTo>
                      <a:pt x="49" y="13"/>
                      <a:pt x="49" y="14"/>
                      <a:pt x="50" y="14"/>
                    </a:cubicBezTo>
                    <a:cubicBezTo>
                      <a:pt x="51" y="14"/>
                      <a:pt x="52" y="13"/>
                      <a:pt x="52" y="12"/>
                    </a:cubicBezTo>
                    <a:cubicBezTo>
                      <a:pt x="52" y="8"/>
                      <a:pt x="52" y="8"/>
                      <a:pt x="52" y="8"/>
                    </a:cubicBezTo>
                    <a:cubicBezTo>
                      <a:pt x="59" y="8"/>
                      <a:pt x="59" y="8"/>
                      <a:pt x="59" y="8"/>
                    </a:cubicBezTo>
                    <a:cubicBezTo>
                      <a:pt x="61" y="8"/>
                      <a:pt x="63" y="10"/>
                      <a:pt x="63" y="13"/>
                    </a:cubicBezTo>
                    <a:lnTo>
                      <a:pt x="63"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87" name="Freeform 210">
                <a:extLst>
                  <a:ext uri="{FF2B5EF4-FFF2-40B4-BE49-F238E27FC236}">
                    <a16:creationId xmlns:a16="http://schemas.microsoft.com/office/drawing/2014/main" id="{9431FABF-DCD3-6EDB-896E-4590AE69FEB2}"/>
                  </a:ext>
                </a:extLst>
              </p:cNvPr>
              <p:cNvSpPr>
                <a:spLocks noEditPoints="1"/>
              </p:cNvSpPr>
              <p:nvPr/>
            </p:nvSpPr>
            <p:spPr bwMode="auto">
              <a:xfrm>
                <a:off x="17253334" y="11936358"/>
                <a:ext cx="104775" cy="104775"/>
              </a:xfrm>
              <a:custGeom>
                <a:avLst/>
                <a:gdLst>
                  <a:gd name="T0" fmla="*/ 1 w 11"/>
                  <a:gd name="T1" fmla="*/ 11 h 11"/>
                  <a:gd name="T2" fmla="*/ 10 w 11"/>
                  <a:gd name="T3" fmla="*/ 11 h 11"/>
                  <a:gd name="T4" fmla="*/ 11 w 11"/>
                  <a:gd name="T5" fmla="*/ 10 h 11"/>
                  <a:gd name="T6" fmla="*/ 11 w 11"/>
                  <a:gd name="T7" fmla="*/ 1 h 11"/>
                  <a:gd name="T8" fmla="*/ 10 w 11"/>
                  <a:gd name="T9" fmla="*/ 0 h 11"/>
                  <a:gd name="T10" fmla="*/ 1 w 11"/>
                  <a:gd name="T11" fmla="*/ 0 h 11"/>
                  <a:gd name="T12" fmla="*/ 0 w 11"/>
                  <a:gd name="T13" fmla="*/ 1 h 11"/>
                  <a:gd name="T14" fmla="*/ 0 w 11"/>
                  <a:gd name="T15" fmla="*/ 10 h 11"/>
                  <a:gd name="T16" fmla="*/ 1 w 11"/>
                  <a:gd name="T17" fmla="*/ 11 h 11"/>
                  <a:gd name="T18" fmla="*/ 3 w 11"/>
                  <a:gd name="T19" fmla="*/ 3 h 11"/>
                  <a:gd name="T20" fmla="*/ 8 w 11"/>
                  <a:gd name="T21" fmla="*/ 3 h 11"/>
                  <a:gd name="T22" fmla="*/ 8 w 11"/>
                  <a:gd name="T23" fmla="*/ 9 h 11"/>
                  <a:gd name="T24" fmla="*/ 3 w 11"/>
                  <a:gd name="T25" fmla="*/ 9 h 11"/>
                  <a:gd name="T26" fmla="*/ 3 w 11"/>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1">
                    <a:moveTo>
                      <a:pt x="1" y="11"/>
                    </a:moveTo>
                    <a:cubicBezTo>
                      <a:pt x="10" y="11"/>
                      <a:pt x="10" y="11"/>
                      <a:pt x="10" y="11"/>
                    </a:cubicBezTo>
                    <a:cubicBezTo>
                      <a:pt x="10" y="11"/>
                      <a:pt x="11" y="10"/>
                      <a:pt x="11" y="10"/>
                    </a:cubicBezTo>
                    <a:cubicBezTo>
                      <a:pt x="11" y="1"/>
                      <a:pt x="11" y="1"/>
                      <a:pt x="11" y="1"/>
                    </a:cubicBezTo>
                    <a:cubicBezTo>
                      <a:pt x="11" y="1"/>
                      <a:pt x="10" y="0"/>
                      <a:pt x="10" y="0"/>
                    </a:cubicBezTo>
                    <a:cubicBezTo>
                      <a:pt x="1" y="0"/>
                      <a:pt x="1" y="0"/>
                      <a:pt x="1" y="0"/>
                    </a:cubicBezTo>
                    <a:cubicBezTo>
                      <a:pt x="1" y="0"/>
                      <a:pt x="0" y="1"/>
                      <a:pt x="0" y="1"/>
                    </a:cubicBezTo>
                    <a:cubicBezTo>
                      <a:pt x="0" y="10"/>
                      <a:pt x="0" y="10"/>
                      <a:pt x="0" y="10"/>
                    </a:cubicBezTo>
                    <a:cubicBezTo>
                      <a:pt x="0" y="10"/>
                      <a:pt x="1" y="11"/>
                      <a:pt x="1" y="11"/>
                    </a:cubicBezTo>
                    <a:close/>
                    <a:moveTo>
                      <a:pt x="3" y="3"/>
                    </a:moveTo>
                    <a:cubicBezTo>
                      <a:pt x="8" y="3"/>
                      <a:pt x="8" y="3"/>
                      <a:pt x="8" y="3"/>
                    </a:cubicBezTo>
                    <a:cubicBezTo>
                      <a:pt x="8" y="9"/>
                      <a:pt x="8" y="9"/>
                      <a:pt x="8" y="9"/>
                    </a:cubicBezTo>
                    <a:cubicBezTo>
                      <a:pt x="3" y="9"/>
                      <a:pt x="3" y="9"/>
                      <a:pt x="3" y="9"/>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88" name="Freeform 211">
                <a:extLst>
                  <a:ext uri="{FF2B5EF4-FFF2-40B4-BE49-F238E27FC236}">
                    <a16:creationId xmlns:a16="http://schemas.microsoft.com/office/drawing/2014/main" id="{9E796ECD-D17A-6836-7EE4-C2C28F4F4BB4}"/>
                  </a:ext>
                </a:extLst>
              </p:cNvPr>
              <p:cNvSpPr>
                <a:spLocks noEditPoints="1"/>
              </p:cNvSpPr>
              <p:nvPr/>
            </p:nvSpPr>
            <p:spPr bwMode="auto">
              <a:xfrm>
                <a:off x="17396209" y="11936358"/>
                <a:ext cx="95250" cy="104775"/>
              </a:xfrm>
              <a:custGeom>
                <a:avLst/>
                <a:gdLst>
                  <a:gd name="T0" fmla="*/ 1 w 10"/>
                  <a:gd name="T1" fmla="*/ 11 h 11"/>
                  <a:gd name="T2" fmla="*/ 9 w 10"/>
                  <a:gd name="T3" fmla="*/ 11 h 11"/>
                  <a:gd name="T4" fmla="*/ 10 w 10"/>
                  <a:gd name="T5" fmla="*/ 10 h 11"/>
                  <a:gd name="T6" fmla="*/ 10 w 10"/>
                  <a:gd name="T7" fmla="*/ 1 h 11"/>
                  <a:gd name="T8" fmla="*/ 9 w 10"/>
                  <a:gd name="T9" fmla="*/ 0 h 11"/>
                  <a:gd name="T10" fmla="*/ 1 w 10"/>
                  <a:gd name="T11" fmla="*/ 0 h 11"/>
                  <a:gd name="T12" fmla="*/ 0 w 10"/>
                  <a:gd name="T13" fmla="*/ 1 h 11"/>
                  <a:gd name="T14" fmla="*/ 0 w 10"/>
                  <a:gd name="T15" fmla="*/ 10 h 11"/>
                  <a:gd name="T16" fmla="*/ 1 w 10"/>
                  <a:gd name="T17" fmla="*/ 11 h 11"/>
                  <a:gd name="T18" fmla="*/ 2 w 10"/>
                  <a:gd name="T19" fmla="*/ 3 h 11"/>
                  <a:gd name="T20" fmla="*/ 8 w 10"/>
                  <a:gd name="T21" fmla="*/ 3 h 11"/>
                  <a:gd name="T22" fmla="*/ 8 w 10"/>
                  <a:gd name="T23" fmla="*/ 9 h 11"/>
                  <a:gd name="T24" fmla="*/ 2 w 10"/>
                  <a:gd name="T25" fmla="*/ 9 h 11"/>
                  <a:gd name="T26" fmla="*/ 2 w 10"/>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1">
                    <a:moveTo>
                      <a:pt x="1" y="11"/>
                    </a:moveTo>
                    <a:cubicBezTo>
                      <a:pt x="9" y="11"/>
                      <a:pt x="9" y="11"/>
                      <a:pt x="9" y="11"/>
                    </a:cubicBezTo>
                    <a:cubicBezTo>
                      <a:pt x="10" y="11"/>
                      <a:pt x="10" y="10"/>
                      <a:pt x="10" y="10"/>
                    </a:cubicBezTo>
                    <a:cubicBezTo>
                      <a:pt x="10" y="1"/>
                      <a:pt x="10" y="1"/>
                      <a:pt x="10" y="1"/>
                    </a:cubicBezTo>
                    <a:cubicBezTo>
                      <a:pt x="10" y="1"/>
                      <a:pt x="10" y="0"/>
                      <a:pt x="9" y="0"/>
                    </a:cubicBezTo>
                    <a:cubicBezTo>
                      <a:pt x="1" y="0"/>
                      <a:pt x="1" y="0"/>
                      <a:pt x="1" y="0"/>
                    </a:cubicBezTo>
                    <a:cubicBezTo>
                      <a:pt x="0" y="0"/>
                      <a:pt x="0" y="1"/>
                      <a:pt x="0" y="1"/>
                    </a:cubicBezTo>
                    <a:cubicBezTo>
                      <a:pt x="0" y="10"/>
                      <a:pt x="0" y="10"/>
                      <a:pt x="0" y="10"/>
                    </a:cubicBezTo>
                    <a:cubicBezTo>
                      <a:pt x="0" y="10"/>
                      <a:pt x="0" y="11"/>
                      <a:pt x="1" y="11"/>
                    </a:cubicBezTo>
                    <a:close/>
                    <a:moveTo>
                      <a:pt x="2" y="3"/>
                    </a:moveTo>
                    <a:cubicBezTo>
                      <a:pt x="8" y="3"/>
                      <a:pt x="8" y="3"/>
                      <a:pt x="8" y="3"/>
                    </a:cubicBezTo>
                    <a:cubicBezTo>
                      <a:pt x="8" y="9"/>
                      <a:pt x="8" y="9"/>
                      <a:pt x="8" y="9"/>
                    </a:cubicBezTo>
                    <a:cubicBezTo>
                      <a:pt x="2" y="9"/>
                      <a:pt x="2" y="9"/>
                      <a:pt x="2" y="9"/>
                    </a:cubicBez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89" name="Freeform 212">
                <a:extLst>
                  <a:ext uri="{FF2B5EF4-FFF2-40B4-BE49-F238E27FC236}">
                    <a16:creationId xmlns:a16="http://schemas.microsoft.com/office/drawing/2014/main" id="{699763B3-3C83-068C-8372-8B65A3970272}"/>
                  </a:ext>
                </a:extLst>
              </p:cNvPr>
              <p:cNvSpPr>
                <a:spLocks noEditPoints="1"/>
              </p:cNvSpPr>
              <p:nvPr/>
            </p:nvSpPr>
            <p:spPr bwMode="auto">
              <a:xfrm>
                <a:off x="17529559" y="11936358"/>
                <a:ext cx="104775" cy="104775"/>
              </a:xfrm>
              <a:custGeom>
                <a:avLst/>
                <a:gdLst>
                  <a:gd name="T0" fmla="*/ 2 w 11"/>
                  <a:gd name="T1" fmla="*/ 11 h 11"/>
                  <a:gd name="T2" fmla="*/ 10 w 11"/>
                  <a:gd name="T3" fmla="*/ 11 h 11"/>
                  <a:gd name="T4" fmla="*/ 11 w 11"/>
                  <a:gd name="T5" fmla="*/ 10 h 11"/>
                  <a:gd name="T6" fmla="*/ 11 w 11"/>
                  <a:gd name="T7" fmla="*/ 1 h 11"/>
                  <a:gd name="T8" fmla="*/ 10 w 11"/>
                  <a:gd name="T9" fmla="*/ 0 h 11"/>
                  <a:gd name="T10" fmla="*/ 2 w 11"/>
                  <a:gd name="T11" fmla="*/ 0 h 11"/>
                  <a:gd name="T12" fmla="*/ 0 w 11"/>
                  <a:gd name="T13" fmla="*/ 1 h 11"/>
                  <a:gd name="T14" fmla="*/ 0 w 11"/>
                  <a:gd name="T15" fmla="*/ 10 h 11"/>
                  <a:gd name="T16" fmla="*/ 2 w 11"/>
                  <a:gd name="T17" fmla="*/ 11 h 11"/>
                  <a:gd name="T18" fmla="*/ 3 w 11"/>
                  <a:gd name="T19" fmla="*/ 3 h 11"/>
                  <a:gd name="T20" fmla="*/ 9 w 11"/>
                  <a:gd name="T21" fmla="*/ 3 h 11"/>
                  <a:gd name="T22" fmla="*/ 9 w 11"/>
                  <a:gd name="T23" fmla="*/ 9 h 11"/>
                  <a:gd name="T24" fmla="*/ 3 w 11"/>
                  <a:gd name="T25" fmla="*/ 9 h 11"/>
                  <a:gd name="T26" fmla="*/ 3 w 11"/>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1">
                    <a:moveTo>
                      <a:pt x="2" y="11"/>
                    </a:moveTo>
                    <a:cubicBezTo>
                      <a:pt x="10" y="11"/>
                      <a:pt x="10" y="11"/>
                      <a:pt x="10" y="11"/>
                    </a:cubicBezTo>
                    <a:cubicBezTo>
                      <a:pt x="10" y="11"/>
                      <a:pt x="11" y="10"/>
                      <a:pt x="11" y="10"/>
                    </a:cubicBezTo>
                    <a:cubicBezTo>
                      <a:pt x="11" y="1"/>
                      <a:pt x="11" y="1"/>
                      <a:pt x="11" y="1"/>
                    </a:cubicBezTo>
                    <a:cubicBezTo>
                      <a:pt x="11" y="1"/>
                      <a:pt x="10" y="0"/>
                      <a:pt x="10" y="0"/>
                    </a:cubicBezTo>
                    <a:cubicBezTo>
                      <a:pt x="2" y="0"/>
                      <a:pt x="2" y="0"/>
                      <a:pt x="2" y="0"/>
                    </a:cubicBezTo>
                    <a:cubicBezTo>
                      <a:pt x="1" y="0"/>
                      <a:pt x="0" y="1"/>
                      <a:pt x="0" y="1"/>
                    </a:cubicBezTo>
                    <a:cubicBezTo>
                      <a:pt x="0" y="10"/>
                      <a:pt x="0" y="10"/>
                      <a:pt x="0" y="10"/>
                    </a:cubicBezTo>
                    <a:cubicBezTo>
                      <a:pt x="0" y="10"/>
                      <a:pt x="1" y="11"/>
                      <a:pt x="2" y="11"/>
                    </a:cubicBezTo>
                    <a:close/>
                    <a:moveTo>
                      <a:pt x="3" y="3"/>
                    </a:moveTo>
                    <a:cubicBezTo>
                      <a:pt x="9" y="3"/>
                      <a:pt x="9" y="3"/>
                      <a:pt x="9" y="3"/>
                    </a:cubicBezTo>
                    <a:cubicBezTo>
                      <a:pt x="9" y="9"/>
                      <a:pt x="9" y="9"/>
                      <a:pt x="9" y="9"/>
                    </a:cubicBezTo>
                    <a:cubicBezTo>
                      <a:pt x="3" y="9"/>
                      <a:pt x="3" y="9"/>
                      <a:pt x="3" y="9"/>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90" name="Freeform 213">
                <a:extLst>
                  <a:ext uri="{FF2B5EF4-FFF2-40B4-BE49-F238E27FC236}">
                    <a16:creationId xmlns:a16="http://schemas.microsoft.com/office/drawing/2014/main" id="{8D93F325-1317-7DA0-6EC8-08CDA98BA8A6}"/>
                  </a:ext>
                </a:extLst>
              </p:cNvPr>
              <p:cNvSpPr>
                <a:spLocks noEditPoints="1"/>
              </p:cNvSpPr>
              <p:nvPr/>
            </p:nvSpPr>
            <p:spPr bwMode="auto">
              <a:xfrm>
                <a:off x="17253334" y="11803008"/>
                <a:ext cx="104775" cy="95250"/>
              </a:xfrm>
              <a:custGeom>
                <a:avLst/>
                <a:gdLst>
                  <a:gd name="T0" fmla="*/ 1 w 11"/>
                  <a:gd name="T1" fmla="*/ 10 h 10"/>
                  <a:gd name="T2" fmla="*/ 10 w 11"/>
                  <a:gd name="T3" fmla="*/ 10 h 10"/>
                  <a:gd name="T4" fmla="*/ 11 w 11"/>
                  <a:gd name="T5" fmla="*/ 9 h 10"/>
                  <a:gd name="T6" fmla="*/ 11 w 11"/>
                  <a:gd name="T7" fmla="*/ 1 h 10"/>
                  <a:gd name="T8" fmla="*/ 10 w 11"/>
                  <a:gd name="T9" fmla="*/ 0 h 10"/>
                  <a:gd name="T10" fmla="*/ 1 w 11"/>
                  <a:gd name="T11" fmla="*/ 0 h 10"/>
                  <a:gd name="T12" fmla="*/ 0 w 11"/>
                  <a:gd name="T13" fmla="*/ 1 h 10"/>
                  <a:gd name="T14" fmla="*/ 0 w 11"/>
                  <a:gd name="T15" fmla="*/ 9 h 10"/>
                  <a:gd name="T16" fmla="*/ 1 w 11"/>
                  <a:gd name="T17" fmla="*/ 10 h 10"/>
                  <a:gd name="T18" fmla="*/ 3 w 11"/>
                  <a:gd name="T19" fmla="*/ 2 h 10"/>
                  <a:gd name="T20" fmla="*/ 8 w 11"/>
                  <a:gd name="T21" fmla="*/ 2 h 10"/>
                  <a:gd name="T22" fmla="*/ 8 w 11"/>
                  <a:gd name="T23" fmla="*/ 8 h 10"/>
                  <a:gd name="T24" fmla="*/ 3 w 11"/>
                  <a:gd name="T25" fmla="*/ 8 h 10"/>
                  <a:gd name="T26" fmla="*/ 3 w 11"/>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0">
                    <a:moveTo>
                      <a:pt x="1" y="10"/>
                    </a:moveTo>
                    <a:cubicBezTo>
                      <a:pt x="10" y="10"/>
                      <a:pt x="10" y="10"/>
                      <a:pt x="10" y="10"/>
                    </a:cubicBezTo>
                    <a:cubicBezTo>
                      <a:pt x="10" y="10"/>
                      <a:pt x="11" y="10"/>
                      <a:pt x="11" y="9"/>
                    </a:cubicBezTo>
                    <a:cubicBezTo>
                      <a:pt x="11" y="1"/>
                      <a:pt x="11" y="1"/>
                      <a:pt x="11" y="1"/>
                    </a:cubicBezTo>
                    <a:cubicBezTo>
                      <a:pt x="11" y="0"/>
                      <a:pt x="10" y="0"/>
                      <a:pt x="10" y="0"/>
                    </a:cubicBezTo>
                    <a:cubicBezTo>
                      <a:pt x="1" y="0"/>
                      <a:pt x="1" y="0"/>
                      <a:pt x="1" y="0"/>
                    </a:cubicBezTo>
                    <a:cubicBezTo>
                      <a:pt x="1" y="0"/>
                      <a:pt x="0" y="0"/>
                      <a:pt x="0" y="1"/>
                    </a:cubicBezTo>
                    <a:cubicBezTo>
                      <a:pt x="0" y="9"/>
                      <a:pt x="0" y="9"/>
                      <a:pt x="0" y="9"/>
                    </a:cubicBezTo>
                    <a:cubicBezTo>
                      <a:pt x="0" y="10"/>
                      <a:pt x="1" y="10"/>
                      <a:pt x="1" y="10"/>
                    </a:cubicBezTo>
                    <a:close/>
                    <a:moveTo>
                      <a:pt x="3" y="2"/>
                    </a:moveTo>
                    <a:cubicBezTo>
                      <a:pt x="8" y="2"/>
                      <a:pt x="8" y="2"/>
                      <a:pt x="8" y="2"/>
                    </a:cubicBezTo>
                    <a:cubicBezTo>
                      <a:pt x="8" y="8"/>
                      <a:pt x="8" y="8"/>
                      <a:pt x="8" y="8"/>
                    </a:cubicBezTo>
                    <a:cubicBezTo>
                      <a:pt x="3" y="8"/>
                      <a:pt x="3" y="8"/>
                      <a:pt x="3" y="8"/>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91" name="Freeform 214">
                <a:extLst>
                  <a:ext uri="{FF2B5EF4-FFF2-40B4-BE49-F238E27FC236}">
                    <a16:creationId xmlns:a16="http://schemas.microsoft.com/office/drawing/2014/main" id="{71D22E13-663A-2838-4874-8EE1A96132D3}"/>
                  </a:ext>
                </a:extLst>
              </p:cNvPr>
              <p:cNvSpPr>
                <a:spLocks noEditPoints="1"/>
              </p:cNvSpPr>
              <p:nvPr/>
            </p:nvSpPr>
            <p:spPr bwMode="auto">
              <a:xfrm>
                <a:off x="17396209" y="11803008"/>
                <a:ext cx="95250" cy="95250"/>
              </a:xfrm>
              <a:custGeom>
                <a:avLst/>
                <a:gdLst>
                  <a:gd name="T0" fmla="*/ 1 w 10"/>
                  <a:gd name="T1" fmla="*/ 10 h 10"/>
                  <a:gd name="T2" fmla="*/ 9 w 10"/>
                  <a:gd name="T3" fmla="*/ 10 h 10"/>
                  <a:gd name="T4" fmla="*/ 10 w 10"/>
                  <a:gd name="T5" fmla="*/ 9 h 10"/>
                  <a:gd name="T6" fmla="*/ 10 w 10"/>
                  <a:gd name="T7" fmla="*/ 1 h 10"/>
                  <a:gd name="T8" fmla="*/ 9 w 10"/>
                  <a:gd name="T9" fmla="*/ 0 h 10"/>
                  <a:gd name="T10" fmla="*/ 1 w 10"/>
                  <a:gd name="T11" fmla="*/ 0 h 10"/>
                  <a:gd name="T12" fmla="*/ 0 w 10"/>
                  <a:gd name="T13" fmla="*/ 1 h 10"/>
                  <a:gd name="T14" fmla="*/ 0 w 10"/>
                  <a:gd name="T15" fmla="*/ 9 h 10"/>
                  <a:gd name="T16" fmla="*/ 1 w 10"/>
                  <a:gd name="T17" fmla="*/ 10 h 10"/>
                  <a:gd name="T18" fmla="*/ 2 w 10"/>
                  <a:gd name="T19" fmla="*/ 2 h 10"/>
                  <a:gd name="T20" fmla="*/ 8 w 10"/>
                  <a:gd name="T21" fmla="*/ 2 h 10"/>
                  <a:gd name="T22" fmla="*/ 8 w 10"/>
                  <a:gd name="T23" fmla="*/ 8 h 10"/>
                  <a:gd name="T24" fmla="*/ 2 w 10"/>
                  <a:gd name="T25" fmla="*/ 8 h 10"/>
                  <a:gd name="T26" fmla="*/ 2 w 10"/>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0">
                    <a:moveTo>
                      <a:pt x="1" y="10"/>
                    </a:moveTo>
                    <a:cubicBezTo>
                      <a:pt x="9" y="10"/>
                      <a:pt x="9" y="10"/>
                      <a:pt x="9" y="10"/>
                    </a:cubicBezTo>
                    <a:cubicBezTo>
                      <a:pt x="10" y="10"/>
                      <a:pt x="10" y="10"/>
                      <a:pt x="10" y="9"/>
                    </a:cubicBezTo>
                    <a:cubicBezTo>
                      <a:pt x="10" y="1"/>
                      <a:pt x="10" y="1"/>
                      <a:pt x="10" y="1"/>
                    </a:cubicBezTo>
                    <a:cubicBezTo>
                      <a:pt x="10" y="0"/>
                      <a:pt x="10" y="0"/>
                      <a:pt x="9" y="0"/>
                    </a:cubicBezTo>
                    <a:cubicBezTo>
                      <a:pt x="1" y="0"/>
                      <a:pt x="1" y="0"/>
                      <a:pt x="1" y="0"/>
                    </a:cubicBezTo>
                    <a:cubicBezTo>
                      <a:pt x="0" y="0"/>
                      <a:pt x="0" y="0"/>
                      <a:pt x="0" y="1"/>
                    </a:cubicBezTo>
                    <a:cubicBezTo>
                      <a:pt x="0" y="9"/>
                      <a:pt x="0" y="9"/>
                      <a:pt x="0" y="9"/>
                    </a:cubicBezTo>
                    <a:cubicBezTo>
                      <a:pt x="0" y="10"/>
                      <a:pt x="0" y="10"/>
                      <a:pt x="1" y="10"/>
                    </a:cubicBezTo>
                    <a:close/>
                    <a:moveTo>
                      <a:pt x="2" y="2"/>
                    </a:moveTo>
                    <a:cubicBezTo>
                      <a:pt x="8" y="2"/>
                      <a:pt x="8" y="2"/>
                      <a:pt x="8" y="2"/>
                    </a:cubicBezTo>
                    <a:cubicBezTo>
                      <a:pt x="8" y="8"/>
                      <a:pt x="8" y="8"/>
                      <a:pt x="8" y="8"/>
                    </a:cubicBezTo>
                    <a:cubicBezTo>
                      <a:pt x="2" y="8"/>
                      <a:pt x="2" y="8"/>
                      <a:pt x="2" y="8"/>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92" name="Freeform 215">
                <a:extLst>
                  <a:ext uri="{FF2B5EF4-FFF2-40B4-BE49-F238E27FC236}">
                    <a16:creationId xmlns:a16="http://schemas.microsoft.com/office/drawing/2014/main" id="{FF6D1EB7-7BDD-095A-13A1-30642A50D7C6}"/>
                  </a:ext>
                </a:extLst>
              </p:cNvPr>
              <p:cNvSpPr>
                <a:spLocks noEditPoints="1"/>
              </p:cNvSpPr>
              <p:nvPr/>
            </p:nvSpPr>
            <p:spPr bwMode="auto">
              <a:xfrm>
                <a:off x="17529559" y="11803008"/>
                <a:ext cx="104775" cy="95250"/>
              </a:xfrm>
              <a:custGeom>
                <a:avLst/>
                <a:gdLst>
                  <a:gd name="T0" fmla="*/ 2 w 11"/>
                  <a:gd name="T1" fmla="*/ 10 h 10"/>
                  <a:gd name="T2" fmla="*/ 10 w 11"/>
                  <a:gd name="T3" fmla="*/ 10 h 10"/>
                  <a:gd name="T4" fmla="*/ 11 w 11"/>
                  <a:gd name="T5" fmla="*/ 9 h 10"/>
                  <a:gd name="T6" fmla="*/ 11 w 11"/>
                  <a:gd name="T7" fmla="*/ 1 h 10"/>
                  <a:gd name="T8" fmla="*/ 10 w 11"/>
                  <a:gd name="T9" fmla="*/ 0 h 10"/>
                  <a:gd name="T10" fmla="*/ 2 w 11"/>
                  <a:gd name="T11" fmla="*/ 0 h 10"/>
                  <a:gd name="T12" fmla="*/ 0 w 11"/>
                  <a:gd name="T13" fmla="*/ 1 h 10"/>
                  <a:gd name="T14" fmla="*/ 0 w 11"/>
                  <a:gd name="T15" fmla="*/ 9 h 10"/>
                  <a:gd name="T16" fmla="*/ 2 w 11"/>
                  <a:gd name="T17" fmla="*/ 10 h 10"/>
                  <a:gd name="T18" fmla="*/ 3 w 11"/>
                  <a:gd name="T19" fmla="*/ 2 h 10"/>
                  <a:gd name="T20" fmla="*/ 9 w 11"/>
                  <a:gd name="T21" fmla="*/ 2 h 10"/>
                  <a:gd name="T22" fmla="*/ 9 w 11"/>
                  <a:gd name="T23" fmla="*/ 8 h 10"/>
                  <a:gd name="T24" fmla="*/ 3 w 11"/>
                  <a:gd name="T25" fmla="*/ 8 h 10"/>
                  <a:gd name="T26" fmla="*/ 3 w 11"/>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0">
                    <a:moveTo>
                      <a:pt x="2" y="10"/>
                    </a:moveTo>
                    <a:cubicBezTo>
                      <a:pt x="10" y="10"/>
                      <a:pt x="10" y="10"/>
                      <a:pt x="10" y="10"/>
                    </a:cubicBezTo>
                    <a:cubicBezTo>
                      <a:pt x="10" y="10"/>
                      <a:pt x="11" y="10"/>
                      <a:pt x="11" y="9"/>
                    </a:cubicBezTo>
                    <a:cubicBezTo>
                      <a:pt x="11" y="1"/>
                      <a:pt x="11" y="1"/>
                      <a:pt x="11" y="1"/>
                    </a:cubicBezTo>
                    <a:cubicBezTo>
                      <a:pt x="11" y="0"/>
                      <a:pt x="10" y="0"/>
                      <a:pt x="10" y="0"/>
                    </a:cubicBezTo>
                    <a:cubicBezTo>
                      <a:pt x="2" y="0"/>
                      <a:pt x="2" y="0"/>
                      <a:pt x="2" y="0"/>
                    </a:cubicBezTo>
                    <a:cubicBezTo>
                      <a:pt x="1" y="0"/>
                      <a:pt x="0" y="0"/>
                      <a:pt x="0" y="1"/>
                    </a:cubicBezTo>
                    <a:cubicBezTo>
                      <a:pt x="0" y="9"/>
                      <a:pt x="0" y="9"/>
                      <a:pt x="0" y="9"/>
                    </a:cubicBezTo>
                    <a:cubicBezTo>
                      <a:pt x="0" y="10"/>
                      <a:pt x="1" y="10"/>
                      <a:pt x="2" y="10"/>
                    </a:cubicBezTo>
                    <a:close/>
                    <a:moveTo>
                      <a:pt x="3" y="2"/>
                    </a:moveTo>
                    <a:cubicBezTo>
                      <a:pt x="9" y="2"/>
                      <a:pt x="9" y="2"/>
                      <a:pt x="9" y="2"/>
                    </a:cubicBezTo>
                    <a:cubicBezTo>
                      <a:pt x="9" y="8"/>
                      <a:pt x="9" y="8"/>
                      <a:pt x="9" y="8"/>
                    </a:cubicBezTo>
                    <a:cubicBezTo>
                      <a:pt x="3" y="8"/>
                      <a:pt x="3" y="8"/>
                      <a:pt x="3" y="8"/>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grpSp>
      </p:grpSp>
      <p:grpSp>
        <p:nvGrpSpPr>
          <p:cNvPr id="93" name="กลุ่ม 71">
            <a:extLst>
              <a:ext uri="{FF2B5EF4-FFF2-40B4-BE49-F238E27FC236}">
                <a16:creationId xmlns:a16="http://schemas.microsoft.com/office/drawing/2014/main" id="{85067827-73D9-1FAD-3EE7-D8682413949E}"/>
              </a:ext>
            </a:extLst>
          </p:cNvPr>
          <p:cNvGrpSpPr/>
          <p:nvPr/>
        </p:nvGrpSpPr>
        <p:grpSpPr>
          <a:xfrm>
            <a:off x="4591444" y="2248962"/>
            <a:ext cx="1004681" cy="1594483"/>
            <a:chOff x="12546197" y="5129012"/>
            <a:chExt cx="2679147" cy="4251953"/>
          </a:xfrm>
        </p:grpSpPr>
        <p:sp>
          <p:nvSpPr>
            <p:cNvPr id="94" name="Freeform 7">
              <a:extLst>
                <a:ext uri="{FF2B5EF4-FFF2-40B4-BE49-F238E27FC236}">
                  <a16:creationId xmlns:a16="http://schemas.microsoft.com/office/drawing/2014/main" id="{D9E66DDE-654D-A5E0-B056-AC663B56B193}"/>
                </a:ext>
              </a:extLst>
            </p:cNvPr>
            <p:cNvSpPr>
              <a:spLocks/>
            </p:cNvSpPr>
            <p:nvPr/>
          </p:nvSpPr>
          <p:spPr bwMode="auto">
            <a:xfrm>
              <a:off x="12546197" y="5129012"/>
              <a:ext cx="2679147" cy="4251953"/>
            </a:xfrm>
            <a:custGeom>
              <a:avLst/>
              <a:gdLst>
                <a:gd name="T0" fmla="*/ 177 w 218"/>
                <a:gd name="T1" fmla="*/ 80 h 346"/>
                <a:gd name="T2" fmla="*/ 156 w 218"/>
                <a:gd name="T3" fmla="*/ 61 h 346"/>
                <a:gd name="T4" fmla="*/ 158 w 218"/>
                <a:gd name="T5" fmla="*/ 51 h 346"/>
                <a:gd name="T6" fmla="*/ 158 w 218"/>
                <a:gd name="T7" fmla="*/ 51 h 346"/>
                <a:gd name="T8" fmla="*/ 165 w 218"/>
                <a:gd name="T9" fmla="*/ 26 h 346"/>
                <a:gd name="T10" fmla="*/ 162 w 218"/>
                <a:gd name="T11" fmla="*/ 13 h 346"/>
                <a:gd name="T12" fmla="*/ 161 w 218"/>
                <a:gd name="T13" fmla="*/ 11 h 346"/>
                <a:gd name="T14" fmla="*/ 140 w 218"/>
                <a:gd name="T15" fmla="*/ 0 h 346"/>
                <a:gd name="T16" fmla="*/ 118 w 218"/>
                <a:gd name="T17" fmla="*/ 11 h 346"/>
                <a:gd name="T18" fmla="*/ 118 w 218"/>
                <a:gd name="T19" fmla="*/ 12 h 346"/>
                <a:gd name="T20" fmla="*/ 118 w 218"/>
                <a:gd name="T21" fmla="*/ 12 h 346"/>
                <a:gd name="T22" fmla="*/ 114 w 218"/>
                <a:gd name="T23" fmla="*/ 26 h 346"/>
                <a:gd name="T24" fmla="*/ 121 w 218"/>
                <a:gd name="T25" fmla="*/ 51 h 346"/>
                <a:gd name="T26" fmla="*/ 121 w 218"/>
                <a:gd name="T27" fmla="*/ 51 h 346"/>
                <a:gd name="T28" fmla="*/ 123 w 218"/>
                <a:gd name="T29" fmla="*/ 54 h 346"/>
                <a:gd name="T30" fmla="*/ 124 w 218"/>
                <a:gd name="T31" fmla="*/ 61 h 346"/>
                <a:gd name="T32" fmla="*/ 122 w 218"/>
                <a:gd name="T33" fmla="*/ 67 h 346"/>
                <a:gd name="T34" fmla="*/ 102 w 218"/>
                <a:gd name="T35" fmla="*/ 80 h 346"/>
                <a:gd name="T36" fmla="*/ 0 w 218"/>
                <a:gd name="T37" fmla="*/ 80 h 346"/>
                <a:gd name="T38" fmla="*/ 0 w 218"/>
                <a:gd name="T39" fmla="*/ 183 h 346"/>
                <a:gd name="T40" fmla="*/ 3 w 218"/>
                <a:gd name="T41" fmla="*/ 191 h 346"/>
                <a:gd name="T42" fmla="*/ 11 w 218"/>
                <a:gd name="T43" fmla="*/ 190 h 346"/>
                <a:gd name="T44" fmla="*/ 41 w 218"/>
                <a:gd name="T45" fmla="*/ 182 h 346"/>
                <a:gd name="T46" fmla="*/ 74 w 218"/>
                <a:gd name="T47" fmla="*/ 199 h 346"/>
                <a:gd name="T48" fmla="*/ 80 w 218"/>
                <a:gd name="T49" fmla="*/ 220 h 346"/>
                <a:gd name="T50" fmla="*/ 41 w 218"/>
                <a:gd name="T51" fmla="*/ 259 h 346"/>
                <a:gd name="T52" fmla="*/ 21 w 218"/>
                <a:gd name="T53" fmla="*/ 254 h 346"/>
                <a:gd name="T54" fmla="*/ 11 w 218"/>
                <a:gd name="T55" fmla="*/ 250 h 346"/>
                <a:gd name="T56" fmla="*/ 3 w 218"/>
                <a:gd name="T57" fmla="*/ 250 h 346"/>
                <a:gd name="T58" fmla="*/ 0 w 218"/>
                <a:gd name="T59" fmla="*/ 258 h 346"/>
                <a:gd name="T60" fmla="*/ 0 w 218"/>
                <a:gd name="T61" fmla="*/ 270 h 346"/>
                <a:gd name="T62" fmla="*/ 0 w 218"/>
                <a:gd name="T63" fmla="*/ 346 h 346"/>
                <a:gd name="T64" fmla="*/ 96 w 218"/>
                <a:gd name="T65" fmla="*/ 346 h 346"/>
                <a:gd name="T66" fmla="*/ 112 w 218"/>
                <a:gd name="T67" fmla="*/ 333 h 346"/>
                <a:gd name="T68" fmla="*/ 112 w 218"/>
                <a:gd name="T69" fmla="*/ 324 h 346"/>
                <a:gd name="T70" fmla="*/ 105 w 218"/>
                <a:gd name="T71" fmla="*/ 313 h 346"/>
                <a:gd name="T72" fmla="*/ 112 w 218"/>
                <a:gd name="T73" fmla="*/ 283 h 346"/>
                <a:gd name="T74" fmla="*/ 193 w 218"/>
                <a:gd name="T75" fmla="*/ 147 h 346"/>
                <a:gd name="T76" fmla="*/ 218 w 218"/>
                <a:gd name="T77" fmla="*/ 80 h 346"/>
                <a:gd name="T78" fmla="*/ 177 w 218"/>
                <a:gd name="T79" fmla="*/ 8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346">
                  <a:moveTo>
                    <a:pt x="177" y="80"/>
                  </a:moveTo>
                  <a:cubicBezTo>
                    <a:pt x="164" y="80"/>
                    <a:pt x="156" y="72"/>
                    <a:pt x="156" y="61"/>
                  </a:cubicBezTo>
                  <a:cubicBezTo>
                    <a:pt x="156" y="58"/>
                    <a:pt x="156" y="54"/>
                    <a:pt x="158" y="51"/>
                  </a:cubicBezTo>
                  <a:cubicBezTo>
                    <a:pt x="158" y="51"/>
                    <a:pt x="158" y="51"/>
                    <a:pt x="158" y="51"/>
                  </a:cubicBezTo>
                  <a:cubicBezTo>
                    <a:pt x="161" y="44"/>
                    <a:pt x="165" y="31"/>
                    <a:pt x="165" y="26"/>
                  </a:cubicBezTo>
                  <a:cubicBezTo>
                    <a:pt x="165" y="21"/>
                    <a:pt x="164" y="16"/>
                    <a:pt x="162" y="13"/>
                  </a:cubicBezTo>
                  <a:cubicBezTo>
                    <a:pt x="161" y="12"/>
                    <a:pt x="161" y="12"/>
                    <a:pt x="161" y="11"/>
                  </a:cubicBezTo>
                  <a:cubicBezTo>
                    <a:pt x="156" y="4"/>
                    <a:pt x="148" y="0"/>
                    <a:pt x="140" y="0"/>
                  </a:cubicBezTo>
                  <a:cubicBezTo>
                    <a:pt x="131" y="0"/>
                    <a:pt x="123" y="4"/>
                    <a:pt x="118" y="11"/>
                  </a:cubicBezTo>
                  <a:cubicBezTo>
                    <a:pt x="118" y="12"/>
                    <a:pt x="118" y="12"/>
                    <a:pt x="118" y="12"/>
                  </a:cubicBezTo>
                  <a:cubicBezTo>
                    <a:pt x="118" y="12"/>
                    <a:pt x="118" y="12"/>
                    <a:pt x="118" y="12"/>
                  </a:cubicBezTo>
                  <a:cubicBezTo>
                    <a:pt x="115" y="16"/>
                    <a:pt x="114" y="21"/>
                    <a:pt x="114" y="26"/>
                  </a:cubicBezTo>
                  <a:cubicBezTo>
                    <a:pt x="114" y="31"/>
                    <a:pt x="118" y="44"/>
                    <a:pt x="121" y="51"/>
                  </a:cubicBezTo>
                  <a:cubicBezTo>
                    <a:pt x="121" y="51"/>
                    <a:pt x="121" y="51"/>
                    <a:pt x="121" y="51"/>
                  </a:cubicBezTo>
                  <a:cubicBezTo>
                    <a:pt x="122" y="52"/>
                    <a:pt x="122" y="53"/>
                    <a:pt x="123" y="54"/>
                  </a:cubicBezTo>
                  <a:cubicBezTo>
                    <a:pt x="123" y="57"/>
                    <a:pt x="124" y="59"/>
                    <a:pt x="124" y="61"/>
                  </a:cubicBezTo>
                  <a:cubicBezTo>
                    <a:pt x="124" y="63"/>
                    <a:pt x="123" y="65"/>
                    <a:pt x="122" y="67"/>
                  </a:cubicBezTo>
                  <a:cubicBezTo>
                    <a:pt x="120" y="75"/>
                    <a:pt x="112" y="80"/>
                    <a:pt x="102" y="80"/>
                  </a:cubicBezTo>
                  <a:cubicBezTo>
                    <a:pt x="0" y="80"/>
                    <a:pt x="0" y="80"/>
                    <a:pt x="0" y="80"/>
                  </a:cubicBezTo>
                  <a:cubicBezTo>
                    <a:pt x="0" y="183"/>
                    <a:pt x="0" y="183"/>
                    <a:pt x="0" y="183"/>
                  </a:cubicBezTo>
                  <a:cubicBezTo>
                    <a:pt x="0" y="187"/>
                    <a:pt x="1" y="189"/>
                    <a:pt x="3" y="191"/>
                  </a:cubicBezTo>
                  <a:cubicBezTo>
                    <a:pt x="5" y="192"/>
                    <a:pt x="8" y="192"/>
                    <a:pt x="11" y="190"/>
                  </a:cubicBezTo>
                  <a:cubicBezTo>
                    <a:pt x="13" y="190"/>
                    <a:pt x="31" y="182"/>
                    <a:pt x="41" y="182"/>
                  </a:cubicBezTo>
                  <a:cubicBezTo>
                    <a:pt x="55" y="182"/>
                    <a:pt x="67" y="189"/>
                    <a:pt x="74" y="199"/>
                  </a:cubicBezTo>
                  <a:cubicBezTo>
                    <a:pt x="78" y="205"/>
                    <a:pt x="80" y="213"/>
                    <a:pt x="80" y="220"/>
                  </a:cubicBezTo>
                  <a:cubicBezTo>
                    <a:pt x="80" y="241"/>
                    <a:pt x="63" y="259"/>
                    <a:pt x="41" y="259"/>
                  </a:cubicBezTo>
                  <a:cubicBezTo>
                    <a:pt x="36" y="259"/>
                    <a:pt x="27" y="256"/>
                    <a:pt x="21" y="254"/>
                  </a:cubicBezTo>
                  <a:cubicBezTo>
                    <a:pt x="16" y="252"/>
                    <a:pt x="12" y="251"/>
                    <a:pt x="11" y="250"/>
                  </a:cubicBezTo>
                  <a:cubicBezTo>
                    <a:pt x="8" y="249"/>
                    <a:pt x="5" y="249"/>
                    <a:pt x="3" y="250"/>
                  </a:cubicBezTo>
                  <a:cubicBezTo>
                    <a:pt x="1" y="251"/>
                    <a:pt x="0" y="254"/>
                    <a:pt x="0" y="258"/>
                  </a:cubicBezTo>
                  <a:cubicBezTo>
                    <a:pt x="0" y="270"/>
                    <a:pt x="0" y="270"/>
                    <a:pt x="0" y="270"/>
                  </a:cubicBezTo>
                  <a:cubicBezTo>
                    <a:pt x="0" y="346"/>
                    <a:pt x="0" y="346"/>
                    <a:pt x="0" y="346"/>
                  </a:cubicBezTo>
                  <a:cubicBezTo>
                    <a:pt x="96" y="346"/>
                    <a:pt x="96" y="346"/>
                    <a:pt x="96" y="346"/>
                  </a:cubicBezTo>
                  <a:cubicBezTo>
                    <a:pt x="105" y="346"/>
                    <a:pt x="112" y="340"/>
                    <a:pt x="112" y="333"/>
                  </a:cubicBezTo>
                  <a:cubicBezTo>
                    <a:pt x="112" y="324"/>
                    <a:pt x="112" y="324"/>
                    <a:pt x="112" y="324"/>
                  </a:cubicBezTo>
                  <a:cubicBezTo>
                    <a:pt x="112" y="320"/>
                    <a:pt x="109" y="316"/>
                    <a:pt x="105" y="313"/>
                  </a:cubicBezTo>
                  <a:cubicBezTo>
                    <a:pt x="108" y="306"/>
                    <a:pt x="110" y="296"/>
                    <a:pt x="112" y="283"/>
                  </a:cubicBezTo>
                  <a:cubicBezTo>
                    <a:pt x="121" y="228"/>
                    <a:pt x="136" y="248"/>
                    <a:pt x="193" y="147"/>
                  </a:cubicBezTo>
                  <a:cubicBezTo>
                    <a:pt x="204" y="126"/>
                    <a:pt x="213" y="104"/>
                    <a:pt x="218" y="80"/>
                  </a:cubicBezTo>
                  <a:lnTo>
                    <a:pt x="177" y="80"/>
                  </a:lnTo>
                  <a:close/>
                </a:path>
              </a:pathLst>
            </a:custGeom>
            <a:solidFill>
              <a:schemeClr val="accent3"/>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95" name="Freeform 102">
              <a:extLst>
                <a:ext uri="{FF2B5EF4-FFF2-40B4-BE49-F238E27FC236}">
                  <a16:creationId xmlns:a16="http://schemas.microsoft.com/office/drawing/2014/main" id="{D73A255F-ACEB-E9C8-95AC-6E19A1F54B4A}"/>
                </a:ext>
              </a:extLst>
            </p:cNvPr>
            <p:cNvSpPr>
              <a:spLocks noEditPoints="1"/>
            </p:cNvSpPr>
            <p:nvPr/>
          </p:nvSpPr>
          <p:spPr bwMode="auto">
            <a:xfrm>
              <a:off x="13442226" y="6378948"/>
              <a:ext cx="929411" cy="860052"/>
            </a:xfrm>
            <a:custGeom>
              <a:avLst/>
              <a:gdLst>
                <a:gd name="T0" fmla="*/ 59 w 67"/>
                <a:gd name="T1" fmla="*/ 44 h 62"/>
                <a:gd name="T2" fmla="*/ 59 w 67"/>
                <a:gd name="T3" fmla="*/ 35 h 62"/>
                <a:gd name="T4" fmla="*/ 58 w 67"/>
                <a:gd name="T5" fmla="*/ 33 h 62"/>
                <a:gd name="T6" fmla="*/ 53 w 67"/>
                <a:gd name="T7" fmla="*/ 33 h 62"/>
                <a:gd name="T8" fmla="*/ 50 w 67"/>
                <a:gd name="T9" fmla="*/ 33 h 62"/>
                <a:gd name="T10" fmla="*/ 35 w 67"/>
                <a:gd name="T11" fmla="*/ 33 h 62"/>
                <a:gd name="T12" fmla="*/ 35 w 67"/>
                <a:gd name="T13" fmla="*/ 19 h 62"/>
                <a:gd name="T14" fmla="*/ 43 w 67"/>
                <a:gd name="T15" fmla="*/ 10 h 62"/>
                <a:gd name="T16" fmla="*/ 34 w 67"/>
                <a:gd name="T17" fmla="*/ 0 h 62"/>
                <a:gd name="T18" fmla="*/ 24 w 67"/>
                <a:gd name="T19" fmla="*/ 10 h 62"/>
                <a:gd name="T20" fmla="*/ 32 w 67"/>
                <a:gd name="T21" fmla="*/ 19 h 62"/>
                <a:gd name="T22" fmla="*/ 32 w 67"/>
                <a:gd name="T23" fmla="*/ 33 h 62"/>
                <a:gd name="T24" fmla="*/ 10 w 67"/>
                <a:gd name="T25" fmla="*/ 33 h 62"/>
                <a:gd name="T26" fmla="*/ 8 w 67"/>
                <a:gd name="T27" fmla="*/ 35 h 62"/>
                <a:gd name="T28" fmla="*/ 8 w 67"/>
                <a:gd name="T29" fmla="*/ 44 h 62"/>
                <a:gd name="T30" fmla="*/ 0 w 67"/>
                <a:gd name="T31" fmla="*/ 53 h 62"/>
                <a:gd name="T32" fmla="*/ 10 w 67"/>
                <a:gd name="T33" fmla="*/ 62 h 62"/>
                <a:gd name="T34" fmla="*/ 19 w 67"/>
                <a:gd name="T35" fmla="*/ 53 h 62"/>
                <a:gd name="T36" fmla="*/ 11 w 67"/>
                <a:gd name="T37" fmla="*/ 44 h 62"/>
                <a:gd name="T38" fmla="*/ 11 w 67"/>
                <a:gd name="T39" fmla="*/ 36 h 62"/>
                <a:gd name="T40" fmla="*/ 32 w 67"/>
                <a:gd name="T41" fmla="*/ 36 h 62"/>
                <a:gd name="T42" fmla="*/ 32 w 67"/>
                <a:gd name="T43" fmla="*/ 44 h 62"/>
                <a:gd name="T44" fmla="*/ 24 w 67"/>
                <a:gd name="T45" fmla="*/ 53 h 62"/>
                <a:gd name="T46" fmla="*/ 34 w 67"/>
                <a:gd name="T47" fmla="*/ 62 h 62"/>
                <a:gd name="T48" fmla="*/ 43 w 67"/>
                <a:gd name="T49" fmla="*/ 53 h 62"/>
                <a:gd name="T50" fmla="*/ 35 w 67"/>
                <a:gd name="T51" fmla="*/ 44 h 62"/>
                <a:gd name="T52" fmla="*/ 35 w 67"/>
                <a:gd name="T53" fmla="*/ 36 h 62"/>
                <a:gd name="T54" fmla="*/ 50 w 67"/>
                <a:gd name="T55" fmla="*/ 36 h 62"/>
                <a:gd name="T56" fmla="*/ 53 w 67"/>
                <a:gd name="T57" fmla="*/ 36 h 62"/>
                <a:gd name="T58" fmla="*/ 56 w 67"/>
                <a:gd name="T59" fmla="*/ 36 h 62"/>
                <a:gd name="T60" fmla="*/ 56 w 67"/>
                <a:gd name="T61" fmla="*/ 44 h 62"/>
                <a:gd name="T62" fmla="*/ 48 w 67"/>
                <a:gd name="T63" fmla="*/ 53 h 62"/>
                <a:gd name="T64" fmla="*/ 58 w 67"/>
                <a:gd name="T65" fmla="*/ 62 h 62"/>
                <a:gd name="T66" fmla="*/ 67 w 67"/>
                <a:gd name="T67" fmla="*/ 53 h 62"/>
                <a:gd name="T68" fmla="*/ 59 w 67"/>
                <a:gd name="T69" fmla="*/ 44 h 62"/>
                <a:gd name="T70" fmla="*/ 28 w 67"/>
                <a:gd name="T71" fmla="*/ 10 h 62"/>
                <a:gd name="T72" fmla="*/ 34 w 67"/>
                <a:gd name="T73" fmla="*/ 4 h 62"/>
                <a:gd name="T74" fmla="*/ 39 w 67"/>
                <a:gd name="T75" fmla="*/ 10 h 62"/>
                <a:gd name="T76" fmla="*/ 34 w 67"/>
                <a:gd name="T77" fmla="*/ 15 h 62"/>
                <a:gd name="T78" fmla="*/ 28 w 67"/>
                <a:gd name="T79" fmla="*/ 10 h 62"/>
                <a:gd name="T80" fmla="*/ 15 w 67"/>
                <a:gd name="T81" fmla="*/ 53 h 62"/>
                <a:gd name="T82" fmla="*/ 10 w 67"/>
                <a:gd name="T83" fmla="*/ 58 h 62"/>
                <a:gd name="T84" fmla="*/ 4 w 67"/>
                <a:gd name="T85" fmla="*/ 53 h 62"/>
                <a:gd name="T86" fmla="*/ 10 w 67"/>
                <a:gd name="T87" fmla="*/ 47 h 62"/>
                <a:gd name="T88" fmla="*/ 15 w 67"/>
                <a:gd name="T89" fmla="*/ 53 h 62"/>
                <a:gd name="T90" fmla="*/ 39 w 67"/>
                <a:gd name="T91" fmla="*/ 53 h 62"/>
                <a:gd name="T92" fmla="*/ 34 w 67"/>
                <a:gd name="T93" fmla="*/ 58 h 62"/>
                <a:gd name="T94" fmla="*/ 28 w 67"/>
                <a:gd name="T95" fmla="*/ 53 h 62"/>
                <a:gd name="T96" fmla="*/ 34 w 67"/>
                <a:gd name="T97" fmla="*/ 47 h 62"/>
                <a:gd name="T98" fmla="*/ 39 w 67"/>
                <a:gd name="T99" fmla="*/ 53 h 62"/>
                <a:gd name="T100" fmla="*/ 58 w 67"/>
                <a:gd name="T101" fmla="*/ 58 h 62"/>
                <a:gd name="T102" fmla="*/ 52 w 67"/>
                <a:gd name="T103" fmla="*/ 53 h 62"/>
                <a:gd name="T104" fmla="*/ 58 w 67"/>
                <a:gd name="T105" fmla="*/ 47 h 62"/>
                <a:gd name="T106" fmla="*/ 63 w 67"/>
                <a:gd name="T107" fmla="*/ 53 h 62"/>
                <a:gd name="T108" fmla="*/ 58 w 67"/>
                <a:gd name="T109" fmla="*/ 5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 h="62">
                  <a:moveTo>
                    <a:pt x="59" y="44"/>
                  </a:moveTo>
                  <a:cubicBezTo>
                    <a:pt x="59" y="35"/>
                    <a:pt x="59" y="35"/>
                    <a:pt x="59" y="35"/>
                  </a:cubicBezTo>
                  <a:cubicBezTo>
                    <a:pt x="59" y="34"/>
                    <a:pt x="59" y="33"/>
                    <a:pt x="58" y="33"/>
                  </a:cubicBezTo>
                  <a:cubicBezTo>
                    <a:pt x="53" y="33"/>
                    <a:pt x="53" y="33"/>
                    <a:pt x="53" y="33"/>
                  </a:cubicBezTo>
                  <a:cubicBezTo>
                    <a:pt x="50" y="33"/>
                    <a:pt x="50" y="33"/>
                    <a:pt x="50" y="33"/>
                  </a:cubicBezTo>
                  <a:cubicBezTo>
                    <a:pt x="35" y="33"/>
                    <a:pt x="35" y="33"/>
                    <a:pt x="35" y="33"/>
                  </a:cubicBezTo>
                  <a:cubicBezTo>
                    <a:pt x="35" y="19"/>
                    <a:pt x="35" y="19"/>
                    <a:pt x="35" y="19"/>
                  </a:cubicBezTo>
                  <a:cubicBezTo>
                    <a:pt x="40" y="18"/>
                    <a:pt x="43" y="14"/>
                    <a:pt x="43" y="10"/>
                  </a:cubicBezTo>
                  <a:cubicBezTo>
                    <a:pt x="43" y="4"/>
                    <a:pt x="39" y="0"/>
                    <a:pt x="34" y="0"/>
                  </a:cubicBezTo>
                  <a:cubicBezTo>
                    <a:pt x="29" y="0"/>
                    <a:pt x="24" y="4"/>
                    <a:pt x="24" y="10"/>
                  </a:cubicBezTo>
                  <a:cubicBezTo>
                    <a:pt x="24" y="14"/>
                    <a:pt x="28" y="18"/>
                    <a:pt x="32" y="19"/>
                  </a:cubicBezTo>
                  <a:cubicBezTo>
                    <a:pt x="32" y="33"/>
                    <a:pt x="32" y="33"/>
                    <a:pt x="32" y="33"/>
                  </a:cubicBezTo>
                  <a:cubicBezTo>
                    <a:pt x="10" y="33"/>
                    <a:pt x="10" y="33"/>
                    <a:pt x="10" y="33"/>
                  </a:cubicBezTo>
                  <a:cubicBezTo>
                    <a:pt x="9" y="33"/>
                    <a:pt x="8" y="34"/>
                    <a:pt x="8" y="35"/>
                  </a:cubicBezTo>
                  <a:cubicBezTo>
                    <a:pt x="8" y="44"/>
                    <a:pt x="8" y="44"/>
                    <a:pt x="8" y="44"/>
                  </a:cubicBezTo>
                  <a:cubicBezTo>
                    <a:pt x="4" y="44"/>
                    <a:pt x="0" y="48"/>
                    <a:pt x="0" y="53"/>
                  </a:cubicBezTo>
                  <a:cubicBezTo>
                    <a:pt x="0" y="58"/>
                    <a:pt x="4" y="62"/>
                    <a:pt x="10" y="62"/>
                  </a:cubicBezTo>
                  <a:cubicBezTo>
                    <a:pt x="15" y="62"/>
                    <a:pt x="19" y="58"/>
                    <a:pt x="19" y="53"/>
                  </a:cubicBezTo>
                  <a:cubicBezTo>
                    <a:pt x="19" y="48"/>
                    <a:pt x="16" y="44"/>
                    <a:pt x="11" y="44"/>
                  </a:cubicBezTo>
                  <a:cubicBezTo>
                    <a:pt x="11" y="36"/>
                    <a:pt x="11" y="36"/>
                    <a:pt x="11" y="36"/>
                  </a:cubicBezTo>
                  <a:cubicBezTo>
                    <a:pt x="32" y="36"/>
                    <a:pt x="32" y="36"/>
                    <a:pt x="32" y="36"/>
                  </a:cubicBezTo>
                  <a:cubicBezTo>
                    <a:pt x="32" y="44"/>
                    <a:pt x="32" y="44"/>
                    <a:pt x="32" y="44"/>
                  </a:cubicBezTo>
                  <a:cubicBezTo>
                    <a:pt x="28" y="44"/>
                    <a:pt x="24" y="48"/>
                    <a:pt x="24" y="53"/>
                  </a:cubicBezTo>
                  <a:cubicBezTo>
                    <a:pt x="24" y="58"/>
                    <a:pt x="29" y="62"/>
                    <a:pt x="34" y="62"/>
                  </a:cubicBezTo>
                  <a:cubicBezTo>
                    <a:pt x="39" y="62"/>
                    <a:pt x="43" y="58"/>
                    <a:pt x="43" y="53"/>
                  </a:cubicBezTo>
                  <a:cubicBezTo>
                    <a:pt x="43" y="48"/>
                    <a:pt x="40" y="44"/>
                    <a:pt x="35" y="44"/>
                  </a:cubicBezTo>
                  <a:cubicBezTo>
                    <a:pt x="35" y="36"/>
                    <a:pt x="35" y="36"/>
                    <a:pt x="35" y="36"/>
                  </a:cubicBezTo>
                  <a:cubicBezTo>
                    <a:pt x="50" y="36"/>
                    <a:pt x="50" y="36"/>
                    <a:pt x="50" y="36"/>
                  </a:cubicBezTo>
                  <a:cubicBezTo>
                    <a:pt x="53" y="36"/>
                    <a:pt x="53" y="36"/>
                    <a:pt x="53" y="36"/>
                  </a:cubicBezTo>
                  <a:cubicBezTo>
                    <a:pt x="56" y="36"/>
                    <a:pt x="56" y="36"/>
                    <a:pt x="56" y="36"/>
                  </a:cubicBezTo>
                  <a:cubicBezTo>
                    <a:pt x="56" y="44"/>
                    <a:pt x="56" y="44"/>
                    <a:pt x="56" y="44"/>
                  </a:cubicBezTo>
                  <a:cubicBezTo>
                    <a:pt x="52" y="44"/>
                    <a:pt x="48" y="48"/>
                    <a:pt x="48" y="53"/>
                  </a:cubicBezTo>
                  <a:cubicBezTo>
                    <a:pt x="48" y="58"/>
                    <a:pt x="53" y="62"/>
                    <a:pt x="58" y="62"/>
                  </a:cubicBezTo>
                  <a:cubicBezTo>
                    <a:pt x="63" y="62"/>
                    <a:pt x="67" y="58"/>
                    <a:pt x="67" y="53"/>
                  </a:cubicBezTo>
                  <a:cubicBezTo>
                    <a:pt x="67" y="48"/>
                    <a:pt x="64" y="44"/>
                    <a:pt x="59" y="44"/>
                  </a:cubicBezTo>
                  <a:close/>
                  <a:moveTo>
                    <a:pt x="28" y="10"/>
                  </a:moveTo>
                  <a:cubicBezTo>
                    <a:pt x="28" y="6"/>
                    <a:pt x="31" y="4"/>
                    <a:pt x="34" y="4"/>
                  </a:cubicBezTo>
                  <a:cubicBezTo>
                    <a:pt x="37" y="4"/>
                    <a:pt x="39" y="6"/>
                    <a:pt x="39" y="10"/>
                  </a:cubicBezTo>
                  <a:cubicBezTo>
                    <a:pt x="39" y="13"/>
                    <a:pt x="37" y="15"/>
                    <a:pt x="34" y="15"/>
                  </a:cubicBezTo>
                  <a:cubicBezTo>
                    <a:pt x="31" y="15"/>
                    <a:pt x="28" y="13"/>
                    <a:pt x="28" y="10"/>
                  </a:cubicBezTo>
                  <a:close/>
                  <a:moveTo>
                    <a:pt x="15" y="53"/>
                  </a:moveTo>
                  <a:cubicBezTo>
                    <a:pt x="15" y="56"/>
                    <a:pt x="13" y="58"/>
                    <a:pt x="10" y="58"/>
                  </a:cubicBezTo>
                  <a:cubicBezTo>
                    <a:pt x="6" y="58"/>
                    <a:pt x="4" y="56"/>
                    <a:pt x="4" y="53"/>
                  </a:cubicBezTo>
                  <a:cubicBezTo>
                    <a:pt x="4" y="50"/>
                    <a:pt x="6" y="47"/>
                    <a:pt x="10" y="47"/>
                  </a:cubicBezTo>
                  <a:cubicBezTo>
                    <a:pt x="13" y="47"/>
                    <a:pt x="15" y="50"/>
                    <a:pt x="15" y="53"/>
                  </a:cubicBezTo>
                  <a:close/>
                  <a:moveTo>
                    <a:pt x="39" y="53"/>
                  </a:moveTo>
                  <a:cubicBezTo>
                    <a:pt x="39" y="56"/>
                    <a:pt x="37" y="58"/>
                    <a:pt x="34" y="58"/>
                  </a:cubicBezTo>
                  <a:cubicBezTo>
                    <a:pt x="31" y="58"/>
                    <a:pt x="28" y="56"/>
                    <a:pt x="28" y="53"/>
                  </a:cubicBezTo>
                  <a:cubicBezTo>
                    <a:pt x="28" y="50"/>
                    <a:pt x="31" y="47"/>
                    <a:pt x="34" y="47"/>
                  </a:cubicBezTo>
                  <a:cubicBezTo>
                    <a:pt x="37" y="47"/>
                    <a:pt x="39" y="50"/>
                    <a:pt x="39" y="53"/>
                  </a:cubicBezTo>
                  <a:close/>
                  <a:moveTo>
                    <a:pt x="58" y="58"/>
                  </a:moveTo>
                  <a:cubicBezTo>
                    <a:pt x="55" y="58"/>
                    <a:pt x="52" y="56"/>
                    <a:pt x="52" y="53"/>
                  </a:cubicBezTo>
                  <a:cubicBezTo>
                    <a:pt x="52" y="50"/>
                    <a:pt x="55" y="47"/>
                    <a:pt x="58" y="47"/>
                  </a:cubicBezTo>
                  <a:cubicBezTo>
                    <a:pt x="61" y="47"/>
                    <a:pt x="63" y="50"/>
                    <a:pt x="63" y="53"/>
                  </a:cubicBezTo>
                  <a:cubicBezTo>
                    <a:pt x="63" y="56"/>
                    <a:pt x="61" y="58"/>
                    <a:pt x="58" y="58"/>
                  </a:cubicBezTo>
                  <a:close/>
                </a:path>
              </a:pathLst>
            </a:custGeom>
            <a:solidFill>
              <a:schemeClr val="bg1"/>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grpSp>
      <p:grpSp>
        <p:nvGrpSpPr>
          <p:cNvPr id="96" name="กลุ่ม 74">
            <a:extLst>
              <a:ext uri="{FF2B5EF4-FFF2-40B4-BE49-F238E27FC236}">
                <a16:creationId xmlns:a16="http://schemas.microsoft.com/office/drawing/2014/main" id="{055BDB76-833C-5265-1359-0CCB43DB9A74}"/>
              </a:ext>
            </a:extLst>
          </p:cNvPr>
          <p:cNvGrpSpPr/>
          <p:nvPr/>
        </p:nvGrpSpPr>
        <p:grpSpPr>
          <a:xfrm>
            <a:off x="3498977" y="1336621"/>
            <a:ext cx="1032642" cy="1589931"/>
            <a:chOff x="9632950" y="2696104"/>
            <a:chExt cx="2753712" cy="4239815"/>
          </a:xfrm>
        </p:grpSpPr>
        <p:sp>
          <p:nvSpPr>
            <p:cNvPr id="97" name="Freeform 9">
              <a:extLst>
                <a:ext uri="{FF2B5EF4-FFF2-40B4-BE49-F238E27FC236}">
                  <a16:creationId xmlns:a16="http://schemas.microsoft.com/office/drawing/2014/main" id="{55043AF7-329F-CB29-DC1A-EB3DF97224A7}"/>
                </a:ext>
              </a:extLst>
            </p:cNvPr>
            <p:cNvSpPr>
              <a:spLocks/>
            </p:cNvSpPr>
            <p:nvPr/>
          </p:nvSpPr>
          <p:spPr bwMode="auto">
            <a:xfrm>
              <a:off x="9632950" y="2696104"/>
              <a:ext cx="2753712" cy="4239815"/>
            </a:xfrm>
            <a:custGeom>
              <a:avLst/>
              <a:gdLst>
                <a:gd name="T0" fmla="*/ 221 w 224"/>
                <a:gd name="T1" fmla="*/ 154 h 345"/>
                <a:gd name="T2" fmla="*/ 212 w 224"/>
                <a:gd name="T3" fmla="*/ 155 h 345"/>
                <a:gd name="T4" fmla="*/ 182 w 224"/>
                <a:gd name="T5" fmla="*/ 163 h 345"/>
                <a:gd name="T6" fmla="*/ 144 w 224"/>
                <a:gd name="T7" fmla="*/ 125 h 345"/>
                <a:gd name="T8" fmla="*/ 182 w 224"/>
                <a:gd name="T9" fmla="*/ 86 h 345"/>
                <a:gd name="T10" fmla="*/ 212 w 224"/>
                <a:gd name="T11" fmla="*/ 95 h 345"/>
                <a:gd name="T12" fmla="*/ 221 w 224"/>
                <a:gd name="T13" fmla="*/ 95 h 345"/>
                <a:gd name="T14" fmla="*/ 224 w 224"/>
                <a:gd name="T15" fmla="*/ 87 h 345"/>
                <a:gd name="T16" fmla="*/ 224 w 224"/>
                <a:gd name="T17" fmla="*/ 36 h 345"/>
                <a:gd name="T18" fmla="*/ 224 w 224"/>
                <a:gd name="T19" fmla="*/ 0 h 345"/>
                <a:gd name="T20" fmla="*/ 169 w 224"/>
                <a:gd name="T21" fmla="*/ 8 h 345"/>
                <a:gd name="T22" fmla="*/ 0 w 224"/>
                <a:gd name="T23" fmla="*/ 230 h 345"/>
                <a:gd name="T24" fmla="*/ 3 w 224"/>
                <a:gd name="T25" fmla="*/ 265 h 345"/>
                <a:gd name="T26" fmla="*/ 47 w 224"/>
                <a:gd name="T27" fmla="*/ 265 h 345"/>
                <a:gd name="T28" fmla="*/ 68 w 224"/>
                <a:gd name="T29" fmla="*/ 284 h 345"/>
                <a:gd name="T30" fmla="*/ 66 w 224"/>
                <a:gd name="T31" fmla="*/ 294 h 345"/>
                <a:gd name="T32" fmla="*/ 66 w 224"/>
                <a:gd name="T33" fmla="*/ 294 h 345"/>
                <a:gd name="T34" fmla="*/ 58 w 224"/>
                <a:gd name="T35" fmla="*/ 319 h 345"/>
                <a:gd name="T36" fmla="*/ 62 w 224"/>
                <a:gd name="T37" fmla="*/ 332 h 345"/>
                <a:gd name="T38" fmla="*/ 63 w 224"/>
                <a:gd name="T39" fmla="*/ 334 h 345"/>
                <a:gd name="T40" fmla="*/ 84 w 224"/>
                <a:gd name="T41" fmla="*/ 345 h 345"/>
                <a:gd name="T42" fmla="*/ 105 w 224"/>
                <a:gd name="T43" fmla="*/ 333 h 345"/>
                <a:gd name="T44" fmla="*/ 106 w 224"/>
                <a:gd name="T45" fmla="*/ 332 h 345"/>
                <a:gd name="T46" fmla="*/ 110 w 224"/>
                <a:gd name="T47" fmla="*/ 319 h 345"/>
                <a:gd name="T48" fmla="*/ 102 w 224"/>
                <a:gd name="T49" fmla="*/ 294 h 345"/>
                <a:gd name="T50" fmla="*/ 102 w 224"/>
                <a:gd name="T51" fmla="*/ 294 h 345"/>
                <a:gd name="T52" fmla="*/ 100 w 224"/>
                <a:gd name="T53" fmla="*/ 284 h 345"/>
                <a:gd name="T54" fmla="*/ 121 w 224"/>
                <a:gd name="T55" fmla="*/ 265 h 345"/>
                <a:gd name="T56" fmla="*/ 224 w 224"/>
                <a:gd name="T57" fmla="*/ 265 h 345"/>
                <a:gd name="T58" fmla="*/ 224 w 224"/>
                <a:gd name="T59" fmla="*/ 162 h 345"/>
                <a:gd name="T60" fmla="*/ 221 w 224"/>
                <a:gd name="T61" fmla="*/ 154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4" h="345">
                  <a:moveTo>
                    <a:pt x="221" y="154"/>
                  </a:moveTo>
                  <a:cubicBezTo>
                    <a:pt x="219" y="153"/>
                    <a:pt x="216" y="153"/>
                    <a:pt x="212" y="155"/>
                  </a:cubicBezTo>
                  <a:cubicBezTo>
                    <a:pt x="210" y="155"/>
                    <a:pt x="192" y="163"/>
                    <a:pt x="182" y="163"/>
                  </a:cubicBezTo>
                  <a:cubicBezTo>
                    <a:pt x="161" y="163"/>
                    <a:pt x="144" y="146"/>
                    <a:pt x="144" y="125"/>
                  </a:cubicBezTo>
                  <a:cubicBezTo>
                    <a:pt x="144" y="103"/>
                    <a:pt x="161" y="86"/>
                    <a:pt x="182" y="86"/>
                  </a:cubicBezTo>
                  <a:cubicBezTo>
                    <a:pt x="192" y="86"/>
                    <a:pt x="210" y="94"/>
                    <a:pt x="212" y="95"/>
                  </a:cubicBezTo>
                  <a:cubicBezTo>
                    <a:pt x="216" y="96"/>
                    <a:pt x="219" y="96"/>
                    <a:pt x="221" y="95"/>
                  </a:cubicBezTo>
                  <a:cubicBezTo>
                    <a:pt x="223" y="94"/>
                    <a:pt x="224" y="91"/>
                    <a:pt x="224" y="87"/>
                  </a:cubicBezTo>
                  <a:cubicBezTo>
                    <a:pt x="224" y="36"/>
                    <a:pt x="224" y="36"/>
                    <a:pt x="224" y="36"/>
                  </a:cubicBezTo>
                  <a:cubicBezTo>
                    <a:pt x="224" y="0"/>
                    <a:pt x="224" y="0"/>
                    <a:pt x="224" y="0"/>
                  </a:cubicBezTo>
                  <a:cubicBezTo>
                    <a:pt x="205" y="0"/>
                    <a:pt x="187" y="3"/>
                    <a:pt x="169" y="8"/>
                  </a:cubicBezTo>
                  <a:cubicBezTo>
                    <a:pt x="72" y="34"/>
                    <a:pt x="0" y="123"/>
                    <a:pt x="0" y="230"/>
                  </a:cubicBezTo>
                  <a:cubicBezTo>
                    <a:pt x="0" y="242"/>
                    <a:pt x="1" y="253"/>
                    <a:pt x="3" y="265"/>
                  </a:cubicBezTo>
                  <a:cubicBezTo>
                    <a:pt x="47" y="265"/>
                    <a:pt x="47" y="265"/>
                    <a:pt x="47" y="265"/>
                  </a:cubicBezTo>
                  <a:cubicBezTo>
                    <a:pt x="59" y="265"/>
                    <a:pt x="68" y="273"/>
                    <a:pt x="68" y="284"/>
                  </a:cubicBezTo>
                  <a:cubicBezTo>
                    <a:pt x="68" y="287"/>
                    <a:pt x="67" y="291"/>
                    <a:pt x="66" y="294"/>
                  </a:cubicBezTo>
                  <a:cubicBezTo>
                    <a:pt x="66" y="294"/>
                    <a:pt x="66" y="294"/>
                    <a:pt x="66" y="294"/>
                  </a:cubicBezTo>
                  <a:cubicBezTo>
                    <a:pt x="63" y="301"/>
                    <a:pt x="58" y="313"/>
                    <a:pt x="58" y="319"/>
                  </a:cubicBezTo>
                  <a:cubicBezTo>
                    <a:pt x="58" y="324"/>
                    <a:pt x="59" y="328"/>
                    <a:pt x="62" y="332"/>
                  </a:cubicBezTo>
                  <a:cubicBezTo>
                    <a:pt x="62" y="333"/>
                    <a:pt x="62" y="333"/>
                    <a:pt x="63" y="334"/>
                  </a:cubicBezTo>
                  <a:cubicBezTo>
                    <a:pt x="67" y="341"/>
                    <a:pt x="75" y="345"/>
                    <a:pt x="84" y="345"/>
                  </a:cubicBezTo>
                  <a:cubicBezTo>
                    <a:pt x="92" y="345"/>
                    <a:pt x="100" y="341"/>
                    <a:pt x="105" y="333"/>
                  </a:cubicBezTo>
                  <a:cubicBezTo>
                    <a:pt x="105" y="333"/>
                    <a:pt x="106" y="333"/>
                    <a:pt x="106" y="332"/>
                  </a:cubicBezTo>
                  <a:cubicBezTo>
                    <a:pt x="108" y="328"/>
                    <a:pt x="110" y="324"/>
                    <a:pt x="110" y="319"/>
                  </a:cubicBezTo>
                  <a:cubicBezTo>
                    <a:pt x="110" y="313"/>
                    <a:pt x="105" y="301"/>
                    <a:pt x="102" y="294"/>
                  </a:cubicBezTo>
                  <a:cubicBezTo>
                    <a:pt x="102" y="294"/>
                    <a:pt x="102" y="294"/>
                    <a:pt x="102" y="294"/>
                  </a:cubicBezTo>
                  <a:cubicBezTo>
                    <a:pt x="101" y="291"/>
                    <a:pt x="100" y="287"/>
                    <a:pt x="100" y="284"/>
                  </a:cubicBezTo>
                  <a:cubicBezTo>
                    <a:pt x="100" y="273"/>
                    <a:pt x="109" y="265"/>
                    <a:pt x="121" y="265"/>
                  </a:cubicBezTo>
                  <a:cubicBezTo>
                    <a:pt x="224" y="265"/>
                    <a:pt x="224" y="265"/>
                    <a:pt x="224" y="265"/>
                  </a:cubicBezTo>
                  <a:cubicBezTo>
                    <a:pt x="224" y="162"/>
                    <a:pt x="224" y="162"/>
                    <a:pt x="224" y="162"/>
                  </a:cubicBezTo>
                  <a:cubicBezTo>
                    <a:pt x="224" y="158"/>
                    <a:pt x="223" y="156"/>
                    <a:pt x="221" y="154"/>
                  </a:cubicBezTo>
                  <a:close/>
                </a:path>
              </a:pathLst>
            </a:custGeom>
            <a:solidFill>
              <a:schemeClr val="accent6"/>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98" name="Freeform 191">
              <a:extLst>
                <a:ext uri="{FF2B5EF4-FFF2-40B4-BE49-F238E27FC236}">
                  <a16:creationId xmlns:a16="http://schemas.microsoft.com/office/drawing/2014/main" id="{6EF45607-86FC-4EEE-BCA5-B6E6DD5ACBF5}"/>
                </a:ext>
              </a:extLst>
            </p:cNvPr>
            <p:cNvSpPr>
              <a:spLocks noEditPoints="1"/>
            </p:cNvSpPr>
            <p:nvPr/>
          </p:nvSpPr>
          <p:spPr bwMode="auto">
            <a:xfrm>
              <a:off x="10409237" y="4473948"/>
              <a:ext cx="790693" cy="860052"/>
            </a:xfrm>
            <a:custGeom>
              <a:avLst/>
              <a:gdLst>
                <a:gd name="T0" fmla="*/ 34 w 57"/>
                <a:gd name="T1" fmla="*/ 0 h 62"/>
                <a:gd name="T2" fmla="*/ 32 w 57"/>
                <a:gd name="T3" fmla="*/ 10 h 62"/>
                <a:gd name="T4" fmla="*/ 30 w 57"/>
                <a:gd name="T5" fmla="*/ 25 h 62"/>
                <a:gd name="T6" fmla="*/ 28 w 57"/>
                <a:gd name="T7" fmla="*/ 25 h 62"/>
                <a:gd name="T8" fmla="*/ 24 w 57"/>
                <a:gd name="T9" fmla="*/ 25 h 62"/>
                <a:gd name="T10" fmla="*/ 24 w 57"/>
                <a:gd name="T11" fmla="*/ 2 h 62"/>
                <a:gd name="T12" fmla="*/ 1 w 57"/>
                <a:gd name="T13" fmla="*/ 0 h 62"/>
                <a:gd name="T14" fmla="*/ 0 w 57"/>
                <a:gd name="T15" fmla="*/ 10 h 62"/>
                <a:gd name="T16" fmla="*/ 0 w 57"/>
                <a:gd name="T17" fmla="*/ 28 h 62"/>
                <a:gd name="T18" fmla="*/ 8 w 57"/>
                <a:gd name="T19" fmla="*/ 60 h 62"/>
                <a:gd name="T20" fmla="*/ 27 w 57"/>
                <a:gd name="T21" fmla="*/ 62 h 62"/>
                <a:gd name="T22" fmla="*/ 30 w 57"/>
                <a:gd name="T23" fmla="*/ 62 h 62"/>
                <a:gd name="T24" fmla="*/ 48 w 57"/>
                <a:gd name="T25" fmla="*/ 60 h 62"/>
                <a:gd name="T26" fmla="*/ 56 w 57"/>
                <a:gd name="T27" fmla="*/ 28 h 62"/>
                <a:gd name="T28" fmla="*/ 57 w 57"/>
                <a:gd name="T29" fmla="*/ 10 h 62"/>
                <a:gd name="T30" fmla="*/ 55 w 57"/>
                <a:gd name="T31" fmla="*/ 0 h 62"/>
                <a:gd name="T32" fmla="*/ 21 w 57"/>
                <a:gd name="T33" fmla="*/ 4 h 62"/>
                <a:gd name="T34" fmla="*/ 3 w 57"/>
                <a:gd name="T35" fmla="*/ 9 h 62"/>
                <a:gd name="T36" fmla="*/ 10 w 57"/>
                <a:gd name="T37" fmla="*/ 48 h 62"/>
                <a:gd name="T38" fmla="*/ 3 w 57"/>
                <a:gd name="T39" fmla="*/ 12 h 62"/>
                <a:gd name="T40" fmla="*/ 10 w 57"/>
                <a:gd name="T41" fmla="*/ 48 h 62"/>
                <a:gd name="T42" fmla="*/ 12 w 57"/>
                <a:gd name="T43" fmla="*/ 59 h 62"/>
                <a:gd name="T44" fmla="*/ 25 w 57"/>
                <a:gd name="T45" fmla="*/ 54 h 62"/>
                <a:gd name="T46" fmla="*/ 25 w 57"/>
                <a:gd name="T47" fmla="*/ 43 h 62"/>
                <a:gd name="T48" fmla="*/ 13 w 57"/>
                <a:gd name="T49" fmla="*/ 50 h 62"/>
                <a:gd name="T50" fmla="*/ 21 w 57"/>
                <a:gd name="T51" fmla="*/ 12 h 62"/>
                <a:gd name="T52" fmla="*/ 22 w 57"/>
                <a:gd name="T53" fmla="*/ 29 h 62"/>
                <a:gd name="T54" fmla="*/ 25 w 57"/>
                <a:gd name="T55" fmla="*/ 36 h 62"/>
                <a:gd name="T56" fmla="*/ 31 w 57"/>
                <a:gd name="T57" fmla="*/ 29 h 62"/>
                <a:gd name="T58" fmla="*/ 36 w 57"/>
                <a:gd name="T59" fmla="*/ 27 h 62"/>
                <a:gd name="T60" fmla="*/ 43 w 57"/>
                <a:gd name="T61" fmla="*/ 12 h 62"/>
                <a:gd name="T62" fmla="*/ 31 w 57"/>
                <a:gd name="T63" fmla="*/ 50 h 62"/>
                <a:gd name="T64" fmla="*/ 25 w 57"/>
                <a:gd name="T65" fmla="*/ 43 h 62"/>
                <a:gd name="T66" fmla="*/ 31 w 57"/>
                <a:gd name="T67" fmla="*/ 59 h 62"/>
                <a:gd name="T68" fmla="*/ 45 w 57"/>
                <a:gd name="T69" fmla="*/ 54 h 62"/>
                <a:gd name="T70" fmla="*/ 53 w 57"/>
                <a:gd name="T71" fmla="*/ 27 h 62"/>
                <a:gd name="T72" fmla="*/ 46 w 57"/>
                <a:gd name="T73" fmla="*/ 12 h 62"/>
                <a:gd name="T74" fmla="*/ 53 w 57"/>
                <a:gd name="T75" fmla="*/ 27 h 62"/>
                <a:gd name="T76" fmla="*/ 36 w 57"/>
                <a:gd name="T77" fmla="*/ 9 h 62"/>
                <a:gd name="T78" fmla="*/ 53 w 57"/>
                <a:gd name="T79"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 h="62">
                  <a:moveTo>
                    <a:pt x="55" y="0"/>
                  </a:moveTo>
                  <a:cubicBezTo>
                    <a:pt x="34" y="0"/>
                    <a:pt x="34" y="0"/>
                    <a:pt x="34" y="0"/>
                  </a:cubicBezTo>
                  <a:cubicBezTo>
                    <a:pt x="33" y="0"/>
                    <a:pt x="32" y="1"/>
                    <a:pt x="32" y="2"/>
                  </a:cubicBezTo>
                  <a:cubicBezTo>
                    <a:pt x="32" y="10"/>
                    <a:pt x="32" y="10"/>
                    <a:pt x="32" y="10"/>
                  </a:cubicBezTo>
                  <a:cubicBezTo>
                    <a:pt x="32" y="25"/>
                    <a:pt x="32" y="25"/>
                    <a:pt x="32" y="25"/>
                  </a:cubicBezTo>
                  <a:cubicBezTo>
                    <a:pt x="30" y="25"/>
                    <a:pt x="30" y="25"/>
                    <a:pt x="30" y="25"/>
                  </a:cubicBezTo>
                  <a:cubicBezTo>
                    <a:pt x="28" y="25"/>
                    <a:pt x="28" y="25"/>
                    <a:pt x="28" y="25"/>
                  </a:cubicBezTo>
                  <a:cubicBezTo>
                    <a:pt x="28" y="25"/>
                    <a:pt x="28" y="25"/>
                    <a:pt x="28" y="25"/>
                  </a:cubicBezTo>
                  <a:cubicBezTo>
                    <a:pt x="27" y="25"/>
                    <a:pt x="27" y="25"/>
                    <a:pt x="27" y="25"/>
                  </a:cubicBezTo>
                  <a:cubicBezTo>
                    <a:pt x="24" y="25"/>
                    <a:pt x="24" y="25"/>
                    <a:pt x="24" y="25"/>
                  </a:cubicBezTo>
                  <a:cubicBezTo>
                    <a:pt x="24" y="10"/>
                    <a:pt x="24" y="10"/>
                    <a:pt x="24" y="10"/>
                  </a:cubicBezTo>
                  <a:cubicBezTo>
                    <a:pt x="24" y="2"/>
                    <a:pt x="24" y="2"/>
                    <a:pt x="24" y="2"/>
                  </a:cubicBezTo>
                  <a:cubicBezTo>
                    <a:pt x="24" y="1"/>
                    <a:pt x="23" y="0"/>
                    <a:pt x="22" y="0"/>
                  </a:cubicBezTo>
                  <a:cubicBezTo>
                    <a:pt x="1" y="0"/>
                    <a:pt x="1" y="0"/>
                    <a:pt x="1" y="0"/>
                  </a:cubicBezTo>
                  <a:cubicBezTo>
                    <a:pt x="1" y="0"/>
                    <a:pt x="0" y="1"/>
                    <a:pt x="0" y="2"/>
                  </a:cubicBezTo>
                  <a:cubicBezTo>
                    <a:pt x="0" y="10"/>
                    <a:pt x="0" y="10"/>
                    <a:pt x="0" y="10"/>
                  </a:cubicBezTo>
                  <a:cubicBezTo>
                    <a:pt x="0" y="27"/>
                    <a:pt x="0" y="27"/>
                    <a:pt x="0" y="27"/>
                  </a:cubicBezTo>
                  <a:cubicBezTo>
                    <a:pt x="0" y="27"/>
                    <a:pt x="0" y="27"/>
                    <a:pt x="0" y="28"/>
                  </a:cubicBezTo>
                  <a:cubicBezTo>
                    <a:pt x="8" y="52"/>
                    <a:pt x="8" y="52"/>
                    <a:pt x="8" y="52"/>
                  </a:cubicBezTo>
                  <a:cubicBezTo>
                    <a:pt x="8" y="60"/>
                    <a:pt x="8" y="60"/>
                    <a:pt x="8" y="60"/>
                  </a:cubicBezTo>
                  <a:cubicBezTo>
                    <a:pt x="8" y="61"/>
                    <a:pt x="9" y="62"/>
                    <a:pt x="10" y="62"/>
                  </a:cubicBezTo>
                  <a:cubicBezTo>
                    <a:pt x="27" y="62"/>
                    <a:pt x="27" y="62"/>
                    <a:pt x="27" y="62"/>
                  </a:cubicBezTo>
                  <a:cubicBezTo>
                    <a:pt x="27" y="62"/>
                    <a:pt x="28" y="62"/>
                    <a:pt x="28" y="61"/>
                  </a:cubicBezTo>
                  <a:cubicBezTo>
                    <a:pt x="28" y="62"/>
                    <a:pt x="29" y="62"/>
                    <a:pt x="30" y="62"/>
                  </a:cubicBezTo>
                  <a:cubicBezTo>
                    <a:pt x="46" y="62"/>
                    <a:pt x="46" y="62"/>
                    <a:pt x="46" y="62"/>
                  </a:cubicBezTo>
                  <a:cubicBezTo>
                    <a:pt x="47" y="62"/>
                    <a:pt x="48" y="61"/>
                    <a:pt x="48" y="60"/>
                  </a:cubicBezTo>
                  <a:cubicBezTo>
                    <a:pt x="48" y="52"/>
                    <a:pt x="48" y="52"/>
                    <a:pt x="48" y="52"/>
                  </a:cubicBezTo>
                  <a:cubicBezTo>
                    <a:pt x="56" y="28"/>
                    <a:pt x="56" y="28"/>
                    <a:pt x="56" y="28"/>
                  </a:cubicBezTo>
                  <a:cubicBezTo>
                    <a:pt x="56" y="27"/>
                    <a:pt x="57" y="27"/>
                    <a:pt x="57" y="27"/>
                  </a:cubicBezTo>
                  <a:cubicBezTo>
                    <a:pt x="57" y="10"/>
                    <a:pt x="57" y="10"/>
                    <a:pt x="57" y="10"/>
                  </a:cubicBezTo>
                  <a:cubicBezTo>
                    <a:pt x="57" y="2"/>
                    <a:pt x="57" y="2"/>
                    <a:pt x="57" y="2"/>
                  </a:cubicBezTo>
                  <a:cubicBezTo>
                    <a:pt x="57" y="1"/>
                    <a:pt x="56" y="0"/>
                    <a:pt x="55" y="0"/>
                  </a:cubicBezTo>
                  <a:close/>
                  <a:moveTo>
                    <a:pt x="3" y="4"/>
                  </a:moveTo>
                  <a:cubicBezTo>
                    <a:pt x="21" y="4"/>
                    <a:pt x="21" y="4"/>
                    <a:pt x="21" y="4"/>
                  </a:cubicBezTo>
                  <a:cubicBezTo>
                    <a:pt x="21" y="9"/>
                    <a:pt x="21" y="9"/>
                    <a:pt x="21" y="9"/>
                  </a:cubicBezTo>
                  <a:cubicBezTo>
                    <a:pt x="3" y="9"/>
                    <a:pt x="3" y="9"/>
                    <a:pt x="3" y="9"/>
                  </a:cubicBezTo>
                  <a:lnTo>
                    <a:pt x="3" y="4"/>
                  </a:lnTo>
                  <a:close/>
                  <a:moveTo>
                    <a:pt x="10" y="48"/>
                  </a:moveTo>
                  <a:cubicBezTo>
                    <a:pt x="3" y="27"/>
                    <a:pt x="3" y="27"/>
                    <a:pt x="3" y="27"/>
                  </a:cubicBezTo>
                  <a:cubicBezTo>
                    <a:pt x="3" y="12"/>
                    <a:pt x="3" y="12"/>
                    <a:pt x="3" y="12"/>
                  </a:cubicBezTo>
                  <a:cubicBezTo>
                    <a:pt x="10" y="12"/>
                    <a:pt x="10" y="12"/>
                    <a:pt x="10" y="12"/>
                  </a:cubicBezTo>
                  <a:lnTo>
                    <a:pt x="10" y="48"/>
                  </a:lnTo>
                  <a:close/>
                  <a:moveTo>
                    <a:pt x="25" y="59"/>
                  </a:moveTo>
                  <a:cubicBezTo>
                    <a:pt x="12" y="59"/>
                    <a:pt x="12" y="59"/>
                    <a:pt x="12" y="59"/>
                  </a:cubicBezTo>
                  <a:cubicBezTo>
                    <a:pt x="12" y="54"/>
                    <a:pt x="12" y="54"/>
                    <a:pt x="12" y="54"/>
                  </a:cubicBezTo>
                  <a:cubicBezTo>
                    <a:pt x="25" y="54"/>
                    <a:pt x="25" y="54"/>
                    <a:pt x="25" y="54"/>
                  </a:cubicBezTo>
                  <a:lnTo>
                    <a:pt x="25" y="59"/>
                  </a:lnTo>
                  <a:close/>
                  <a:moveTo>
                    <a:pt x="25" y="43"/>
                  </a:moveTo>
                  <a:cubicBezTo>
                    <a:pt x="25" y="50"/>
                    <a:pt x="25" y="50"/>
                    <a:pt x="25" y="50"/>
                  </a:cubicBezTo>
                  <a:cubicBezTo>
                    <a:pt x="13" y="50"/>
                    <a:pt x="13" y="50"/>
                    <a:pt x="13" y="50"/>
                  </a:cubicBezTo>
                  <a:cubicBezTo>
                    <a:pt x="13" y="12"/>
                    <a:pt x="13" y="12"/>
                    <a:pt x="13" y="12"/>
                  </a:cubicBezTo>
                  <a:cubicBezTo>
                    <a:pt x="21" y="12"/>
                    <a:pt x="21" y="12"/>
                    <a:pt x="21" y="12"/>
                  </a:cubicBezTo>
                  <a:cubicBezTo>
                    <a:pt x="21" y="27"/>
                    <a:pt x="21" y="27"/>
                    <a:pt x="21" y="27"/>
                  </a:cubicBezTo>
                  <a:cubicBezTo>
                    <a:pt x="21" y="28"/>
                    <a:pt x="21" y="29"/>
                    <a:pt x="22" y="29"/>
                  </a:cubicBezTo>
                  <a:cubicBezTo>
                    <a:pt x="25" y="29"/>
                    <a:pt x="25" y="29"/>
                    <a:pt x="25" y="29"/>
                  </a:cubicBezTo>
                  <a:cubicBezTo>
                    <a:pt x="25" y="36"/>
                    <a:pt x="25" y="36"/>
                    <a:pt x="25" y="36"/>
                  </a:cubicBezTo>
                  <a:cubicBezTo>
                    <a:pt x="31" y="36"/>
                    <a:pt x="31" y="36"/>
                    <a:pt x="31" y="36"/>
                  </a:cubicBezTo>
                  <a:cubicBezTo>
                    <a:pt x="31" y="29"/>
                    <a:pt x="31" y="29"/>
                    <a:pt x="31" y="29"/>
                  </a:cubicBezTo>
                  <a:cubicBezTo>
                    <a:pt x="34" y="29"/>
                    <a:pt x="34" y="29"/>
                    <a:pt x="34" y="29"/>
                  </a:cubicBezTo>
                  <a:cubicBezTo>
                    <a:pt x="35" y="29"/>
                    <a:pt x="36" y="28"/>
                    <a:pt x="36" y="27"/>
                  </a:cubicBezTo>
                  <a:cubicBezTo>
                    <a:pt x="36" y="12"/>
                    <a:pt x="36" y="12"/>
                    <a:pt x="36" y="12"/>
                  </a:cubicBezTo>
                  <a:cubicBezTo>
                    <a:pt x="43" y="12"/>
                    <a:pt x="43" y="12"/>
                    <a:pt x="43" y="12"/>
                  </a:cubicBezTo>
                  <a:cubicBezTo>
                    <a:pt x="43" y="50"/>
                    <a:pt x="43" y="50"/>
                    <a:pt x="43" y="50"/>
                  </a:cubicBezTo>
                  <a:cubicBezTo>
                    <a:pt x="31" y="50"/>
                    <a:pt x="31" y="50"/>
                    <a:pt x="31" y="50"/>
                  </a:cubicBezTo>
                  <a:cubicBezTo>
                    <a:pt x="31" y="43"/>
                    <a:pt x="31" y="43"/>
                    <a:pt x="31" y="43"/>
                  </a:cubicBezTo>
                  <a:lnTo>
                    <a:pt x="25" y="43"/>
                  </a:lnTo>
                  <a:close/>
                  <a:moveTo>
                    <a:pt x="45" y="59"/>
                  </a:moveTo>
                  <a:cubicBezTo>
                    <a:pt x="31" y="59"/>
                    <a:pt x="31" y="59"/>
                    <a:pt x="31" y="59"/>
                  </a:cubicBezTo>
                  <a:cubicBezTo>
                    <a:pt x="31" y="54"/>
                    <a:pt x="31" y="54"/>
                    <a:pt x="31" y="54"/>
                  </a:cubicBezTo>
                  <a:cubicBezTo>
                    <a:pt x="45" y="54"/>
                    <a:pt x="45" y="54"/>
                    <a:pt x="45" y="54"/>
                  </a:cubicBezTo>
                  <a:lnTo>
                    <a:pt x="45" y="59"/>
                  </a:lnTo>
                  <a:close/>
                  <a:moveTo>
                    <a:pt x="53" y="27"/>
                  </a:moveTo>
                  <a:cubicBezTo>
                    <a:pt x="46" y="48"/>
                    <a:pt x="46" y="48"/>
                    <a:pt x="46" y="48"/>
                  </a:cubicBezTo>
                  <a:cubicBezTo>
                    <a:pt x="46" y="12"/>
                    <a:pt x="46" y="12"/>
                    <a:pt x="46" y="12"/>
                  </a:cubicBezTo>
                  <a:cubicBezTo>
                    <a:pt x="53" y="12"/>
                    <a:pt x="53" y="12"/>
                    <a:pt x="53" y="12"/>
                  </a:cubicBezTo>
                  <a:lnTo>
                    <a:pt x="53" y="27"/>
                  </a:lnTo>
                  <a:close/>
                  <a:moveTo>
                    <a:pt x="53" y="9"/>
                  </a:moveTo>
                  <a:cubicBezTo>
                    <a:pt x="36" y="9"/>
                    <a:pt x="36" y="9"/>
                    <a:pt x="36" y="9"/>
                  </a:cubicBezTo>
                  <a:cubicBezTo>
                    <a:pt x="36" y="4"/>
                    <a:pt x="36" y="4"/>
                    <a:pt x="36" y="4"/>
                  </a:cubicBezTo>
                  <a:cubicBezTo>
                    <a:pt x="53" y="4"/>
                    <a:pt x="53" y="4"/>
                    <a:pt x="53" y="4"/>
                  </a:cubicBezTo>
                  <a:lnTo>
                    <a:pt x="53" y="9"/>
                  </a:lnTo>
                  <a:close/>
                </a:path>
              </a:pathLst>
            </a:custGeom>
            <a:solidFill>
              <a:schemeClr val="bg1"/>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grpSp>
      <p:grpSp>
        <p:nvGrpSpPr>
          <p:cNvPr id="99" name="กลุ่ม 77">
            <a:extLst>
              <a:ext uri="{FF2B5EF4-FFF2-40B4-BE49-F238E27FC236}">
                <a16:creationId xmlns:a16="http://schemas.microsoft.com/office/drawing/2014/main" id="{B6EBC851-404F-2F47-1A9C-1D1FBD10E165}"/>
              </a:ext>
            </a:extLst>
          </p:cNvPr>
          <p:cNvGrpSpPr/>
          <p:nvPr/>
        </p:nvGrpSpPr>
        <p:grpSpPr>
          <a:xfrm>
            <a:off x="4222737" y="1336622"/>
            <a:ext cx="1396148" cy="1221223"/>
            <a:chOff x="11562977" y="2696104"/>
            <a:chExt cx="3723060" cy="3256594"/>
          </a:xfrm>
        </p:grpSpPr>
        <p:sp>
          <p:nvSpPr>
            <p:cNvPr id="100" name="Freeform 10">
              <a:extLst>
                <a:ext uri="{FF2B5EF4-FFF2-40B4-BE49-F238E27FC236}">
                  <a16:creationId xmlns:a16="http://schemas.microsoft.com/office/drawing/2014/main" id="{1DA4D19F-ED3A-0DEE-2BA8-0F167DE7BF13}"/>
                </a:ext>
              </a:extLst>
            </p:cNvPr>
            <p:cNvSpPr>
              <a:spLocks/>
            </p:cNvSpPr>
            <p:nvPr/>
          </p:nvSpPr>
          <p:spPr bwMode="auto">
            <a:xfrm>
              <a:off x="11562977" y="2696104"/>
              <a:ext cx="3723060" cy="3256594"/>
            </a:xfrm>
            <a:custGeom>
              <a:avLst/>
              <a:gdLst>
                <a:gd name="T0" fmla="*/ 80 w 303"/>
                <a:gd name="T1" fmla="*/ 0 h 265"/>
                <a:gd name="T2" fmla="*/ 80 w 303"/>
                <a:gd name="T3" fmla="*/ 45 h 265"/>
                <a:gd name="T4" fmla="*/ 80 w 303"/>
                <a:gd name="T5" fmla="*/ 88 h 265"/>
                <a:gd name="T6" fmla="*/ 61 w 303"/>
                <a:gd name="T7" fmla="*/ 109 h 265"/>
                <a:gd name="T8" fmla="*/ 51 w 303"/>
                <a:gd name="T9" fmla="*/ 107 h 265"/>
                <a:gd name="T10" fmla="*/ 50 w 303"/>
                <a:gd name="T11" fmla="*/ 107 h 265"/>
                <a:gd name="T12" fmla="*/ 26 w 303"/>
                <a:gd name="T13" fmla="*/ 99 h 265"/>
                <a:gd name="T14" fmla="*/ 12 w 303"/>
                <a:gd name="T15" fmla="*/ 103 h 265"/>
                <a:gd name="T16" fmla="*/ 11 w 303"/>
                <a:gd name="T17" fmla="*/ 104 h 265"/>
                <a:gd name="T18" fmla="*/ 0 w 303"/>
                <a:gd name="T19" fmla="*/ 125 h 265"/>
                <a:gd name="T20" fmla="*/ 11 w 303"/>
                <a:gd name="T21" fmla="*/ 146 h 265"/>
                <a:gd name="T22" fmla="*/ 12 w 303"/>
                <a:gd name="T23" fmla="*/ 147 h 265"/>
                <a:gd name="T24" fmla="*/ 26 w 303"/>
                <a:gd name="T25" fmla="*/ 151 h 265"/>
                <a:gd name="T26" fmla="*/ 50 w 303"/>
                <a:gd name="T27" fmla="*/ 143 h 265"/>
                <a:gd name="T28" fmla="*/ 51 w 303"/>
                <a:gd name="T29" fmla="*/ 143 h 265"/>
                <a:gd name="T30" fmla="*/ 61 w 303"/>
                <a:gd name="T31" fmla="*/ 141 h 265"/>
                <a:gd name="T32" fmla="*/ 80 w 303"/>
                <a:gd name="T33" fmla="*/ 162 h 265"/>
                <a:gd name="T34" fmla="*/ 80 w 303"/>
                <a:gd name="T35" fmla="*/ 265 h 265"/>
                <a:gd name="T36" fmla="*/ 183 w 303"/>
                <a:gd name="T37" fmla="*/ 265 h 265"/>
                <a:gd name="T38" fmla="*/ 190 w 303"/>
                <a:gd name="T39" fmla="*/ 262 h 265"/>
                <a:gd name="T40" fmla="*/ 190 w 303"/>
                <a:gd name="T41" fmla="*/ 253 h 265"/>
                <a:gd name="T42" fmla="*/ 182 w 303"/>
                <a:gd name="T43" fmla="*/ 223 h 265"/>
                <a:gd name="T44" fmla="*/ 194 w 303"/>
                <a:gd name="T45" fmla="*/ 195 h 265"/>
                <a:gd name="T46" fmla="*/ 220 w 303"/>
                <a:gd name="T47" fmla="*/ 185 h 265"/>
                <a:gd name="T48" fmla="*/ 258 w 303"/>
                <a:gd name="T49" fmla="*/ 223 h 265"/>
                <a:gd name="T50" fmla="*/ 250 w 303"/>
                <a:gd name="T51" fmla="*/ 253 h 265"/>
                <a:gd name="T52" fmla="*/ 250 w 303"/>
                <a:gd name="T53" fmla="*/ 262 h 265"/>
                <a:gd name="T54" fmla="*/ 257 w 303"/>
                <a:gd name="T55" fmla="*/ 265 h 265"/>
                <a:gd name="T56" fmla="*/ 301 w 303"/>
                <a:gd name="T57" fmla="*/ 265 h 265"/>
                <a:gd name="T58" fmla="*/ 303 w 303"/>
                <a:gd name="T59" fmla="*/ 230 h 265"/>
                <a:gd name="T60" fmla="*/ 80 w 303"/>
                <a:gd name="T6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3" h="265">
                  <a:moveTo>
                    <a:pt x="80" y="0"/>
                  </a:moveTo>
                  <a:cubicBezTo>
                    <a:pt x="80" y="45"/>
                    <a:pt x="80" y="45"/>
                    <a:pt x="80" y="45"/>
                  </a:cubicBezTo>
                  <a:cubicBezTo>
                    <a:pt x="80" y="88"/>
                    <a:pt x="80" y="88"/>
                    <a:pt x="80" y="88"/>
                  </a:cubicBezTo>
                  <a:cubicBezTo>
                    <a:pt x="80" y="100"/>
                    <a:pt x="72" y="109"/>
                    <a:pt x="61" y="109"/>
                  </a:cubicBezTo>
                  <a:cubicBezTo>
                    <a:pt x="57" y="109"/>
                    <a:pt x="54" y="108"/>
                    <a:pt x="51" y="107"/>
                  </a:cubicBezTo>
                  <a:cubicBezTo>
                    <a:pt x="50" y="107"/>
                    <a:pt x="50" y="107"/>
                    <a:pt x="50" y="107"/>
                  </a:cubicBezTo>
                  <a:cubicBezTo>
                    <a:pt x="44" y="104"/>
                    <a:pt x="31" y="99"/>
                    <a:pt x="26" y="99"/>
                  </a:cubicBezTo>
                  <a:cubicBezTo>
                    <a:pt x="21" y="99"/>
                    <a:pt x="16" y="101"/>
                    <a:pt x="12" y="103"/>
                  </a:cubicBezTo>
                  <a:cubicBezTo>
                    <a:pt x="12" y="103"/>
                    <a:pt x="12" y="103"/>
                    <a:pt x="11" y="104"/>
                  </a:cubicBezTo>
                  <a:cubicBezTo>
                    <a:pt x="4" y="109"/>
                    <a:pt x="0" y="117"/>
                    <a:pt x="0" y="125"/>
                  </a:cubicBezTo>
                  <a:cubicBezTo>
                    <a:pt x="0" y="134"/>
                    <a:pt x="4" y="142"/>
                    <a:pt x="11" y="146"/>
                  </a:cubicBezTo>
                  <a:cubicBezTo>
                    <a:pt x="12" y="147"/>
                    <a:pt x="12" y="147"/>
                    <a:pt x="12" y="147"/>
                  </a:cubicBezTo>
                  <a:cubicBezTo>
                    <a:pt x="16" y="150"/>
                    <a:pt x="21" y="151"/>
                    <a:pt x="26" y="151"/>
                  </a:cubicBezTo>
                  <a:cubicBezTo>
                    <a:pt x="31" y="151"/>
                    <a:pt x="44" y="146"/>
                    <a:pt x="50" y="143"/>
                  </a:cubicBezTo>
                  <a:cubicBezTo>
                    <a:pt x="51" y="143"/>
                    <a:pt x="51" y="143"/>
                    <a:pt x="51" y="143"/>
                  </a:cubicBezTo>
                  <a:cubicBezTo>
                    <a:pt x="54" y="142"/>
                    <a:pt x="57" y="141"/>
                    <a:pt x="61" y="141"/>
                  </a:cubicBezTo>
                  <a:cubicBezTo>
                    <a:pt x="72" y="141"/>
                    <a:pt x="80" y="150"/>
                    <a:pt x="80" y="162"/>
                  </a:cubicBezTo>
                  <a:cubicBezTo>
                    <a:pt x="80" y="265"/>
                    <a:pt x="80" y="265"/>
                    <a:pt x="80" y="265"/>
                  </a:cubicBezTo>
                  <a:cubicBezTo>
                    <a:pt x="183" y="265"/>
                    <a:pt x="183" y="265"/>
                    <a:pt x="183" y="265"/>
                  </a:cubicBezTo>
                  <a:cubicBezTo>
                    <a:pt x="186" y="265"/>
                    <a:pt x="189" y="264"/>
                    <a:pt x="190" y="262"/>
                  </a:cubicBezTo>
                  <a:cubicBezTo>
                    <a:pt x="192" y="260"/>
                    <a:pt x="192" y="257"/>
                    <a:pt x="190" y="253"/>
                  </a:cubicBezTo>
                  <a:cubicBezTo>
                    <a:pt x="189" y="251"/>
                    <a:pt x="182" y="234"/>
                    <a:pt x="182" y="223"/>
                  </a:cubicBezTo>
                  <a:cubicBezTo>
                    <a:pt x="182" y="212"/>
                    <a:pt x="186" y="202"/>
                    <a:pt x="194" y="195"/>
                  </a:cubicBezTo>
                  <a:cubicBezTo>
                    <a:pt x="201" y="189"/>
                    <a:pt x="210" y="185"/>
                    <a:pt x="220" y="185"/>
                  </a:cubicBezTo>
                  <a:cubicBezTo>
                    <a:pt x="241" y="185"/>
                    <a:pt x="258" y="202"/>
                    <a:pt x="258" y="223"/>
                  </a:cubicBezTo>
                  <a:cubicBezTo>
                    <a:pt x="258" y="234"/>
                    <a:pt x="251" y="251"/>
                    <a:pt x="250" y="253"/>
                  </a:cubicBezTo>
                  <a:cubicBezTo>
                    <a:pt x="248" y="257"/>
                    <a:pt x="248" y="260"/>
                    <a:pt x="250" y="262"/>
                  </a:cubicBezTo>
                  <a:cubicBezTo>
                    <a:pt x="251" y="264"/>
                    <a:pt x="254" y="265"/>
                    <a:pt x="257" y="265"/>
                  </a:cubicBezTo>
                  <a:cubicBezTo>
                    <a:pt x="301" y="265"/>
                    <a:pt x="301" y="265"/>
                    <a:pt x="301" y="265"/>
                  </a:cubicBezTo>
                  <a:cubicBezTo>
                    <a:pt x="302" y="253"/>
                    <a:pt x="303" y="242"/>
                    <a:pt x="303" y="230"/>
                  </a:cubicBezTo>
                  <a:cubicBezTo>
                    <a:pt x="303" y="105"/>
                    <a:pt x="204" y="3"/>
                    <a:pt x="80" y="0"/>
                  </a:cubicBezTo>
                  <a:close/>
                </a:path>
              </a:pathLst>
            </a:custGeom>
            <a:solidFill>
              <a:schemeClr val="accent5"/>
            </a:solidFill>
            <a:ln>
              <a:noFill/>
            </a:ln>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grpSp>
          <p:nvGrpSpPr>
            <p:cNvPr id="101" name="กลุ่ม 79">
              <a:extLst>
                <a:ext uri="{FF2B5EF4-FFF2-40B4-BE49-F238E27FC236}">
                  <a16:creationId xmlns:a16="http://schemas.microsoft.com/office/drawing/2014/main" id="{EFC255BB-5E55-9E8E-CDA8-108D6FEE2ACE}"/>
                </a:ext>
              </a:extLst>
            </p:cNvPr>
            <p:cNvGrpSpPr/>
            <p:nvPr/>
          </p:nvGrpSpPr>
          <p:grpSpPr>
            <a:xfrm>
              <a:off x="13338662" y="3733800"/>
              <a:ext cx="651975" cy="973339"/>
              <a:chOff x="9260948" y="10553700"/>
              <a:chExt cx="447675" cy="668338"/>
            </a:xfrm>
            <a:solidFill>
              <a:schemeClr val="bg1"/>
            </a:solidFill>
          </p:grpSpPr>
          <p:sp>
            <p:nvSpPr>
              <p:cNvPr id="102" name="Freeform 220">
                <a:extLst>
                  <a:ext uri="{FF2B5EF4-FFF2-40B4-BE49-F238E27FC236}">
                    <a16:creationId xmlns:a16="http://schemas.microsoft.com/office/drawing/2014/main" id="{96701FB8-AD6F-62F4-8BB6-C1D978B083BE}"/>
                  </a:ext>
                </a:extLst>
              </p:cNvPr>
              <p:cNvSpPr>
                <a:spLocks noEditPoints="1"/>
              </p:cNvSpPr>
              <p:nvPr/>
            </p:nvSpPr>
            <p:spPr bwMode="auto">
              <a:xfrm>
                <a:off x="9260948" y="10553700"/>
                <a:ext cx="447675" cy="668338"/>
              </a:xfrm>
              <a:custGeom>
                <a:avLst/>
                <a:gdLst>
                  <a:gd name="T0" fmla="*/ 43 w 47"/>
                  <a:gd name="T1" fmla="*/ 12 h 70"/>
                  <a:gd name="T2" fmla="*/ 47 w 47"/>
                  <a:gd name="T3" fmla="*/ 10 h 70"/>
                  <a:gd name="T4" fmla="*/ 45 w 47"/>
                  <a:gd name="T5" fmla="*/ 0 h 70"/>
                  <a:gd name="T6" fmla="*/ 0 w 47"/>
                  <a:gd name="T7" fmla="*/ 2 h 70"/>
                  <a:gd name="T8" fmla="*/ 1 w 47"/>
                  <a:gd name="T9" fmla="*/ 12 h 70"/>
                  <a:gd name="T10" fmla="*/ 4 w 47"/>
                  <a:gd name="T11" fmla="*/ 14 h 70"/>
                  <a:gd name="T12" fmla="*/ 17 w 47"/>
                  <a:gd name="T13" fmla="*/ 36 h 70"/>
                  <a:gd name="T14" fmla="*/ 4 w 47"/>
                  <a:gd name="T15" fmla="*/ 59 h 70"/>
                  <a:gd name="T16" fmla="*/ 0 w 47"/>
                  <a:gd name="T17" fmla="*/ 60 h 70"/>
                  <a:gd name="T18" fmla="*/ 1 w 47"/>
                  <a:gd name="T19" fmla="*/ 70 h 70"/>
                  <a:gd name="T20" fmla="*/ 47 w 47"/>
                  <a:gd name="T21" fmla="*/ 69 h 70"/>
                  <a:gd name="T22" fmla="*/ 45 w 47"/>
                  <a:gd name="T23" fmla="*/ 59 h 70"/>
                  <a:gd name="T24" fmla="*/ 43 w 47"/>
                  <a:gd name="T25" fmla="*/ 56 h 70"/>
                  <a:gd name="T26" fmla="*/ 30 w 47"/>
                  <a:gd name="T27" fmla="*/ 35 h 70"/>
                  <a:gd name="T28" fmla="*/ 3 w 47"/>
                  <a:gd name="T29" fmla="*/ 8 h 70"/>
                  <a:gd name="T30" fmla="*/ 43 w 47"/>
                  <a:gd name="T31" fmla="*/ 3 h 70"/>
                  <a:gd name="T32" fmla="*/ 3 w 47"/>
                  <a:gd name="T33" fmla="*/ 8 h 70"/>
                  <a:gd name="T34" fmla="*/ 43 w 47"/>
                  <a:gd name="T35" fmla="*/ 62 h 70"/>
                  <a:gd name="T36" fmla="*/ 3 w 47"/>
                  <a:gd name="T37" fmla="*/ 67 h 70"/>
                  <a:gd name="T38" fmla="*/ 6 w 47"/>
                  <a:gd name="T39" fmla="*/ 62 h 70"/>
                  <a:gd name="T40" fmla="*/ 41 w 47"/>
                  <a:gd name="T41" fmla="*/ 62 h 70"/>
                  <a:gd name="T42" fmla="*/ 39 w 47"/>
                  <a:gd name="T43" fmla="*/ 56 h 70"/>
                  <a:gd name="T44" fmla="*/ 7 w 47"/>
                  <a:gd name="T45" fmla="*/ 59 h 70"/>
                  <a:gd name="T46" fmla="*/ 8 w 47"/>
                  <a:gd name="T47" fmla="*/ 51 h 70"/>
                  <a:gd name="T48" fmla="*/ 39 w 47"/>
                  <a:gd name="T49" fmla="*/ 56 h 70"/>
                  <a:gd name="T50" fmla="*/ 37 w 47"/>
                  <a:gd name="T51" fmla="*/ 48 h 70"/>
                  <a:gd name="T52" fmla="*/ 19 w 47"/>
                  <a:gd name="T53" fmla="*/ 39 h 70"/>
                  <a:gd name="T54" fmla="*/ 20 w 47"/>
                  <a:gd name="T55" fmla="*/ 33 h 70"/>
                  <a:gd name="T56" fmla="*/ 7 w 47"/>
                  <a:gd name="T57" fmla="*/ 14 h 70"/>
                  <a:gd name="T58" fmla="*/ 9 w 47"/>
                  <a:gd name="T59" fmla="*/ 12 h 70"/>
                  <a:gd name="T60" fmla="*/ 38 w 47"/>
                  <a:gd name="T61" fmla="*/ 12 h 70"/>
                  <a:gd name="T62" fmla="*/ 39 w 47"/>
                  <a:gd name="T63" fmla="*/ 14 h 70"/>
                  <a:gd name="T64" fmla="*/ 27 w 47"/>
                  <a:gd name="T65" fmla="*/ 33 h 70"/>
                  <a:gd name="T66" fmla="*/ 28 w 47"/>
                  <a:gd name="T67" fmla="*/ 3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7" h="70">
                    <a:moveTo>
                      <a:pt x="43" y="14"/>
                    </a:moveTo>
                    <a:cubicBezTo>
                      <a:pt x="43" y="12"/>
                      <a:pt x="43" y="12"/>
                      <a:pt x="43" y="12"/>
                    </a:cubicBezTo>
                    <a:cubicBezTo>
                      <a:pt x="45" y="12"/>
                      <a:pt x="45" y="12"/>
                      <a:pt x="45" y="12"/>
                    </a:cubicBezTo>
                    <a:cubicBezTo>
                      <a:pt x="46" y="12"/>
                      <a:pt x="47" y="11"/>
                      <a:pt x="47" y="10"/>
                    </a:cubicBezTo>
                    <a:cubicBezTo>
                      <a:pt x="47" y="2"/>
                      <a:pt x="47" y="2"/>
                      <a:pt x="47" y="2"/>
                    </a:cubicBezTo>
                    <a:cubicBezTo>
                      <a:pt x="47" y="1"/>
                      <a:pt x="46" y="0"/>
                      <a:pt x="45" y="0"/>
                    </a:cubicBezTo>
                    <a:cubicBezTo>
                      <a:pt x="1" y="0"/>
                      <a:pt x="1" y="0"/>
                      <a:pt x="1" y="0"/>
                    </a:cubicBezTo>
                    <a:cubicBezTo>
                      <a:pt x="1" y="0"/>
                      <a:pt x="0" y="1"/>
                      <a:pt x="0" y="2"/>
                    </a:cubicBezTo>
                    <a:cubicBezTo>
                      <a:pt x="0" y="10"/>
                      <a:pt x="0" y="10"/>
                      <a:pt x="0" y="10"/>
                    </a:cubicBezTo>
                    <a:cubicBezTo>
                      <a:pt x="0" y="11"/>
                      <a:pt x="1" y="12"/>
                      <a:pt x="1" y="12"/>
                    </a:cubicBezTo>
                    <a:cubicBezTo>
                      <a:pt x="4" y="12"/>
                      <a:pt x="4" y="12"/>
                      <a:pt x="4" y="12"/>
                    </a:cubicBezTo>
                    <a:cubicBezTo>
                      <a:pt x="4" y="14"/>
                      <a:pt x="4" y="14"/>
                      <a:pt x="4" y="14"/>
                    </a:cubicBezTo>
                    <a:cubicBezTo>
                      <a:pt x="4" y="23"/>
                      <a:pt x="9" y="31"/>
                      <a:pt x="17" y="35"/>
                    </a:cubicBezTo>
                    <a:cubicBezTo>
                      <a:pt x="17" y="36"/>
                      <a:pt x="17" y="36"/>
                      <a:pt x="17" y="36"/>
                    </a:cubicBezTo>
                    <a:cubicBezTo>
                      <a:pt x="9" y="40"/>
                      <a:pt x="4" y="48"/>
                      <a:pt x="4" y="56"/>
                    </a:cubicBezTo>
                    <a:cubicBezTo>
                      <a:pt x="4" y="59"/>
                      <a:pt x="4" y="59"/>
                      <a:pt x="4" y="59"/>
                    </a:cubicBezTo>
                    <a:cubicBezTo>
                      <a:pt x="1" y="59"/>
                      <a:pt x="1" y="59"/>
                      <a:pt x="1" y="59"/>
                    </a:cubicBezTo>
                    <a:cubicBezTo>
                      <a:pt x="1" y="59"/>
                      <a:pt x="0" y="59"/>
                      <a:pt x="0" y="60"/>
                    </a:cubicBezTo>
                    <a:cubicBezTo>
                      <a:pt x="0" y="69"/>
                      <a:pt x="0" y="69"/>
                      <a:pt x="0" y="69"/>
                    </a:cubicBezTo>
                    <a:cubicBezTo>
                      <a:pt x="0" y="70"/>
                      <a:pt x="1" y="70"/>
                      <a:pt x="1" y="70"/>
                    </a:cubicBezTo>
                    <a:cubicBezTo>
                      <a:pt x="45" y="70"/>
                      <a:pt x="45" y="70"/>
                      <a:pt x="45" y="70"/>
                    </a:cubicBezTo>
                    <a:cubicBezTo>
                      <a:pt x="46" y="70"/>
                      <a:pt x="47" y="70"/>
                      <a:pt x="47" y="69"/>
                    </a:cubicBezTo>
                    <a:cubicBezTo>
                      <a:pt x="47" y="60"/>
                      <a:pt x="47" y="60"/>
                      <a:pt x="47" y="60"/>
                    </a:cubicBezTo>
                    <a:cubicBezTo>
                      <a:pt x="47" y="59"/>
                      <a:pt x="46" y="59"/>
                      <a:pt x="45" y="59"/>
                    </a:cubicBezTo>
                    <a:cubicBezTo>
                      <a:pt x="43" y="59"/>
                      <a:pt x="43" y="59"/>
                      <a:pt x="43" y="59"/>
                    </a:cubicBezTo>
                    <a:cubicBezTo>
                      <a:pt x="43" y="56"/>
                      <a:pt x="43" y="56"/>
                      <a:pt x="43" y="56"/>
                    </a:cubicBezTo>
                    <a:cubicBezTo>
                      <a:pt x="43" y="48"/>
                      <a:pt x="38" y="40"/>
                      <a:pt x="30" y="36"/>
                    </a:cubicBezTo>
                    <a:cubicBezTo>
                      <a:pt x="30" y="35"/>
                      <a:pt x="30" y="35"/>
                      <a:pt x="30" y="35"/>
                    </a:cubicBezTo>
                    <a:cubicBezTo>
                      <a:pt x="38" y="31"/>
                      <a:pt x="43" y="23"/>
                      <a:pt x="43" y="14"/>
                    </a:cubicBezTo>
                    <a:close/>
                    <a:moveTo>
                      <a:pt x="3" y="8"/>
                    </a:moveTo>
                    <a:cubicBezTo>
                      <a:pt x="3" y="3"/>
                      <a:pt x="3" y="3"/>
                      <a:pt x="3" y="3"/>
                    </a:cubicBezTo>
                    <a:cubicBezTo>
                      <a:pt x="43" y="3"/>
                      <a:pt x="43" y="3"/>
                      <a:pt x="43" y="3"/>
                    </a:cubicBezTo>
                    <a:cubicBezTo>
                      <a:pt x="43" y="8"/>
                      <a:pt x="43" y="8"/>
                      <a:pt x="43" y="8"/>
                    </a:cubicBezTo>
                    <a:lnTo>
                      <a:pt x="3" y="8"/>
                    </a:lnTo>
                    <a:close/>
                    <a:moveTo>
                      <a:pt x="41" y="62"/>
                    </a:moveTo>
                    <a:cubicBezTo>
                      <a:pt x="43" y="62"/>
                      <a:pt x="43" y="62"/>
                      <a:pt x="43" y="62"/>
                    </a:cubicBezTo>
                    <a:cubicBezTo>
                      <a:pt x="43" y="67"/>
                      <a:pt x="43" y="67"/>
                      <a:pt x="43" y="67"/>
                    </a:cubicBezTo>
                    <a:cubicBezTo>
                      <a:pt x="3" y="67"/>
                      <a:pt x="3" y="67"/>
                      <a:pt x="3" y="67"/>
                    </a:cubicBezTo>
                    <a:cubicBezTo>
                      <a:pt x="3" y="62"/>
                      <a:pt x="3" y="62"/>
                      <a:pt x="3" y="62"/>
                    </a:cubicBezTo>
                    <a:cubicBezTo>
                      <a:pt x="6" y="62"/>
                      <a:pt x="6" y="62"/>
                      <a:pt x="6" y="62"/>
                    </a:cubicBezTo>
                    <a:cubicBezTo>
                      <a:pt x="6" y="62"/>
                      <a:pt x="6" y="62"/>
                      <a:pt x="6" y="62"/>
                    </a:cubicBezTo>
                    <a:cubicBezTo>
                      <a:pt x="41" y="62"/>
                      <a:pt x="41" y="62"/>
                      <a:pt x="41" y="62"/>
                    </a:cubicBezTo>
                    <a:cubicBezTo>
                      <a:pt x="41" y="62"/>
                      <a:pt x="41" y="62"/>
                      <a:pt x="41" y="62"/>
                    </a:cubicBezTo>
                    <a:close/>
                    <a:moveTo>
                      <a:pt x="39" y="56"/>
                    </a:moveTo>
                    <a:cubicBezTo>
                      <a:pt x="39" y="59"/>
                      <a:pt x="39" y="59"/>
                      <a:pt x="39" y="59"/>
                    </a:cubicBezTo>
                    <a:cubicBezTo>
                      <a:pt x="7" y="59"/>
                      <a:pt x="7" y="59"/>
                      <a:pt x="7" y="59"/>
                    </a:cubicBezTo>
                    <a:cubicBezTo>
                      <a:pt x="7" y="56"/>
                      <a:pt x="7" y="56"/>
                      <a:pt x="7" y="56"/>
                    </a:cubicBezTo>
                    <a:cubicBezTo>
                      <a:pt x="7" y="55"/>
                      <a:pt x="8" y="53"/>
                      <a:pt x="8" y="51"/>
                    </a:cubicBezTo>
                    <a:cubicBezTo>
                      <a:pt x="39" y="51"/>
                      <a:pt x="39" y="51"/>
                      <a:pt x="39" y="51"/>
                    </a:cubicBezTo>
                    <a:cubicBezTo>
                      <a:pt x="39" y="53"/>
                      <a:pt x="39" y="55"/>
                      <a:pt x="39" y="56"/>
                    </a:cubicBezTo>
                    <a:close/>
                    <a:moveTo>
                      <a:pt x="28" y="39"/>
                    </a:moveTo>
                    <a:cubicBezTo>
                      <a:pt x="32" y="40"/>
                      <a:pt x="35" y="44"/>
                      <a:pt x="37" y="48"/>
                    </a:cubicBezTo>
                    <a:cubicBezTo>
                      <a:pt x="9" y="48"/>
                      <a:pt x="9" y="48"/>
                      <a:pt x="9" y="48"/>
                    </a:cubicBezTo>
                    <a:cubicBezTo>
                      <a:pt x="11" y="44"/>
                      <a:pt x="15" y="40"/>
                      <a:pt x="19" y="39"/>
                    </a:cubicBezTo>
                    <a:cubicBezTo>
                      <a:pt x="20" y="38"/>
                      <a:pt x="20" y="38"/>
                      <a:pt x="20" y="37"/>
                    </a:cubicBezTo>
                    <a:cubicBezTo>
                      <a:pt x="20" y="33"/>
                      <a:pt x="20" y="33"/>
                      <a:pt x="20" y="33"/>
                    </a:cubicBezTo>
                    <a:cubicBezTo>
                      <a:pt x="20" y="33"/>
                      <a:pt x="20" y="32"/>
                      <a:pt x="19" y="32"/>
                    </a:cubicBezTo>
                    <a:cubicBezTo>
                      <a:pt x="12" y="29"/>
                      <a:pt x="7" y="22"/>
                      <a:pt x="7" y="14"/>
                    </a:cubicBezTo>
                    <a:cubicBezTo>
                      <a:pt x="7" y="12"/>
                      <a:pt x="7" y="12"/>
                      <a:pt x="7" y="12"/>
                    </a:cubicBezTo>
                    <a:cubicBezTo>
                      <a:pt x="9" y="12"/>
                      <a:pt x="9" y="12"/>
                      <a:pt x="9" y="12"/>
                    </a:cubicBezTo>
                    <a:cubicBezTo>
                      <a:pt x="38" y="12"/>
                      <a:pt x="38" y="12"/>
                      <a:pt x="38" y="12"/>
                    </a:cubicBezTo>
                    <a:cubicBezTo>
                      <a:pt x="38" y="12"/>
                      <a:pt x="38" y="12"/>
                      <a:pt x="38" y="12"/>
                    </a:cubicBezTo>
                    <a:cubicBezTo>
                      <a:pt x="39" y="12"/>
                      <a:pt x="39" y="12"/>
                      <a:pt x="39" y="12"/>
                    </a:cubicBezTo>
                    <a:cubicBezTo>
                      <a:pt x="39" y="14"/>
                      <a:pt x="39" y="14"/>
                      <a:pt x="39" y="14"/>
                    </a:cubicBezTo>
                    <a:cubicBezTo>
                      <a:pt x="39" y="22"/>
                      <a:pt x="35" y="29"/>
                      <a:pt x="28" y="32"/>
                    </a:cubicBezTo>
                    <a:cubicBezTo>
                      <a:pt x="27" y="32"/>
                      <a:pt x="27" y="33"/>
                      <a:pt x="27" y="33"/>
                    </a:cubicBezTo>
                    <a:cubicBezTo>
                      <a:pt x="27" y="37"/>
                      <a:pt x="27" y="37"/>
                      <a:pt x="27" y="37"/>
                    </a:cubicBezTo>
                    <a:cubicBezTo>
                      <a:pt x="27" y="38"/>
                      <a:pt x="27" y="38"/>
                      <a:pt x="28"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03" name="Oval 221">
                <a:extLst>
                  <a:ext uri="{FF2B5EF4-FFF2-40B4-BE49-F238E27FC236}">
                    <a16:creationId xmlns:a16="http://schemas.microsoft.com/office/drawing/2014/main" id="{61DB9D87-E75F-04F8-080D-216B4FD2430F}"/>
                  </a:ext>
                </a:extLst>
              </p:cNvPr>
              <p:cNvSpPr>
                <a:spLocks noChangeArrowheads="1"/>
              </p:cNvSpPr>
              <p:nvPr/>
            </p:nvSpPr>
            <p:spPr bwMode="auto">
              <a:xfrm>
                <a:off x="9508598" y="10726737"/>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04" name="Oval 222">
                <a:extLst>
                  <a:ext uri="{FF2B5EF4-FFF2-40B4-BE49-F238E27FC236}">
                    <a16:creationId xmlns:a16="http://schemas.microsoft.com/office/drawing/2014/main" id="{76F17FDF-9BE6-5511-7AB6-575F18DDE009}"/>
                  </a:ext>
                </a:extLst>
              </p:cNvPr>
              <p:cNvSpPr>
                <a:spLocks noChangeArrowheads="1"/>
              </p:cNvSpPr>
              <p:nvPr/>
            </p:nvSpPr>
            <p:spPr bwMode="auto">
              <a:xfrm>
                <a:off x="9480023" y="10793412"/>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sp>
            <p:nvSpPr>
              <p:cNvPr id="105" name="Oval 223">
                <a:extLst>
                  <a:ext uri="{FF2B5EF4-FFF2-40B4-BE49-F238E27FC236}">
                    <a16:creationId xmlns:a16="http://schemas.microsoft.com/office/drawing/2014/main" id="{BEB177DE-E764-4EB8-23EA-845412D0105E}"/>
                  </a:ext>
                </a:extLst>
              </p:cNvPr>
              <p:cNvSpPr>
                <a:spLocks noChangeArrowheads="1"/>
              </p:cNvSpPr>
              <p:nvPr/>
            </p:nvSpPr>
            <p:spPr bwMode="auto">
              <a:xfrm>
                <a:off x="9499073" y="10936287"/>
                <a:ext cx="28575"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pPr defTabSz="814952"/>
                <a:endParaRPr lang="th-TH" sz="2513">
                  <a:solidFill>
                    <a:prstClr val="black"/>
                  </a:solidFill>
                  <a:latin typeface="Calibri"/>
                  <a:cs typeface="Cordia New" panose="020B0304020202020204" pitchFamily="34" charset="-34"/>
                </a:endParaRPr>
              </a:p>
            </p:txBody>
          </p:sp>
        </p:grpSp>
      </p:grpSp>
      <p:sp>
        <p:nvSpPr>
          <p:cNvPr id="107" name="Round Same Side Corner Rectangle 58">
            <a:extLst>
              <a:ext uri="{FF2B5EF4-FFF2-40B4-BE49-F238E27FC236}">
                <a16:creationId xmlns:a16="http://schemas.microsoft.com/office/drawing/2014/main" id="{677D2EE5-404E-3DD4-1737-13DDEB4FD4C6}"/>
              </a:ext>
            </a:extLst>
          </p:cNvPr>
          <p:cNvSpPr/>
          <p:nvPr/>
        </p:nvSpPr>
        <p:spPr>
          <a:xfrm rot="10800000" flipH="1">
            <a:off x="1714555" y="1923670"/>
            <a:ext cx="54641" cy="871565"/>
          </a:xfrm>
          <a:prstGeom prst="round2SameRect">
            <a:avLst>
              <a:gd name="adj1" fmla="val 50000"/>
              <a:gd name="adj2"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08" name="TextBox 107">
            <a:extLst>
              <a:ext uri="{FF2B5EF4-FFF2-40B4-BE49-F238E27FC236}">
                <a16:creationId xmlns:a16="http://schemas.microsoft.com/office/drawing/2014/main" id="{C2EF13A5-A012-2B3A-8889-937518EBC3D2}"/>
              </a:ext>
            </a:extLst>
          </p:cNvPr>
          <p:cNvSpPr txBox="1"/>
          <p:nvPr/>
        </p:nvSpPr>
        <p:spPr>
          <a:xfrm>
            <a:off x="352737" y="1984197"/>
            <a:ext cx="1411693" cy="567834"/>
          </a:xfrm>
          <a:prstGeom prst="rect">
            <a:avLst/>
          </a:prstGeom>
          <a:noFill/>
        </p:spPr>
        <p:txBody>
          <a:bodyPr wrap="square" lIns="82283" tIns="41141" rIns="82283" bIns="41141" rtlCol="0">
            <a:spAutoFit/>
          </a:bodyPr>
          <a:lstStyle/>
          <a:p>
            <a:pPr defTabSz="814952"/>
            <a:r>
              <a:rPr lang="en-ID" sz="1050" b="1" dirty="0"/>
              <a:t>PP 24 </a:t>
            </a:r>
            <a:r>
              <a:rPr lang="en-ID" sz="1050" b="1" dirty="0" err="1"/>
              <a:t>Tahun</a:t>
            </a:r>
            <a:r>
              <a:rPr lang="en-ID" sz="1050" b="1" dirty="0"/>
              <a:t> 2005 PSAP CTA (1 KK dan 12 PSAP)</a:t>
            </a:r>
            <a:endParaRPr lang="en-US" sz="1050" b="1" dirty="0">
              <a:solidFill>
                <a:prstClr val="black">
                  <a:lumMod val="50000"/>
                  <a:lumOff val="50000"/>
                </a:prstClr>
              </a:solidFill>
              <a:latin typeface="Lato" pitchFamily="34" charset="0"/>
              <a:ea typeface="Lato" pitchFamily="34" charset="0"/>
              <a:cs typeface="Lato" pitchFamily="34" charset="0"/>
            </a:endParaRPr>
          </a:p>
        </p:txBody>
      </p:sp>
      <p:cxnSp>
        <p:nvCxnSpPr>
          <p:cNvPr id="109" name="ตัวเชื่อมต่อตรง 102">
            <a:extLst>
              <a:ext uri="{FF2B5EF4-FFF2-40B4-BE49-F238E27FC236}">
                <a16:creationId xmlns:a16="http://schemas.microsoft.com/office/drawing/2014/main" id="{DCAEA1EA-596D-CF54-C908-54040CBCB6CB}"/>
              </a:ext>
            </a:extLst>
          </p:cNvPr>
          <p:cNvCxnSpPr/>
          <p:nvPr/>
        </p:nvCxnSpPr>
        <p:spPr>
          <a:xfrm flipH="1">
            <a:off x="565398" y="3029763"/>
            <a:ext cx="2441609" cy="0"/>
          </a:xfrm>
          <a:prstGeom prst="line">
            <a:avLst/>
          </a:prstGeom>
          <a:ln w="2286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56DC413D-02E8-2EBA-84D6-A16490F403B9}"/>
              </a:ext>
            </a:extLst>
          </p:cNvPr>
          <p:cNvSpPr txBox="1"/>
          <p:nvPr/>
        </p:nvSpPr>
        <p:spPr>
          <a:xfrm>
            <a:off x="421670" y="3415368"/>
            <a:ext cx="1364532" cy="406251"/>
          </a:xfrm>
          <a:prstGeom prst="rect">
            <a:avLst/>
          </a:prstGeom>
          <a:noFill/>
        </p:spPr>
        <p:txBody>
          <a:bodyPr wrap="square" lIns="82283" tIns="41141" rIns="82283" bIns="41141" rtlCol="0">
            <a:spAutoFit/>
          </a:bodyPr>
          <a:lstStyle/>
          <a:p>
            <a:pPr defTabSz="814952"/>
            <a:r>
              <a:rPr lang="nl-NL" sz="1050" b="1" dirty="0"/>
              <a:t>Bultek Basis Kas (14 Bultek)</a:t>
            </a:r>
            <a:endParaRPr lang="en-US" sz="1050" b="1" dirty="0">
              <a:solidFill>
                <a:prstClr val="black">
                  <a:lumMod val="50000"/>
                  <a:lumOff val="50000"/>
                </a:prstClr>
              </a:solidFill>
              <a:latin typeface="Lato" pitchFamily="34" charset="0"/>
              <a:ea typeface="Lato" pitchFamily="34" charset="0"/>
              <a:cs typeface="Lato" pitchFamily="34" charset="0"/>
            </a:endParaRPr>
          </a:p>
        </p:txBody>
      </p:sp>
      <p:sp>
        <p:nvSpPr>
          <p:cNvPr id="114" name="Round Same Side Corner Rectangle 58">
            <a:extLst>
              <a:ext uri="{FF2B5EF4-FFF2-40B4-BE49-F238E27FC236}">
                <a16:creationId xmlns:a16="http://schemas.microsoft.com/office/drawing/2014/main" id="{C9BBC6BF-E080-7F25-C74C-147BCAD8CAF2}"/>
              </a:ext>
            </a:extLst>
          </p:cNvPr>
          <p:cNvSpPr/>
          <p:nvPr/>
        </p:nvSpPr>
        <p:spPr>
          <a:xfrm rot="10800000" flipH="1">
            <a:off x="8062867" y="1957661"/>
            <a:ext cx="72065" cy="600183"/>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15" name="TextBox 114">
            <a:extLst>
              <a:ext uri="{FF2B5EF4-FFF2-40B4-BE49-F238E27FC236}">
                <a16:creationId xmlns:a16="http://schemas.microsoft.com/office/drawing/2014/main" id="{A0F85084-A954-E6FB-0467-D7488328E2AA}"/>
              </a:ext>
            </a:extLst>
          </p:cNvPr>
          <p:cNvSpPr txBox="1"/>
          <p:nvPr/>
        </p:nvSpPr>
        <p:spPr>
          <a:xfrm>
            <a:off x="5833180" y="2001387"/>
            <a:ext cx="2883591" cy="567834"/>
          </a:xfrm>
          <a:prstGeom prst="rect">
            <a:avLst/>
          </a:prstGeom>
          <a:noFill/>
        </p:spPr>
        <p:txBody>
          <a:bodyPr wrap="square" lIns="82283" tIns="41141" rIns="82283" bIns="41141" rtlCol="0">
            <a:spAutoFit/>
          </a:bodyPr>
          <a:lstStyle/>
          <a:p>
            <a:pPr algn="ctr" defTabSz="814952"/>
            <a:r>
              <a:rPr lang="sv-SE" sz="1050" b="1" dirty="0"/>
              <a:t>Bunga Rampai yang berisi Pertanyaan dari Pengguna Standar dan Jawaban KSAP (Tahun 2011-2022)</a:t>
            </a:r>
            <a:endParaRPr lang="en-US" sz="1050" b="1" dirty="0">
              <a:solidFill>
                <a:prstClr val="black">
                  <a:lumMod val="50000"/>
                  <a:lumOff val="50000"/>
                </a:prstClr>
              </a:solidFill>
              <a:latin typeface="Lato" pitchFamily="34" charset="0"/>
              <a:ea typeface="Lato" pitchFamily="34" charset="0"/>
              <a:cs typeface="Lato" pitchFamily="34" charset="0"/>
            </a:endParaRPr>
          </a:p>
        </p:txBody>
      </p:sp>
      <p:cxnSp>
        <p:nvCxnSpPr>
          <p:cNvPr id="116" name="ตัวเชื่อมต่อตรง 110">
            <a:extLst>
              <a:ext uri="{FF2B5EF4-FFF2-40B4-BE49-F238E27FC236}">
                <a16:creationId xmlns:a16="http://schemas.microsoft.com/office/drawing/2014/main" id="{5C076881-F51E-C5FE-B6AD-ACCE65565F54}"/>
              </a:ext>
            </a:extLst>
          </p:cNvPr>
          <p:cNvCxnSpPr/>
          <p:nvPr/>
        </p:nvCxnSpPr>
        <p:spPr>
          <a:xfrm flipH="1">
            <a:off x="6062565" y="3029763"/>
            <a:ext cx="2441609" cy="0"/>
          </a:xfrm>
          <a:prstGeom prst="line">
            <a:avLst/>
          </a:prstGeom>
          <a:ln w="2286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86C55BAA-DC40-A9CA-053B-85EABD48B2CE}"/>
              </a:ext>
            </a:extLst>
          </p:cNvPr>
          <p:cNvSpPr txBox="1"/>
          <p:nvPr/>
        </p:nvSpPr>
        <p:spPr>
          <a:xfrm>
            <a:off x="1758867" y="1916908"/>
            <a:ext cx="1664972" cy="729416"/>
          </a:xfrm>
          <a:prstGeom prst="rect">
            <a:avLst/>
          </a:prstGeom>
          <a:noFill/>
        </p:spPr>
        <p:txBody>
          <a:bodyPr wrap="square" lIns="82283" tIns="41141" rIns="82283" bIns="41141" rtlCol="0">
            <a:spAutoFit/>
          </a:bodyPr>
          <a:lstStyle/>
          <a:p>
            <a:pPr defTabSz="814952"/>
            <a:r>
              <a:rPr lang="en-ID" sz="1050" b="1" dirty="0"/>
              <a:t>PP 71 </a:t>
            </a:r>
            <a:r>
              <a:rPr lang="en-ID" sz="1050" b="1" dirty="0" err="1"/>
              <a:t>Tahun</a:t>
            </a:r>
            <a:r>
              <a:rPr lang="en-ID" sz="1050" b="1" dirty="0"/>
              <a:t> 2010 PSAP </a:t>
            </a:r>
            <a:r>
              <a:rPr lang="en-ID" sz="1050" b="1" dirty="0" err="1"/>
              <a:t>Akrual</a:t>
            </a:r>
            <a:r>
              <a:rPr lang="en-ID" sz="1050" b="1" dirty="0"/>
              <a:t> (1 KK, 17 PSAP dan </a:t>
            </a:r>
          </a:p>
          <a:p>
            <a:pPr defTabSz="814952"/>
            <a:r>
              <a:rPr lang="en-ID" sz="1050" b="1" dirty="0"/>
              <a:t>1 </a:t>
            </a:r>
            <a:r>
              <a:rPr lang="en-ID" sz="1050" b="1" dirty="0" err="1"/>
              <a:t>Revisi</a:t>
            </a:r>
            <a:r>
              <a:rPr lang="en-ID" sz="1050" b="1" dirty="0"/>
              <a:t> PSAP)</a:t>
            </a:r>
            <a:endParaRPr lang="en-US" sz="1050" b="1" dirty="0">
              <a:solidFill>
                <a:prstClr val="black">
                  <a:lumMod val="50000"/>
                  <a:lumOff val="50000"/>
                </a:prstClr>
              </a:solidFill>
              <a:latin typeface="Lato" pitchFamily="34" charset="0"/>
              <a:ea typeface="Lato" pitchFamily="34" charset="0"/>
              <a:cs typeface="Lato" pitchFamily="34" charset="0"/>
            </a:endParaRPr>
          </a:p>
        </p:txBody>
      </p:sp>
      <p:sp>
        <p:nvSpPr>
          <p:cNvPr id="121" name="TextBox 120">
            <a:extLst>
              <a:ext uri="{FF2B5EF4-FFF2-40B4-BE49-F238E27FC236}">
                <a16:creationId xmlns:a16="http://schemas.microsoft.com/office/drawing/2014/main" id="{5AA0D33C-A845-A5B0-733B-CEECF844EDE0}"/>
              </a:ext>
            </a:extLst>
          </p:cNvPr>
          <p:cNvSpPr txBox="1"/>
          <p:nvPr/>
        </p:nvSpPr>
        <p:spPr>
          <a:xfrm>
            <a:off x="1850088" y="3429190"/>
            <a:ext cx="1364532" cy="406251"/>
          </a:xfrm>
          <a:prstGeom prst="rect">
            <a:avLst/>
          </a:prstGeom>
          <a:noFill/>
        </p:spPr>
        <p:txBody>
          <a:bodyPr wrap="square" lIns="82283" tIns="41141" rIns="82283" bIns="41141" rtlCol="0">
            <a:spAutoFit/>
          </a:bodyPr>
          <a:lstStyle/>
          <a:p>
            <a:pPr defTabSz="814952"/>
            <a:r>
              <a:rPr lang="en-ID" sz="1050" b="1" dirty="0" err="1"/>
              <a:t>Bultek</a:t>
            </a:r>
            <a:r>
              <a:rPr lang="en-ID" sz="1050" b="1" dirty="0"/>
              <a:t> </a:t>
            </a:r>
            <a:r>
              <a:rPr lang="en-ID" sz="1050" b="1" dirty="0" err="1"/>
              <a:t>Akrual</a:t>
            </a:r>
            <a:r>
              <a:rPr lang="en-ID" sz="1050" b="1" dirty="0"/>
              <a:t> (10 </a:t>
            </a:r>
            <a:r>
              <a:rPr lang="en-ID" sz="1050" b="1" dirty="0" err="1"/>
              <a:t>Bultek</a:t>
            </a:r>
            <a:r>
              <a:rPr lang="en-ID" sz="1050" b="1" dirty="0"/>
              <a:t>)</a:t>
            </a:r>
            <a:endParaRPr lang="en-US" sz="1050" b="1" dirty="0">
              <a:solidFill>
                <a:prstClr val="black">
                  <a:lumMod val="50000"/>
                  <a:lumOff val="50000"/>
                </a:prstClr>
              </a:solidFill>
              <a:latin typeface="Lato" pitchFamily="34" charset="0"/>
              <a:ea typeface="Lato" pitchFamily="34" charset="0"/>
              <a:cs typeface="Lato" pitchFamily="34" charset="0"/>
            </a:endParaRPr>
          </a:p>
        </p:txBody>
      </p:sp>
      <p:sp>
        <p:nvSpPr>
          <p:cNvPr id="124" name="Round Same Side Corner Rectangle 58">
            <a:extLst>
              <a:ext uri="{FF2B5EF4-FFF2-40B4-BE49-F238E27FC236}">
                <a16:creationId xmlns:a16="http://schemas.microsoft.com/office/drawing/2014/main" id="{6F5F9080-A7A2-77E2-00B1-CEAF28E87E2B}"/>
              </a:ext>
            </a:extLst>
          </p:cNvPr>
          <p:cNvSpPr/>
          <p:nvPr/>
        </p:nvSpPr>
        <p:spPr>
          <a:xfrm rot="10800000" flipH="1">
            <a:off x="1716098" y="3221672"/>
            <a:ext cx="54641" cy="871565"/>
          </a:xfrm>
          <a:prstGeom prst="round2SameRect">
            <a:avLst>
              <a:gd name="adj1" fmla="val 50000"/>
              <a:gd name="adj2"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defTabSz="814952"/>
            <a:endParaRPr lang="bg-BG" sz="2513" dirty="0">
              <a:solidFill>
                <a:prstClr val="white"/>
              </a:solidFill>
              <a:latin typeface="Lato Light"/>
            </a:endParaRPr>
          </a:p>
        </p:txBody>
      </p:sp>
      <p:sp>
        <p:nvSpPr>
          <p:cNvPr id="126" name="Rectangle: Rounded Corners 125">
            <a:extLst>
              <a:ext uri="{FF2B5EF4-FFF2-40B4-BE49-F238E27FC236}">
                <a16:creationId xmlns:a16="http://schemas.microsoft.com/office/drawing/2014/main" id="{13C6B526-22C2-E2DC-7D19-DDECAE9B7DC4}"/>
              </a:ext>
            </a:extLst>
          </p:cNvPr>
          <p:cNvSpPr/>
          <p:nvPr/>
        </p:nvSpPr>
        <p:spPr>
          <a:xfrm>
            <a:off x="5812988" y="3156097"/>
            <a:ext cx="2961756" cy="1045336"/>
          </a:xfrm>
          <a:prstGeom prst="roundRect">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119" name="TextBox 118">
            <a:extLst>
              <a:ext uri="{FF2B5EF4-FFF2-40B4-BE49-F238E27FC236}">
                <a16:creationId xmlns:a16="http://schemas.microsoft.com/office/drawing/2014/main" id="{A953B479-69C5-06A1-0081-D3C586D9994D}"/>
              </a:ext>
            </a:extLst>
          </p:cNvPr>
          <p:cNvSpPr txBox="1"/>
          <p:nvPr/>
        </p:nvSpPr>
        <p:spPr>
          <a:xfrm>
            <a:off x="5955919" y="3337428"/>
            <a:ext cx="2779293" cy="567834"/>
          </a:xfrm>
          <a:prstGeom prst="rect">
            <a:avLst/>
          </a:prstGeom>
          <a:noFill/>
        </p:spPr>
        <p:txBody>
          <a:bodyPr wrap="square" lIns="82283" tIns="41141" rIns="82283" bIns="41141" rtlCol="0">
            <a:spAutoFit/>
          </a:bodyPr>
          <a:lstStyle/>
          <a:p>
            <a:pPr algn="ctr" defTabSz="814952"/>
            <a:r>
              <a:rPr lang="fi-FI" sz="1050" b="1" dirty="0"/>
              <a:t>4 Interpretasi Pernyataan Standar Akuntansi Pemerintahan </a:t>
            </a:r>
          </a:p>
          <a:p>
            <a:pPr algn="ctr" defTabSz="814952"/>
            <a:r>
              <a:rPr lang="fi-FI" sz="1050" b="1" dirty="0"/>
              <a:t>(IPSAP)</a:t>
            </a:r>
            <a:endParaRPr lang="en-US" sz="1050" b="1" dirty="0">
              <a:solidFill>
                <a:prstClr val="black">
                  <a:lumMod val="50000"/>
                  <a:lumOff val="50000"/>
                </a:prstClr>
              </a:solidFill>
              <a:latin typeface="Lato" pitchFamily="34" charset="0"/>
              <a:ea typeface="Lato" pitchFamily="34" charset="0"/>
              <a:cs typeface="Lato" pitchFamily="34" charset="0"/>
            </a:endParaRPr>
          </a:p>
        </p:txBody>
      </p:sp>
      <p:grpSp>
        <p:nvGrpSpPr>
          <p:cNvPr id="63" name="Group 62">
            <a:extLst>
              <a:ext uri="{FF2B5EF4-FFF2-40B4-BE49-F238E27FC236}">
                <a16:creationId xmlns:a16="http://schemas.microsoft.com/office/drawing/2014/main" id="{3DFDB190-5B33-4A8F-AF30-E4635E1B72E2}"/>
              </a:ext>
            </a:extLst>
          </p:cNvPr>
          <p:cNvGrpSpPr/>
          <p:nvPr/>
        </p:nvGrpSpPr>
        <p:grpSpPr>
          <a:xfrm>
            <a:off x="67652" y="59909"/>
            <a:ext cx="2302334" cy="387002"/>
            <a:chOff x="122101" y="111777"/>
            <a:chExt cx="3069779" cy="516002"/>
          </a:xfrm>
        </p:grpSpPr>
        <p:pic>
          <p:nvPicPr>
            <p:cNvPr id="64" name="Picture 63">
              <a:extLst>
                <a:ext uri="{FF2B5EF4-FFF2-40B4-BE49-F238E27FC236}">
                  <a16:creationId xmlns:a16="http://schemas.microsoft.com/office/drawing/2014/main" id="{22E9EA78-BBF8-49CB-B62D-2081C2255D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101" y="111777"/>
              <a:ext cx="526033" cy="497300"/>
            </a:xfrm>
            <a:prstGeom prst="rect">
              <a:avLst/>
            </a:prstGeom>
          </p:spPr>
        </p:pic>
        <p:sp>
          <p:nvSpPr>
            <p:cNvPr id="65" name="TextBox 64">
              <a:extLst>
                <a:ext uri="{FF2B5EF4-FFF2-40B4-BE49-F238E27FC236}">
                  <a16:creationId xmlns:a16="http://schemas.microsoft.com/office/drawing/2014/main" id="{674A6A32-625B-43D8-B50E-CBF0A85106B6}"/>
                </a:ext>
              </a:extLst>
            </p:cNvPr>
            <p:cNvSpPr txBox="1"/>
            <p:nvPr/>
          </p:nvSpPr>
          <p:spPr>
            <a:xfrm>
              <a:off x="615985" y="135336"/>
              <a:ext cx="2575895" cy="492443"/>
            </a:xfrm>
            <a:prstGeom prst="rect">
              <a:avLst/>
            </a:prstGeom>
            <a:noFill/>
          </p:spPr>
          <p:txBody>
            <a:bodyPr wrap="square">
              <a:spAutoFit/>
            </a:bodyPr>
            <a:lstStyle/>
            <a:p>
              <a:r>
                <a:rPr lang="en-US" sz="900" b="1" dirty="0" err="1">
                  <a:solidFill>
                    <a:srgbClr val="002060"/>
                  </a:solidFill>
                  <a:latin typeface="Arial" panose="020B0604020202020204" pitchFamily="34" charset="0"/>
                  <a:cs typeface="Arial" panose="020B0604020202020204" pitchFamily="34" charset="0"/>
                </a:rPr>
                <a:t>Komite</a:t>
              </a:r>
              <a:r>
                <a:rPr lang="en-US" sz="900" b="1" dirty="0">
                  <a:solidFill>
                    <a:srgbClr val="002060"/>
                  </a:solidFill>
                  <a:latin typeface="Arial" panose="020B0604020202020204" pitchFamily="34" charset="0"/>
                  <a:cs typeface="Arial" panose="020B0604020202020204" pitchFamily="34" charset="0"/>
                </a:rPr>
                <a:t> </a:t>
              </a:r>
              <a:r>
                <a:rPr lang="en-US" sz="900" b="1" dirty="0" err="1">
                  <a:solidFill>
                    <a:srgbClr val="002060"/>
                  </a:solidFill>
                  <a:latin typeface="Arial" panose="020B0604020202020204" pitchFamily="34" charset="0"/>
                  <a:cs typeface="Arial" panose="020B0604020202020204" pitchFamily="34" charset="0"/>
                </a:rPr>
                <a:t>Standar</a:t>
              </a:r>
              <a:endParaRPr lang="en-US" sz="900" b="1" dirty="0">
                <a:solidFill>
                  <a:srgbClr val="002060"/>
                </a:solidFill>
                <a:latin typeface="Arial" panose="020B0604020202020204" pitchFamily="34" charset="0"/>
                <a:cs typeface="Arial" panose="020B0604020202020204" pitchFamily="34" charset="0"/>
              </a:endParaRPr>
            </a:p>
            <a:p>
              <a:r>
                <a:rPr lang="en-US" sz="900" b="1" dirty="0" err="1">
                  <a:solidFill>
                    <a:srgbClr val="002060"/>
                  </a:solidFill>
                  <a:latin typeface="Arial" panose="020B0604020202020204" pitchFamily="34" charset="0"/>
                  <a:cs typeface="Arial" panose="020B0604020202020204" pitchFamily="34" charset="0"/>
                </a:rPr>
                <a:t>Akuntansi</a:t>
              </a:r>
              <a:r>
                <a:rPr lang="en-US" sz="900" b="1" dirty="0">
                  <a:solidFill>
                    <a:srgbClr val="002060"/>
                  </a:solidFill>
                  <a:latin typeface="Arial" panose="020B0604020202020204" pitchFamily="34" charset="0"/>
                  <a:cs typeface="Arial" panose="020B0604020202020204" pitchFamily="34" charset="0"/>
                </a:rPr>
                <a:t> </a:t>
              </a:r>
              <a:r>
                <a:rPr lang="en-US" sz="900" b="1" dirty="0" err="1">
                  <a:solidFill>
                    <a:srgbClr val="002060"/>
                  </a:solidFill>
                  <a:latin typeface="Arial" panose="020B0604020202020204" pitchFamily="34" charset="0"/>
                  <a:cs typeface="Arial" panose="020B0604020202020204" pitchFamily="34" charset="0"/>
                </a:rPr>
                <a:t>Pemerintahan</a:t>
              </a:r>
              <a:endParaRPr lang="en-US" sz="900" b="1"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623053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down)">
                                      <p:cBhvr>
                                        <p:cTn id="7" dur="500"/>
                                        <p:tgtEl>
                                          <p:spTgt spid="8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down)">
                                      <p:cBhvr>
                                        <p:cTn id="11" dur="500"/>
                                        <p:tgtEl>
                                          <p:spTgt spid="8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wipe(down)">
                                      <p:cBhvr>
                                        <p:cTn id="15" dur="500"/>
                                        <p:tgtEl>
                                          <p:spTgt spid="9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down)">
                                      <p:cBhvr>
                                        <p:cTn id="19" dur="500"/>
                                        <p:tgtEl>
                                          <p:spTgt spid="9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wipe(down)">
                                      <p:cBhvr>
                                        <p:cTn id="23" dur="500"/>
                                        <p:tgtEl>
                                          <p:spTgt spid="99"/>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wipe(left)">
                                      <p:cBhvr>
                                        <p:cTn id="33" dur="500"/>
                                        <p:tgtEl>
                                          <p:spTgt spid="108"/>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09"/>
                                        </p:tgtEl>
                                        <p:attrNameLst>
                                          <p:attrName>style.visibility</p:attrName>
                                        </p:attrNameLst>
                                      </p:cBhvr>
                                      <p:to>
                                        <p:strVal val="visible"/>
                                      </p:to>
                                    </p:set>
                                    <p:animEffect transition="in" filter="fade">
                                      <p:cBhvr>
                                        <p:cTn id="37" dur="500"/>
                                        <p:tgtEl>
                                          <p:spTgt spid="10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12"/>
                                        </p:tgtEl>
                                        <p:attrNameLst>
                                          <p:attrName>style.visibility</p:attrName>
                                        </p:attrNameLst>
                                      </p:cBhvr>
                                      <p:to>
                                        <p:strVal val="visible"/>
                                      </p:to>
                                    </p:set>
                                    <p:animEffect transition="in" filter="wipe(left)">
                                      <p:cBhvr>
                                        <p:cTn id="41" dur="500"/>
                                        <p:tgtEl>
                                          <p:spTgt spid="112"/>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114"/>
                                        </p:tgtEl>
                                        <p:attrNameLst>
                                          <p:attrName>style.visibility</p:attrName>
                                        </p:attrNameLst>
                                      </p:cBhvr>
                                      <p:to>
                                        <p:strVal val="visible"/>
                                      </p:to>
                                    </p:set>
                                    <p:anim calcmode="lin" valueType="num">
                                      <p:cBhvr>
                                        <p:cTn id="45" dur="500" fill="hold"/>
                                        <p:tgtEl>
                                          <p:spTgt spid="114"/>
                                        </p:tgtEl>
                                        <p:attrNameLst>
                                          <p:attrName>ppt_w</p:attrName>
                                        </p:attrNameLst>
                                      </p:cBhvr>
                                      <p:tavLst>
                                        <p:tav tm="0">
                                          <p:val>
                                            <p:fltVal val="0"/>
                                          </p:val>
                                        </p:tav>
                                        <p:tav tm="100000">
                                          <p:val>
                                            <p:strVal val="#ppt_w"/>
                                          </p:val>
                                        </p:tav>
                                      </p:tavLst>
                                    </p:anim>
                                    <p:anim calcmode="lin" valueType="num">
                                      <p:cBhvr>
                                        <p:cTn id="46" dur="500" fill="hold"/>
                                        <p:tgtEl>
                                          <p:spTgt spid="114"/>
                                        </p:tgtEl>
                                        <p:attrNameLst>
                                          <p:attrName>ppt_h</p:attrName>
                                        </p:attrNameLst>
                                      </p:cBhvr>
                                      <p:tavLst>
                                        <p:tav tm="0">
                                          <p:val>
                                            <p:fltVal val="0"/>
                                          </p:val>
                                        </p:tav>
                                        <p:tav tm="100000">
                                          <p:val>
                                            <p:strVal val="#ppt_h"/>
                                          </p:val>
                                        </p:tav>
                                      </p:tavLst>
                                    </p:anim>
                                    <p:animEffect transition="in" filter="fade">
                                      <p:cBhvr>
                                        <p:cTn id="47" dur="500"/>
                                        <p:tgtEl>
                                          <p:spTgt spid="114"/>
                                        </p:tgtEl>
                                      </p:cBhvr>
                                    </p:animEffect>
                                  </p:childTnLst>
                                </p:cTn>
                              </p:par>
                            </p:childTnLst>
                          </p:cTn>
                        </p:par>
                        <p:par>
                          <p:cTn id="48" fill="hold">
                            <p:stCondLst>
                              <p:cond delay="5000"/>
                            </p:stCondLst>
                            <p:childTnLst>
                              <p:par>
                                <p:cTn id="49" presetID="22" presetClass="entr" presetSubtype="2" fill="hold" grpId="0" nodeType="afterEffect">
                                  <p:stCondLst>
                                    <p:cond delay="0"/>
                                  </p:stCondLst>
                                  <p:childTnLst>
                                    <p:set>
                                      <p:cBhvr>
                                        <p:cTn id="50" dur="1" fill="hold">
                                          <p:stCondLst>
                                            <p:cond delay="0"/>
                                          </p:stCondLst>
                                        </p:cTn>
                                        <p:tgtEl>
                                          <p:spTgt spid="115"/>
                                        </p:tgtEl>
                                        <p:attrNameLst>
                                          <p:attrName>style.visibility</p:attrName>
                                        </p:attrNameLst>
                                      </p:cBhvr>
                                      <p:to>
                                        <p:strVal val="visible"/>
                                      </p:to>
                                    </p:set>
                                    <p:animEffect transition="in" filter="wipe(right)">
                                      <p:cBhvr>
                                        <p:cTn id="51" dur="500"/>
                                        <p:tgtEl>
                                          <p:spTgt spid="115"/>
                                        </p:tgtEl>
                                      </p:cBhvr>
                                    </p:animEffect>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116"/>
                                        </p:tgtEl>
                                        <p:attrNameLst>
                                          <p:attrName>style.visibility</p:attrName>
                                        </p:attrNameLst>
                                      </p:cBhvr>
                                      <p:to>
                                        <p:strVal val="visible"/>
                                      </p:to>
                                    </p:set>
                                    <p:animEffect transition="in" filter="fade">
                                      <p:cBhvr>
                                        <p:cTn id="55" dur="500"/>
                                        <p:tgtEl>
                                          <p:spTgt spid="116"/>
                                        </p:tgtEl>
                                      </p:cBhvr>
                                    </p:animEffect>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Effect transition="in" filter="wipe(right)">
                                      <p:cBhvr>
                                        <p:cTn id="59" dur="500"/>
                                        <p:tgtEl>
                                          <p:spTgt spid="119"/>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120"/>
                                        </p:tgtEl>
                                        <p:attrNameLst>
                                          <p:attrName>style.visibility</p:attrName>
                                        </p:attrNameLst>
                                      </p:cBhvr>
                                      <p:to>
                                        <p:strVal val="visible"/>
                                      </p:to>
                                    </p:set>
                                    <p:animEffect transition="in" filter="wipe(left)">
                                      <p:cBhvr>
                                        <p:cTn id="63" dur="500"/>
                                        <p:tgtEl>
                                          <p:spTgt spid="120"/>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121"/>
                                        </p:tgtEl>
                                        <p:attrNameLst>
                                          <p:attrName>style.visibility</p:attrName>
                                        </p:attrNameLst>
                                      </p:cBhvr>
                                      <p:to>
                                        <p:strVal val="visible"/>
                                      </p:to>
                                    </p:set>
                                    <p:animEffect transition="in" filter="wipe(left)">
                                      <p:cBhvr>
                                        <p:cTn id="67" dur="500"/>
                                        <p:tgtEl>
                                          <p:spTgt spid="121"/>
                                        </p:tgtEl>
                                      </p:cBhvr>
                                    </p:animEffect>
                                  </p:childTnLst>
                                </p:cTn>
                              </p:par>
                            </p:childTnLst>
                          </p:cTn>
                        </p:par>
                        <p:par>
                          <p:cTn id="68" fill="hold">
                            <p:stCondLst>
                              <p:cond delay="7500"/>
                            </p:stCondLst>
                            <p:childTnLst>
                              <p:par>
                                <p:cTn id="69" presetID="53" presetClass="entr" presetSubtype="16" fill="hold" grpId="0" nodeType="afterEffect">
                                  <p:stCondLst>
                                    <p:cond delay="0"/>
                                  </p:stCondLst>
                                  <p:childTnLst>
                                    <p:set>
                                      <p:cBhvr>
                                        <p:cTn id="70" dur="1" fill="hold">
                                          <p:stCondLst>
                                            <p:cond delay="0"/>
                                          </p:stCondLst>
                                        </p:cTn>
                                        <p:tgtEl>
                                          <p:spTgt spid="124"/>
                                        </p:tgtEl>
                                        <p:attrNameLst>
                                          <p:attrName>style.visibility</p:attrName>
                                        </p:attrNameLst>
                                      </p:cBhvr>
                                      <p:to>
                                        <p:strVal val="visible"/>
                                      </p:to>
                                    </p:set>
                                    <p:anim calcmode="lin" valueType="num">
                                      <p:cBhvr>
                                        <p:cTn id="71" dur="500" fill="hold"/>
                                        <p:tgtEl>
                                          <p:spTgt spid="124"/>
                                        </p:tgtEl>
                                        <p:attrNameLst>
                                          <p:attrName>ppt_w</p:attrName>
                                        </p:attrNameLst>
                                      </p:cBhvr>
                                      <p:tavLst>
                                        <p:tav tm="0">
                                          <p:val>
                                            <p:fltVal val="0"/>
                                          </p:val>
                                        </p:tav>
                                        <p:tav tm="100000">
                                          <p:val>
                                            <p:strVal val="#ppt_w"/>
                                          </p:val>
                                        </p:tav>
                                      </p:tavLst>
                                    </p:anim>
                                    <p:anim calcmode="lin" valueType="num">
                                      <p:cBhvr>
                                        <p:cTn id="72" dur="500" fill="hold"/>
                                        <p:tgtEl>
                                          <p:spTgt spid="124"/>
                                        </p:tgtEl>
                                        <p:attrNameLst>
                                          <p:attrName>ppt_h</p:attrName>
                                        </p:attrNameLst>
                                      </p:cBhvr>
                                      <p:tavLst>
                                        <p:tav tm="0">
                                          <p:val>
                                            <p:fltVal val="0"/>
                                          </p:val>
                                        </p:tav>
                                        <p:tav tm="100000">
                                          <p:val>
                                            <p:strVal val="#ppt_h"/>
                                          </p:val>
                                        </p:tav>
                                      </p:tavLst>
                                    </p:anim>
                                    <p:animEffect transition="in" filter="fade">
                                      <p:cBhvr>
                                        <p:cTn id="73"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p:bldP spid="112" grpId="0"/>
      <p:bldP spid="114" grpId="0" animBg="1"/>
      <p:bldP spid="115" grpId="0"/>
      <p:bldP spid="120" grpId="0"/>
      <p:bldP spid="121" grpId="0"/>
      <p:bldP spid="124" grpId="0" animBg="1"/>
      <p:bldP spid="1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7C08CD26-5652-4BB6-888C-02FEEA118CD0}"/>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15</a:t>
            </a:fld>
            <a:endParaRPr lang="en-US" dirty="0"/>
          </a:p>
        </p:txBody>
      </p:sp>
      <p:sp>
        <p:nvSpPr>
          <p:cNvPr id="2" name="Title 1">
            <a:extLst>
              <a:ext uri="{FF2B5EF4-FFF2-40B4-BE49-F238E27FC236}">
                <a16:creationId xmlns:a16="http://schemas.microsoft.com/office/drawing/2014/main" id="{03132DD9-3093-4292-A9A8-FC7D9AAB7734}"/>
              </a:ext>
            </a:extLst>
          </p:cNvPr>
          <p:cNvSpPr>
            <a:spLocks noGrp="1"/>
          </p:cNvSpPr>
          <p:nvPr>
            <p:ph type="title"/>
          </p:nvPr>
        </p:nvSpPr>
        <p:spPr>
          <a:xfrm>
            <a:off x="563495" y="98813"/>
            <a:ext cx="7696500" cy="572700"/>
          </a:xfrm>
        </p:spPr>
        <p:txBody>
          <a:bodyPr/>
          <a:lstStyle/>
          <a:p>
            <a:r>
              <a:rPr lang="id-ID" sz="2000" b="1" dirty="0">
                <a:solidFill>
                  <a:schemeClr val="tx1"/>
                </a:solidFill>
                <a:cs typeface="Arial" panose="020B0604020202020204" pitchFamily="34" charset="0"/>
              </a:rPr>
              <a:t>Pernyataan </a:t>
            </a:r>
            <a:r>
              <a:rPr lang="en-US" sz="2000" b="1" dirty="0" err="1">
                <a:solidFill>
                  <a:schemeClr val="tx1"/>
                </a:solidFill>
                <a:cs typeface="Arial" panose="020B0604020202020204" pitchFamily="34" charset="0"/>
              </a:rPr>
              <a:t>Standar</a:t>
            </a:r>
            <a:r>
              <a:rPr lang="id-ID" sz="2000" b="1" dirty="0">
                <a:solidFill>
                  <a:schemeClr val="tx1"/>
                </a:solidFill>
                <a:cs typeface="Arial" panose="020B0604020202020204" pitchFamily="34" charset="0"/>
              </a:rPr>
              <a:t> Akuntansi Pemerintahan</a:t>
            </a:r>
            <a:br>
              <a:rPr lang="en-US" sz="2000" b="1" dirty="0">
                <a:solidFill>
                  <a:schemeClr val="tx1"/>
                </a:solidFill>
                <a:cs typeface="Arial" panose="020B0604020202020204" pitchFamily="34" charset="0"/>
              </a:rPr>
            </a:br>
            <a:endParaRPr lang="en-ID" sz="2000" dirty="0"/>
          </a:p>
        </p:txBody>
      </p:sp>
      <p:graphicFrame>
        <p:nvGraphicFramePr>
          <p:cNvPr id="4" name="Table 3">
            <a:extLst>
              <a:ext uri="{FF2B5EF4-FFF2-40B4-BE49-F238E27FC236}">
                <a16:creationId xmlns:a16="http://schemas.microsoft.com/office/drawing/2014/main" id="{A1566CC3-4FA3-4555-B999-A795E4EB9EE0}"/>
              </a:ext>
            </a:extLst>
          </p:cNvPr>
          <p:cNvGraphicFramePr>
            <a:graphicFrameLocks noGrp="1"/>
          </p:cNvGraphicFramePr>
          <p:nvPr/>
        </p:nvGraphicFramePr>
        <p:xfrm>
          <a:off x="651489" y="865946"/>
          <a:ext cx="7658100" cy="4118244"/>
        </p:xfrm>
        <a:graphic>
          <a:graphicData uri="http://schemas.openxmlformats.org/drawingml/2006/table">
            <a:tbl>
              <a:tblPr firstRow="1" bandRow="1">
                <a:tableStyleId>{5C22544A-7EE6-4342-B048-85BDC9FD1C3A}</a:tableStyleId>
              </a:tblPr>
              <a:tblGrid>
                <a:gridCol w="1070268">
                  <a:extLst>
                    <a:ext uri="{9D8B030D-6E8A-4147-A177-3AD203B41FA5}">
                      <a16:colId xmlns:a16="http://schemas.microsoft.com/office/drawing/2014/main" val="20000"/>
                    </a:ext>
                  </a:extLst>
                </a:gridCol>
                <a:gridCol w="6587832">
                  <a:extLst>
                    <a:ext uri="{9D8B030D-6E8A-4147-A177-3AD203B41FA5}">
                      <a16:colId xmlns:a16="http://schemas.microsoft.com/office/drawing/2014/main" val="20001"/>
                    </a:ext>
                  </a:extLst>
                </a:gridCol>
              </a:tblGrid>
              <a:tr h="246469">
                <a:tc>
                  <a:txBody>
                    <a:bodyPr/>
                    <a:lstStyle/>
                    <a:p>
                      <a:pPr>
                        <a:lnSpc>
                          <a:spcPct val="90000"/>
                        </a:lnSpc>
                      </a:pPr>
                      <a:endParaRPr lang="id-ID" sz="1100" b="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0000"/>
                        </a:lnSpc>
                      </a:pPr>
                      <a:r>
                        <a:rPr lang="en-US" sz="1500" b="1" dirty="0">
                          <a:solidFill>
                            <a:schemeClr val="tx1"/>
                          </a:solidFill>
                          <a:latin typeface="Calibri" panose="020F0502020204030204" pitchFamily="34" charset="0"/>
                          <a:cs typeface="Calibri" panose="020F0502020204030204" pitchFamily="34" charset="0"/>
                        </a:rPr>
                        <a:t>PSAP</a:t>
                      </a:r>
                      <a:endParaRPr lang="id-ID" sz="1500" b="1"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93889">
                <a:tc>
                  <a:txBody>
                    <a:bodyPr/>
                    <a:lstStyle/>
                    <a:p>
                      <a:pPr>
                        <a:lnSpc>
                          <a:spcPct val="90000"/>
                        </a:lnSpc>
                      </a:pPr>
                      <a:endParaRPr lang="id-ID" sz="11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id-ID" sz="1100" dirty="0">
                          <a:solidFill>
                            <a:schemeClr val="tx1"/>
                          </a:solidFill>
                          <a:latin typeface="Calibri" panose="020F0502020204030204" pitchFamily="34" charset="0"/>
                          <a:cs typeface="Calibri" panose="020F0502020204030204" pitchFamily="34" charset="0"/>
                        </a:rPr>
                        <a:t>Kerangka Konseptual</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a:t>
                      </a:r>
                      <a:r>
                        <a:rPr lang="id-ID" sz="1100" baseline="0" dirty="0">
                          <a:solidFill>
                            <a:schemeClr val="tx1"/>
                          </a:solidFill>
                          <a:latin typeface="Calibri" panose="020F0502020204030204" pitchFamily="34" charset="0"/>
                          <a:cs typeface="Calibri" panose="020F0502020204030204" pitchFamily="34" charset="0"/>
                        </a:rPr>
                        <a:t> </a:t>
                      </a:r>
                      <a:r>
                        <a:rPr lang="id-ID" sz="1100" dirty="0">
                          <a:solidFill>
                            <a:schemeClr val="tx1"/>
                          </a:solidFill>
                          <a:latin typeface="Calibri" panose="020F0502020204030204" pitchFamily="34" charset="0"/>
                          <a:cs typeface="Calibri" panose="020F0502020204030204" pitchFamily="34" charset="0"/>
                        </a:rPr>
                        <a:t>01</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id-ID" sz="1100" dirty="0">
                          <a:solidFill>
                            <a:schemeClr val="tx1"/>
                          </a:solidFill>
                          <a:latin typeface="Calibri" panose="020F0502020204030204" pitchFamily="34" charset="0"/>
                          <a:cs typeface="Calibri" panose="020F0502020204030204" pitchFamily="34" charset="0"/>
                        </a:rPr>
                        <a:t>Penyajian Laporan Keuangan</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02</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Laporan Realisasi Anggaran Berbasis Kas</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3"/>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03</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Laporan Arus Kas</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04</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Catatan atas Laporan Keuangan</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05</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Akuntansi Persediaan</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06</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rgbClr val="FF0000"/>
                          </a:solidFill>
                          <a:latin typeface="Calibri" panose="020F0502020204030204" pitchFamily="34" charset="0"/>
                          <a:ea typeface="+mn-ea"/>
                          <a:cs typeface="Calibri" panose="020F0502020204030204" pitchFamily="34" charset="0"/>
                        </a:rPr>
                        <a:t>Akuntansi Investasi</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id-ID" sz="1100" kern="1200" dirty="0">
                          <a:solidFill>
                            <a:srgbClr val="FF0000"/>
                          </a:solidFill>
                          <a:latin typeface="Calibri" panose="020F0502020204030204" pitchFamily="34" charset="0"/>
                          <a:ea typeface="+mn-ea"/>
                          <a:cs typeface="Calibri" panose="020F0502020204030204" pitchFamily="34" charset="0"/>
                        </a:rPr>
                        <a:t>(Revisi 2016)</a:t>
                      </a:r>
                      <a:r>
                        <a:rPr kumimoji="0" lang="en-US" sz="1100" kern="1200" dirty="0">
                          <a:solidFill>
                            <a:srgbClr val="FF0000"/>
                          </a:solidFill>
                          <a:latin typeface="Calibri" panose="020F0502020204030204" pitchFamily="34" charset="0"/>
                          <a:ea typeface="+mn-ea"/>
                          <a:cs typeface="Calibri" panose="020F0502020204030204" pitchFamily="34" charset="0"/>
                        </a:rPr>
                        <a:t> – PMK 223/2016</a:t>
                      </a:r>
                      <a:endParaRPr kumimoji="0" lang="id-ID" sz="1100" kern="1200" dirty="0">
                        <a:solidFill>
                          <a:srgbClr val="FF0000"/>
                        </a:solidFill>
                        <a:latin typeface="Calibri" panose="020F0502020204030204" pitchFamily="34" charset="0"/>
                        <a:ea typeface="+mn-ea"/>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07</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Akuntansi Aset Tetap</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08</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Akuntansi Konstruksi dalam Pengerjaan</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93889">
                <a:tc>
                  <a:txBody>
                    <a:bodyPr/>
                    <a:lstStyle/>
                    <a:p>
                      <a:pPr marL="0" algn="l" rtl="0" eaLnBrk="1" latinLnBrk="0" hangingPunct="1">
                        <a:lnSpc>
                          <a:spcPct val="90000"/>
                        </a:lnSpc>
                      </a:pPr>
                      <a:r>
                        <a:rPr kumimoji="0" lang="id-ID" sz="1100" kern="1200" dirty="0">
                          <a:solidFill>
                            <a:schemeClr val="tx1"/>
                          </a:solidFill>
                          <a:latin typeface="Calibri" panose="020F0502020204030204" pitchFamily="34" charset="0"/>
                          <a:ea typeface="+mn-ea"/>
                          <a:cs typeface="Calibri" panose="020F0502020204030204" pitchFamily="34" charset="0"/>
                        </a:rPr>
                        <a:t>PSAP 09</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Akuntansi Kewajiban</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38484">
                <a:tc>
                  <a:txBody>
                    <a:bodyPr/>
                    <a:lstStyle/>
                    <a:p>
                      <a:pPr marL="0" algn="l" rtl="0" eaLnBrk="1" latinLnBrk="0" hangingPunct="1">
                        <a:lnSpc>
                          <a:spcPct val="90000"/>
                        </a:lnSpc>
                      </a:pPr>
                      <a:r>
                        <a:rPr kumimoji="0" lang="id-ID" sz="1100" kern="1200" dirty="0">
                          <a:solidFill>
                            <a:schemeClr val="tx1"/>
                          </a:solidFill>
                          <a:latin typeface="Calibri" panose="020F0502020204030204" pitchFamily="34" charset="0"/>
                          <a:ea typeface="+mn-ea"/>
                          <a:cs typeface="Calibri" panose="020F0502020204030204" pitchFamily="34" charset="0"/>
                        </a:rPr>
                        <a:t>PSAP 10</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kern="1200" dirty="0">
                          <a:solidFill>
                            <a:srgbClr val="FF0000"/>
                          </a:solidFill>
                          <a:latin typeface="Calibri" panose="020F0502020204030204" pitchFamily="34" charset="0"/>
                          <a:ea typeface="+mn-ea"/>
                          <a:cs typeface="Calibri" panose="020F0502020204030204" pitchFamily="34" charset="0"/>
                        </a:rPr>
                        <a:t>K</a:t>
                      </a:r>
                      <a:r>
                        <a:rPr kumimoji="0" lang="id-ID" sz="1100" kern="1200" dirty="0">
                          <a:solidFill>
                            <a:srgbClr val="FF0000"/>
                          </a:solidFill>
                          <a:latin typeface="Calibri" panose="020F0502020204030204" pitchFamily="34" charset="0"/>
                          <a:ea typeface="+mn-ea"/>
                          <a:cs typeface="Calibri" panose="020F0502020204030204" pitchFamily="34" charset="0"/>
                        </a:rPr>
                        <a:t>oreksi Kesalahan, Perubahan Kebijakan Akuntansi, Perubahan Estimasi Akuntansi &amp; Operasi yang Tidak Dilanjutkan</a:t>
                      </a:r>
                      <a:r>
                        <a:rPr kumimoji="0" lang="en-US" sz="1100" kern="1200" dirty="0">
                          <a:solidFill>
                            <a:srgbClr val="FF0000"/>
                          </a:solidFill>
                          <a:latin typeface="Calibri" panose="020F0502020204030204" pitchFamily="34" charset="0"/>
                          <a:ea typeface="+mn-ea"/>
                          <a:cs typeface="Calibri" panose="020F0502020204030204" pitchFamily="34" charset="0"/>
                        </a:rPr>
                        <a:t> PMK 221/2020</a:t>
                      </a:r>
                      <a:endParaRPr kumimoji="0" lang="id-ID" sz="1100" kern="1200" dirty="0">
                        <a:solidFill>
                          <a:srgbClr val="FF0000"/>
                        </a:solidFill>
                        <a:latin typeface="Calibri" panose="020F0502020204030204" pitchFamily="34" charset="0"/>
                        <a:ea typeface="+mn-ea"/>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11"/>
                  </a:ext>
                </a:extLst>
              </a:tr>
              <a:tr h="193889">
                <a:tc>
                  <a:txBody>
                    <a:bodyPr/>
                    <a:lstStyle/>
                    <a:p>
                      <a:pPr marL="0" algn="l" rtl="0" eaLnBrk="1" latinLnBrk="0" hangingPunct="1">
                        <a:lnSpc>
                          <a:spcPct val="90000"/>
                        </a:lnSpc>
                      </a:pPr>
                      <a:r>
                        <a:rPr kumimoji="0" lang="id-ID" sz="1100" kern="1200" dirty="0">
                          <a:solidFill>
                            <a:schemeClr val="tx1"/>
                          </a:solidFill>
                          <a:latin typeface="Calibri" panose="020F0502020204030204" pitchFamily="34" charset="0"/>
                          <a:ea typeface="+mn-ea"/>
                          <a:cs typeface="Calibri" panose="020F0502020204030204" pitchFamily="34" charset="0"/>
                        </a:rPr>
                        <a:t>PSAP 11</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Laporan Keuangan Konsolidasian</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93889">
                <a:tc>
                  <a:txBody>
                    <a:bodyPr/>
                    <a:lstStyle/>
                    <a:p>
                      <a:pPr>
                        <a:lnSpc>
                          <a:spcPct val="90000"/>
                        </a:lnSpc>
                      </a:pPr>
                      <a:r>
                        <a:rPr lang="id-ID" sz="1100" dirty="0">
                          <a:solidFill>
                            <a:schemeClr val="tx1"/>
                          </a:solidFill>
                          <a:latin typeface="Calibri" panose="020F0502020204030204" pitchFamily="34" charset="0"/>
                          <a:cs typeface="Calibri" panose="020F0502020204030204" pitchFamily="34" charset="0"/>
                        </a:rPr>
                        <a:t>PSAP 12</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d-ID" sz="1100" kern="1200" dirty="0">
                          <a:solidFill>
                            <a:schemeClr val="tx1"/>
                          </a:solidFill>
                          <a:latin typeface="Calibri" panose="020F0502020204030204" pitchFamily="34" charset="0"/>
                          <a:ea typeface="+mn-ea"/>
                          <a:cs typeface="Calibri" panose="020F0502020204030204" pitchFamily="34" charset="0"/>
                        </a:rPr>
                        <a:t>Laporan Operasional</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13"/>
                  </a:ext>
                </a:extLst>
              </a:tr>
              <a:tr h="193889">
                <a:tc>
                  <a:txBody>
                    <a:bodyPr/>
                    <a:lstStyle/>
                    <a:p>
                      <a:pPr>
                        <a:lnSpc>
                          <a:spcPct val="90000"/>
                        </a:lnSpc>
                      </a:pPr>
                      <a:r>
                        <a:rPr lang="en-US" sz="1100" dirty="0">
                          <a:solidFill>
                            <a:srgbClr val="FF0000"/>
                          </a:solidFill>
                          <a:latin typeface="Calibri" panose="020F0502020204030204" pitchFamily="34" charset="0"/>
                          <a:cs typeface="Calibri" panose="020F0502020204030204" pitchFamily="34" charset="0"/>
                        </a:rPr>
                        <a:t>PSAP 13</a:t>
                      </a:r>
                      <a:endParaRPr lang="id-ID" sz="1100" dirty="0">
                        <a:solidFill>
                          <a:srgbClr val="FF0000"/>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kern="1200" dirty="0" err="1">
                          <a:solidFill>
                            <a:srgbClr val="FF0000"/>
                          </a:solidFill>
                          <a:latin typeface="Calibri" panose="020F0502020204030204" pitchFamily="34" charset="0"/>
                          <a:ea typeface="+mn-ea"/>
                          <a:cs typeface="Calibri" panose="020F0502020204030204" pitchFamily="34" charset="0"/>
                        </a:rPr>
                        <a:t>Penyajian</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Laporan</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Keuangan</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id-ID" sz="1100" kern="1200" dirty="0">
                          <a:solidFill>
                            <a:srgbClr val="FF0000"/>
                          </a:solidFill>
                          <a:latin typeface="Calibri" panose="020F0502020204030204" pitchFamily="34" charset="0"/>
                          <a:ea typeface="+mn-ea"/>
                          <a:cs typeface="Calibri" panose="020F0502020204030204" pitchFamily="34" charset="0"/>
                        </a:rPr>
                        <a:t>Badan Layanan Umum</a:t>
                      </a:r>
                      <a:r>
                        <a:rPr kumimoji="0" lang="en-US" sz="1100" kern="1200" dirty="0">
                          <a:solidFill>
                            <a:srgbClr val="FF0000"/>
                          </a:solidFill>
                          <a:latin typeface="Calibri" panose="020F0502020204030204" pitchFamily="34" charset="0"/>
                          <a:ea typeface="+mn-ea"/>
                          <a:cs typeface="Calibri" panose="020F0502020204030204" pitchFamily="34" charset="0"/>
                        </a:rPr>
                        <a:t> PMK 217/2015</a:t>
                      </a:r>
                      <a:endParaRPr kumimoji="0" lang="id-ID" sz="1100" kern="1200" dirty="0">
                        <a:solidFill>
                          <a:srgbClr val="FF0000"/>
                        </a:solidFill>
                        <a:latin typeface="Calibri" panose="020F0502020204030204" pitchFamily="34" charset="0"/>
                        <a:ea typeface="+mn-ea"/>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4"/>
                  </a:ext>
                </a:extLst>
              </a:tr>
              <a:tr h="210320">
                <a:tc>
                  <a:txBody>
                    <a:bodyPr/>
                    <a:lstStyle/>
                    <a:p>
                      <a:pPr>
                        <a:lnSpc>
                          <a:spcPct val="90000"/>
                        </a:lnSpc>
                      </a:pPr>
                      <a:r>
                        <a:rPr lang="en-US" sz="1100" dirty="0">
                          <a:solidFill>
                            <a:srgbClr val="FF0000"/>
                          </a:solidFill>
                          <a:latin typeface="Calibri" panose="020F0502020204030204" pitchFamily="34" charset="0"/>
                          <a:cs typeface="Calibri" panose="020F0502020204030204" pitchFamily="34" charset="0"/>
                        </a:rPr>
                        <a:t>PSAP 14</a:t>
                      </a:r>
                      <a:endParaRPr lang="id-ID" sz="1100" dirty="0">
                        <a:solidFill>
                          <a:srgbClr val="FF0000"/>
                        </a:solidFill>
                        <a:latin typeface="Calibri" panose="020F0502020204030204" pitchFamily="34" charset="0"/>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kern="1200" dirty="0" err="1">
                          <a:solidFill>
                            <a:srgbClr val="FF0000"/>
                          </a:solidFill>
                          <a:latin typeface="Calibri" panose="020F0502020204030204" pitchFamily="34" charset="0"/>
                          <a:ea typeface="+mn-ea"/>
                          <a:cs typeface="Calibri" panose="020F0502020204030204" pitchFamily="34" charset="0"/>
                        </a:rPr>
                        <a:t>Aset</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Tak</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Berwujud</a:t>
                      </a:r>
                      <a:r>
                        <a:rPr kumimoji="0" lang="en-US" sz="1100" kern="1200" dirty="0">
                          <a:solidFill>
                            <a:srgbClr val="FF0000"/>
                          </a:solidFill>
                          <a:latin typeface="Calibri" panose="020F0502020204030204" pitchFamily="34" charset="0"/>
                          <a:ea typeface="+mn-ea"/>
                          <a:cs typeface="Calibri" panose="020F0502020204030204" pitchFamily="34" charset="0"/>
                        </a:rPr>
                        <a:t> - PMK 90/2019</a:t>
                      </a:r>
                      <a:endParaRPr kumimoji="0" lang="id-ID" sz="1100" kern="1200" dirty="0">
                        <a:solidFill>
                          <a:srgbClr val="FF0000"/>
                        </a:solidFill>
                        <a:latin typeface="Calibri" panose="020F0502020204030204" pitchFamily="34" charset="0"/>
                        <a:ea typeface="+mn-ea"/>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85673941"/>
                  </a:ext>
                </a:extLst>
              </a:tr>
              <a:tr h="210320">
                <a:tc>
                  <a:txBody>
                    <a:bodyPr/>
                    <a:lstStyle/>
                    <a:p>
                      <a:pPr>
                        <a:lnSpc>
                          <a:spcPct val="90000"/>
                        </a:lnSpc>
                      </a:pPr>
                      <a:r>
                        <a:rPr lang="en-US" sz="1100" dirty="0">
                          <a:solidFill>
                            <a:srgbClr val="FF0000"/>
                          </a:solidFill>
                          <a:latin typeface="Calibri" panose="020F0502020204030204" pitchFamily="34" charset="0"/>
                          <a:cs typeface="Calibri" panose="020F0502020204030204" pitchFamily="34" charset="0"/>
                        </a:rPr>
                        <a:t>PSAP 15</a:t>
                      </a:r>
                      <a:endParaRPr lang="id-ID" sz="1100" dirty="0">
                        <a:solidFill>
                          <a:srgbClr val="FF0000"/>
                        </a:solidFill>
                        <a:latin typeface="Calibri" panose="020F0502020204030204" pitchFamily="34" charset="0"/>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kern="1200" dirty="0" err="1">
                          <a:solidFill>
                            <a:srgbClr val="FF0000"/>
                          </a:solidFill>
                          <a:latin typeface="Calibri" panose="020F0502020204030204" pitchFamily="34" charset="0"/>
                          <a:ea typeface="+mn-ea"/>
                          <a:cs typeface="Calibri" panose="020F0502020204030204" pitchFamily="34" charset="0"/>
                        </a:rPr>
                        <a:t>Peristiwa</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setelah</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Tanggal</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Pelaporan</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Keuangan</a:t>
                      </a:r>
                      <a:r>
                        <a:rPr kumimoji="0" lang="en-US" sz="1100" kern="1200" dirty="0">
                          <a:solidFill>
                            <a:srgbClr val="FF0000"/>
                          </a:solidFill>
                          <a:latin typeface="Calibri" panose="020F0502020204030204" pitchFamily="34" charset="0"/>
                          <a:ea typeface="+mn-ea"/>
                          <a:cs typeface="Calibri" panose="020F0502020204030204" pitchFamily="34" charset="0"/>
                        </a:rPr>
                        <a:t> – PMK 157 / 2020</a:t>
                      </a:r>
                      <a:endParaRPr kumimoji="0" lang="id-ID" sz="1100" kern="1200" dirty="0">
                        <a:solidFill>
                          <a:srgbClr val="FF0000"/>
                        </a:solidFill>
                        <a:latin typeface="Calibri" panose="020F0502020204030204" pitchFamily="34" charset="0"/>
                        <a:ea typeface="+mn-ea"/>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02546955"/>
                  </a:ext>
                </a:extLst>
              </a:tr>
              <a:tr h="210320">
                <a:tc>
                  <a:txBody>
                    <a:bodyPr/>
                    <a:lstStyle/>
                    <a:p>
                      <a:pPr>
                        <a:lnSpc>
                          <a:spcPct val="90000"/>
                        </a:lnSpc>
                      </a:pPr>
                      <a:r>
                        <a:rPr lang="en-US" sz="1100" dirty="0">
                          <a:solidFill>
                            <a:srgbClr val="FF0000"/>
                          </a:solidFill>
                          <a:latin typeface="Calibri" panose="020F0502020204030204" pitchFamily="34" charset="0"/>
                          <a:cs typeface="Calibri" panose="020F0502020204030204" pitchFamily="34" charset="0"/>
                        </a:rPr>
                        <a:t>PSAP 16</a:t>
                      </a:r>
                      <a:endParaRPr lang="id-ID" sz="1100" dirty="0">
                        <a:solidFill>
                          <a:srgbClr val="FF0000"/>
                        </a:solidFill>
                        <a:latin typeface="Calibri" panose="020F0502020204030204" pitchFamily="34" charset="0"/>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kern="1200" dirty="0" err="1">
                          <a:solidFill>
                            <a:srgbClr val="FF0000"/>
                          </a:solidFill>
                          <a:latin typeface="Calibri" panose="020F0502020204030204" pitchFamily="34" charset="0"/>
                          <a:ea typeface="+mn-ea"/>
                          <a:cs typeface="Calibri" panose="020F0502020204030204" pitchFamily="34" charset="0"/>
                        </a:rPr>
                        <a:t>Perjanjian</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Konsesi</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Jasa</a:t>
                      </a:r>
                      <a:r>
                        <a:rPr kumimoji="0" lang="en-US" sz="1100" kern="1200" dirty="0">
                          <a:solidFill>
                            <a:srgbClr val="FF0000"/>
                          </a:solidFill>
                          <a:latin typeface="Calibri" panose="020F0502020204030204" pitchFamily="34" charset="0"/>
                          <a:ea typeface="+mn-ea"/>
                          <a:cs typeface="Calibri" panose="020F0502020204030204" pitchFamily="34" charset="0"/>
                        </a:rPr>
                        <a:t> – </a:t>
                      </a:r>
                      <a:r>
                        <a:rPr kumimoji="0" lang="en-US" sz="1100" kern="1200" dirty="0" err="1">
                          <a:solidFill>
                            <a:srgbClr val="FF0000"/>
                          </a:solidFill>
                          <a:latin typeface="Calibri" panose="020F0502020204030204" pitchFamily="34" charset="0"/>
                          <a:ea typeface="+mn-ea"/>
                          <a:cs typeface="Calibri" panose="020F0502020204030204" pitchFamily="34" charset="0"/>
                        </a:rPr>
                        <a:t>Pemberi</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Konsesi</a:t>
                      </a:r>
                      <a:r>
                        <a:rPr kumimoji="0" lang="en-US" sz="1100" kern="1200" dirty="0">
                          <a:solidFill>
                            <a:srgbClr val="FF0000"/>
                          </a:solidFill>
                          <a:latin typeface="Calibri" panose="020F0502020204030204" pitchFamily="34" charset="0"/>
                          <a:ea typeface="+mn-ea"/>
                          <a:cs typeface="Calibri" panose="020F0502020204030204" pitchFamily="34" charset="0"/>
                        </a:rPr>
                        <a:t> – PMK  84 / 2021</a:t>
                      </a:r>
                      <a:endParaRPr kumimoji="0" lang="id-ID" sz="1100" kern="1200" dirty="0">
                        <a:solidFill>
                          <a:srgbClr val="FF0000"/>
                        </a:solidFill>
                        <a:latin typeface="Calibri" panose="020F0502020204030204" pitchFamily="34" charset="0"/>
                        <a:ea typeface="+mn-ea"/>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76093252"/>
                  </a:ext>
                </a:extLst>
              </a:tr>
              <a:tr h="210320">
                <a:tc>
                  <a:txBody>
                    <a:bodyPr/>
                    <a:lstStyle/>
                    <a:p>
                      <a:pPr>
                        <a:lnSpc>
                          <a:spcPct val="90000"/>
                        </a:lnSpc>
                      </a:pPr>
                      <a:r>
                        <a:rPr lang="en-US" sz="1100" dirty="0">
                          <a:solidFill>
                            <a:srgbClr val="FF0000"/>
                          </a:solidFill>
                          <a:latin typeface="Calibri" panose="020F0502020204030204" pitchFamily="34" charset="0"/>
                          <a:cs typeface="Calibri" panose="020F0502020204030204" pitchFamily="34" charset="0"/>
                        </a:rPr>
                        <a:t>PSAP 17</a:t>
                      </a:r>
                      <a:endParaRPr lang="id-ID" sz="1100" dirty="0">
                        <a:solidFill>
                          <a:srgbClr val="FF0000"/>
                        </a:solidFill>
                        <a:latin typeface="Calibri" panose="020F0502020204030204" pitchFamily="34" charset="0"/>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kern="1200" dirty="0" err="1">
                          <a:solidFill>
                            <a:srgbClr val="FF0000"/>
                          </a:solidFill>
                          <a:latin typeface="Calibri" panose="020F0502020204030204" pitchFamily="34" charset="0"/>
                          <a:ea typeface="+mn-ea"/>
                          <a:cs typeface="Calibri" panose="020F0502020204030204" pitchFamily="34" charset="0"/>
                        </a:rPr>
                        <a:t>Properti</a:t>
                      </a:r>
                      <a:r>
                        <a:rPr kumimoji="0" lang="en-US" sz="1100" kern="1200" dirty="0">
                          <a:solidFill>
                            <a:srgbClr val="FF0000"/>
                          </a:solidFill>
                          <a:latin typeface="Calibri" panose="020F0502020204030204" pitchFamily="34" charset="0"/>
                          <a:ea typeface="+mn-ea"/>
                          <a:cs typeface="Calibri" panose="020F0502020204030204" pitchFamily="34" charset="0"/>
                        </a:rPr>
                        <a:t> </a:t>
                      </a:r>
                      <a:r>
                        <a:rPr kumimoji="0" lang="en-US" sz="1100" kern="1200" dirty="0" err="1">
                          <a:solidFill>
                            <a:srgbClr val="FF0000"/>
                          </a:solidFill>
                          <a:latin typeface="Calibri" panose="020F0502020204030204" pitchFamily="34" charset="0"/>
                          <a:ea typeface="+mn-ea"/>
                          <a:cs typeface="Calibri" panose="020F0502020204030204" pitchFamily="34" charset="0"/>
                        </a:rPr>
                        <a:t>Investasi</a:t>
                      </a:r>
                      <a:r>
                        <a:rPr kumimoji="0" lang="en-US" sz="1100" kern="1200" dirty="0">
                          <a:solidFill>
                            <a:srgbClr val="FF0000"/>
                          </a:solidFill>
                          <a:latin typeface="Calibri" panose="020F0502020204030204" pitchFamily="34" charset="0"/>
                          <a:ea typeface="+mn-ea"/>
                          <a:cs typeface="Calibri" panose="020F0502020204030204" pitchFamily="34" charset="0"/>
                        </a:rPr>
                        <a:t> – PMK  85 / 2021</a:t>
                      </a:r>
                      <a:endParaRPr kumimoji="0" lang="id-ID" sz="1100" kern="1200" dirty="0">
                        <a:solidFill>
                          <a:srgbClr val="FF0000"/>
                        </a:solidFill>
                        <a:latin typeface="Calibri" panose="020F0502020204030204" pitchFamily="34" charset="0"/>
                        <a:ea typeface="+mn-ea"/>
                        <a:cs typeface="Calibri" panose="020F0502020204030204" pitchFamily="34" charset="0"/>
                      </a:endParaRPr>
                    </a:p>
                  </a:txBody>
                  <a:tcPr marL="75437" marR="75437"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95448609"/>
                  </a:ext>
                </a:extLst>
              </a:tr>
            </a:tbl>
          </a:graphicData>
        </a:graphic>
      </p:graphicFrame>
      <p:sp>
        <p:nvSpPr>
          <p:cNvPr id="5" name="Title 1">
            <a:extLst>
              <a:ext uri="{FF2B5EF4-FFF2-40B4-BE49-F238E27FC236}">
                <a16:creationId xmlns:a16="http://schemas.microsoft.com/office/drawing/2014/main" id="{EB805311-27F4-4AB6-9322-D9C44526342E}"/>
              </a:ext>
            </a:extLst>
          </p:cNvPr>
          <p:cNvSpPr txBox="1">
            <a:spLocks/>
          </p:cNvSpPr>
          <p:nvPr/>
        </p:nvSpPr>
        <p:spPr>
          <a:xfrm>
            <a:off x="1384517" y="114300"/>
            <a:ext cx="6345705" cy="557213"/>
          </a:xfrm>
          <a:prstGeom prst="rect">
            <a:avLst/>
          </a:prstGeom>
        </p:spPr>
        <p:txBody>
          <a:bodyPr vert="horz" lIns="42863" tIns="21431" rIns="42863" bIns="21431" rtlCol="0" anchor="ctr">
            <a:normAutofit/>
          </a:bodyPr>
          <a:lstStyle>
            <a:lvl1pPr algn="l" defTabSz="1097280" rtl="0" eaLnBrk="1" latinLnBrk="0" hangingPunct="1">
              <a:lnSpc>
                <a:spcPct val="85000"/>
              </a:lnSpc>
              <a:spcBef>
                <a:spcPct val="0"/>
              </a:spcBef>
              <a:buNone/>
              <a:defRPr sz="5760" kern="1200" spc="-60" baseline="0">
                <a:solidFill>
                  <a:schemeClr val="tx1">
                    <a:lumMod val="75000"/>
                    <a:lumOff val="25000"/>
                  </a:schemeClr>
                </a:solidFill>
                <a:latin typeface="+mj-lt"/>
                <a:ea typeface="+mj-ea"/>
                <a:cs typeface="+mj-cs"/>
              </a:defRPr>
            </a:lvl1pPr>
          </a:lstStyle>
          <a:p>
            <a:pPr algn="ctr">
              <a:defRPr/>
            </a:pPr>
            <a:endParaRPr lang="en-US" sz="1800" b="1"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3151988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7C08CD26-5652-4BB6-888C-02FEEA118CD0}"/>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16</a:t>
            </a:fld>
            <a:endParaRPr lang="en-US" dirty="0"/>
          </a:p>
        </p:txBody>
      </p:sp>
      <p:sp>
        <p:nvSpPr>
          <p:cNvPr id="2" name="Title 1">
            <a:extLst>
              <a:ext uri="{FF2B5EF4-FFF2-40B4-BE49-F238E27FC236}">
                <a16:creationId xmlns:a16="http://schemas.microsoft.com/office/drawing/2014/main" id="{03132DD9-3093-4292-A9A8-FC7D9AAB7734}"/>
              </a:ext>
            </a:extLst>
          </p:cNvPr>
          <p:cNvSpPr>
            <a:spLocks noGrp="1"/>
          </p:cNvSpPr>
          <p:nvPr>
            <p:ph type="title"/>
          </p:nvPr>
        </p:nvSpPr>
        <p:spPr>
          <a:xfrm>
            <a:off x="563495" y="98813"/>
            <a:ext cx="7696500" cy="572700"/>
          </a:xfrm>
        </p:spPr>
        <p:txBody>
          <a:bodyPr/>
          <a:lstStyle/>
          <a:p>
            <a:r>
              <a:rPr lang="id-ID" sz="2000" b="1" dirty="0">
                <a:solidFill>
                  <a:schemeClr val="tx1"/>
                </a:solidFill>
                <a:cs typeface="Arial" panose="020B0604020202020204" pitchFamily="34" charset="0"/>
              </a:rPr>
              <a:t>Interpretasi Pernyataan </a:t>
            </a:r>
            <a:r>
              <a:rPr lang="en-US" sz="2000" b="1" dirty="0" err="1">
                <a:solidFill>
                  <a:schemeClr val="tx1"/>
                </a:solidFill>
                <a:cs typeface="Arial" panose="020B0604020202020204" pitchFamily="34" charset="0"/>
              </a:rPr>
              <a:t>Standar</a:t>
            </a:r>
            <a:r>
              <a:rPr lang="id-ID" sz="2000" b="1" dirty="0">
                <a:solidFill>
                  <a:schemeClr val="tx1"/>
                </a:solidFill>
                <a:cs typeface="Arial" panose="020B0604020202020204" pitchFamily="34" charset="0"/>
              </a:rPr>
              <a:t> Akuntansi Pemerintahan</a:t>
            </a:r>
            <a:br>
              <a:rPr lang="en-US" sz="2000" b="1" dirty="0">
                <a:solidFill>
                  <a:schemeClr val="tx1"/>
                </a:solidFill>
                <a:cs typeface="Arial" panose="020B0604020202020204" pitchFamily="34" charset="0"/>
              </a:rPr>
            </a:br>
            <a:br>
              <a:rPr lang="en-US" sz="2000" b="1" dirty="0">
                <a:solidFill>
                  <a:schemeClr val="tx1"/>
                </a:solidFill>
                <a:cs typeface="Arial" panose="020B0604020202020204" pitchFamily="34" charset="0"/>
              </a:rPr>
            </a:br>
            <a:endParaRPr lang="en-ID" sz="2000" dirty="0"/>
          </a:p>
        </p:txBody>
      </p:sp>
      <p:sp>
        <p:nvSpPr>
          <p:cNvPr id="5" name="Title 1">
            <a:extLst>
              <a:ext uri="{FF2B5EF4-FFF2-40B4-BE49-F238E27FC236}">
                <a16:creationId xmlns:a16="http://schemas.microsoft.com/office/drawing/2014/main" id="{EB805311-27F4-4AB6-9322-D9C44526342E}"/>
              </a:ext>
            </a:extLst>
          </p:cNvPr>
          <p:cNvSpPr txBox="1">
            <a:spLocks/>
          </p:cNvSpPr>
          <p:nvPr/>
        </p:nvSpPr>
        <p:spPr>
          <a:xfrm>
            <a:off x="1384517" y="114300"/>
            <a:ext cx="6345705" cy="557213"/>
          </a:xfrm>
          <a:prstGeom prst="rect">
            <a:avLst/>
          </a:prstGeom>
        </p:spPr>
        <p:txBody>
          <a:bodyPr vert="horz" lIns="42863" tIns="21431" rIns="42863" bIns="21431" rtlCol="0" anchor="ctr">
            <a:normAutofit/>
          </a:bodyPr>
          <a:lstStyle>
            <a:lvl1pPr algn="l" defTabSz="1097280" rtl="0" eaLnBrk="1" latinLnBrk="0" hangingPunct="1">
              <a:lnSpc>
                <a:spcPct val="85000"/>
              </a:lnSpc>
              <a:spcBef>
                <a:spcPct val="0"/>
              </a:spcBef>
              <a:buNone/>
              <a:defRPr sz="5760" kern="1200" spc="-60" baseline="0">
                <a:solidFill>
                  <a:schemeClr val="tx1">
                    <a:lumMod val="75000"/>
                    <a:lumOff val="25000"/>
                  </a:schemeClr>
                </a:solidFill>
                <a:latin typeface="+mj-lt"/>
                <a:ea typeface="+mj-ea"/>
                <a:cs typeface="+mj-cs"/>
              </a:defRPr>
            </a:lvl1pPr>
          </a:lstStyle>
          <a:p>
            <a:pPr algn="ctr">
              <a:defRPr/>
            </a:pPr>
            <a:endParaRPr lang="en-US" sz="1800" b="1" dirty="0">
              <a:solidFill>
                <a:schemeClr val="tx1"/>
              </a:solidFill>
              <a:latin typeface="+mn-lt"/>
              <a:cs typeface="Arial" panose="020B0604020202020204" pitchFamily="34" charset="0"/>
            </a:endParaRPr>
          </a:p>
        </p:txBody>
      </p:sp>
      <p:graphicFrame>
        <p:nvGraphicFramePr>
          <p:cNvPr id="7" name="Table 6">
            <a:extLst>
              <a:ext uri="{FF2B5EF4-FFF2-40B4-BE49-F238E27FC236}">
                <a16:creationId xmlns:a16="http://schemas.microsoft.com/office/drawing/2014/main" id="{F989B932-86EB-4B09-BC3D-03AF388332D4}"/>
              </a:ext>
            </a:extLst>
          </p:cNvPr>
          <p:cNvGraphicFramePr>
            <a:graphicFrameLocks noGrp="1"/>
          </p:cNvGraphicFramePr>
          <p:nvPr/>
        </p:nvGraphicFramePr>
        <p:xfrm>
          <a:off x="857250" y="888113"/>
          <a:ext cx="7498185" cy="1335747"/>
        </p:xfrm>
        <a:graphic>
          <a:graphicData uri="http://schemas.openxmlformats.org/drawingml/2006/table">
            <a:tbl>
              <a:tblPr firstRow="1" bandRow="1">
                <a:tableStyleId>{5C22544A-7EE6-4342-B048-85BDC9FD1C3A}</a:tableStyleId>
              </a:tblPr>
              <a:tblGrid>
                <a:gridCol w="1235656">
                  <a:extLst>
                    <a:ext uri="{9D8B030D-6E8A-4147-A177-3AD203B41FA5}">
                      <a16:colId xmlns:a16="http://schemas.microsoft.com/office/drawing/2014/main" val="20000"/>
                    </a:ext>
                  </a:extLst>
                </a:gridCol>
                <a:gridCol w="6262529">
                  <a:extLst>
                    <a:ext uri="{9D8B030D-6E8A-4147-A177-3AD203B41FA5}">
                      <a16:colId xmlns:a16="http://schemas.microsoft.com/office/drawing/2014/main" val="20001"/>
                    </a:ext>
                  </a:extLst>
                </a:gridCol>
              </a:tblGrid>
              <a:tr h="247016">
                <a:tc>
                  <a:txBody>
                    <a:bodyPr/>
                    <a:lstStyle/>
                    <a:p>
                      <a:endParaRPr lang="id-ID" sz="11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err="1">
                          <a:solidFill>
                            <a:schemeClr val="tx1"/>
                          </a:solidFill>
                          <a:latin typeface="Calibri" panose="020F0502020204030204" pitchFamily="34" charset="0"/>
                          <a:cs typeface="Calibri" panose="020F0502020204030204" pitchFamily="34" charset="0"/>
                        </a:rPr>
                        <a:t>Interpretasi</a:t>
                      </a:r>
                      <a:r>
                        <a:rPr lang="id-ID" sz="1400" dirty="0">
                          <a:solidFill>
                            <a:schemeClr val="tx1"/>
                          </a:solidFill>
                          <a:latin typeface="Calibri" panose="020F0502020204030204" pitchFamily="34" charset="0"/>
                          <a:cs typeface="Calibri" panose="020F0502020204030204" pitchFamily="34" charset="0"/>
                        </a:rPr>
                        <a:t> PSAP</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6687">
                <a:tc>
                  <a:txBody>
                    <a:bodyPr/>
                    <a:lstStyle/>
                    <a:p>
                      <a:r>
                        <a:rPr lang="en-US" sz="1200" dirty="0" err="1">
                          <a:solidFill>
                            <a:schemeClr val="tx1"/>
                          </a:solidFill>
                          <a:latin typeface="Calibri" panose="020F0502020204030204" pitchFamily="34" charset="0"/>
                          <a:cs typeface="Calibri" panose="020F0502020204030204" pitchFamily="34" charset="0"/>
                        </a:rPr>
                        <a:t>Interpreta</a:t>
                      </a:r>
                      <a:r>
                        <a:rPr lang="id-ID" sz="1200" dirty="0">
                          <a:solidFill>
                            <a:schemeClr val="tx1"/>
                          </a:solidFill>
                          <a:latin typeface="Calibri" panose="020F0502020204030204" pitchFamily="34" charset="0"/>
                          <a:cs typeface="Calibri" panose="020F0502020204030204" pitchFamily="34" charset="0"/>
                        </a:rPr>
                        <a:t>si</a:t>
                      </a:r>
                      <a:r>
                        <a:rPr lang="en-US" sz="1200" dirty="0">
                          <a:solidFill>
                            <a:schemeClr val="tx1"/>
                          </a:solidFill>
                          <a:latin typeface="Calibri" panose="020F0502020204030204" pitchFamily="34" charset="0"/>
                          <a:cs typeface="Calibri" panose="020F0502020204030204" pitchFamily="34" charset="0"/>
                        </a:rPr>
                        <a:t> No 1</a:t>
                      </a:r>
                      <a:endParaRPr lang="id-ID" sz="12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chemeClr val="tx1"/>
                          </a:solidFill>
                          <a:latin typeface="Calibri" panose="020F0502020204030204" pitchFamily="34" charset="0"/>
                          <a:cs typeface="Calibri" panose="020F0502020204030204" pitchFamily="34" charset="0"/>
                        </a:rPr>
                        <a:t>Transa</a:t>
                      </a:r>
                      <a:r>
                        <a:rPr lang="id-ID" sz="1200" dirty="0">
                          <a:solidFill>
                            <a:schemeClr val="tx1"/>
                          </a:solidFill>
                          <a:latin typeface="Calibri" panose="020F0502020204030204" pitchFamily="34" charset="0"/>
                          <a:cs typeface="Calibri" panose="020F0502020204030204" pitchFamily="34" charset="0"/>
                        </a:rPr>
                        <a:t>ksi</a:t>
                      </a:r>
                      <a:r>
                        <a:rPr lang="id-ID" sz="1200" baseline="0" dirty="0">
                          <a:solidFill>
                            <a:schemeClr val="tx1"/>
                          </a:solidFill>
                          <a:latin typeface="Calibri" panose="020F0502020204030204" pitchFamily="34" charset="0"/>
                          <a:cs typeface="Calibri" panose="020F0502020204030204" pitchFamily="34" charset="0"/>
                        </a:rPr>
                        <a:t> Mata Uang Asing</a:t>
                      </a:r>
                      <a:endParaRPr lang="id-ID" sz="12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6687">
                <a:tc>
                  <a:txBody>
                    <a:bodyPr/>
                    <a:lstStyle/>
                    <a:p>
                      <a:r>
                        <a:rPr lang="en-US" sz="1200" dirty="0" err="1">
                          <a:solidFill>
                            <a:schemeClr val="tx1"/>
                          </a:solidFill>
                          <a:latin typeface="Calibri" panose="020F0502020204030204" pitchFamily="34" charset="0"/>
                          <a:cs typeface="Calibri" panose="020F0502020204030204" pitchFamily="34" charset="0"/>
                        </a:rPr>
                        <a:t>Interpreta</a:t>
                      </a:r>
                      <a:r>
                        <a:rPr lang="id-ID" sz="1200" dirty="0">
                          <a:solidFill>
                            <a:schemeClr val="tx1"/>
                          </a:solidFill>
                          <a:latin typeface="Calibri" panose="020F0502020204030204" pitchFamily="34" charset="0"/>
                          <a:cs typeface="Calibri" panose="020F0502020204030204" pitchFamily="34" charset="0"/>
                        </a:rPr>
                        <a:t>si</a:t>
                      </a:r>
                      <a:r>
                        <a:rPr lang="en-US" sz="1200" dirty="0">
                          <a:solidFill>
                            <a:schemeClr val="tx1"/>
                          </a:solidFill>
                          <a:latin typeface="Calibri" panose="020F0502020204030204" pitchFamily="34" charset="0"/>
                          <a:cs typeface="Calibri" panose="020F0502020204030204" pitchFamily="34" charset="0"/>
                        </a:rPr>
                        <a:t> No 2</a:t>
                      </a:r>
                      <a:endParaRPr lang="id-ID" sz="12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dirty="0">
                          <a:solidFill>
                            <a:schemeClr val="tx1"/>
                          </a:solidFill>
                          <a:latin typeface="Calibri" panose="020F0502020204030204" pitchFamily="34" charset="0"/>
                          <a:cs typeface="Calibri" panose="020F0502020204030204" pitchFamily="34" charset="0"/>
                        </a:rPr>
                        <a:t>Pengakuan Pendapatan pada Bendahara Umum Negara/Daerah</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6687">
                <a:tc>
                  <a:txBody>
                    <a:bodyPr/>
                    <a:lstStyle/>
                    <a:p>
                      <a:r>
                        <a:rPr lang="en-US" sz="1200" dirty="0" err="1">
                          <a:solidFill>
                            <a:schemeClr val="tx1"/>
                          </a:solidFill>
                          <a:latin typeface="Calibri" panose="020F0502020204030204" pitchFamily="34" charset="0"/>
                          <a:cs typeface="Calibri" panose="020F0502020204030204" pitchFamily="34" charset="0"/>
                        </a:rPr>
                        <a:t>Interpreta</a:t>
                      </a:r>
                      <a:r>
                        <a:rPr lang="id-ID" sz="1200" dirty="0">
                          <a:solidFill>
                            <a:schemeClr val="tx1"/>
                          </a:solidFill>
                          <a:latin typeface="Calibri" panose="020F0502020204030204" pitchFamily="34" charset="0"/>
                          <a:cs typeface="Calibri" panose="020F0502020204030204" pitchFamily="34" charset="0"/>
                        </a:rPr>
                        <a:t>si</a:t>
                      </a:r>
                      <a:r>
                        <a:rPr lang="en-US" sz="1200" dirty="0">
                          <a:solidFill>
                            <a:schemeClr val="tx1"/>
                          </a:solidFill>
                          <a:latin typeface="Calibri" panose="020F0502020204030204" pitchFamily="34" charset="0"/>
                          <a:cs typeface="Calibri" panose="020F0502020204030204" pitchFamily="34" charset="0"/>
                        </a:rPr>
                        <a:t> No 3</a:t>
                      </a:r>
                      <a:endParaRPr lang="id-ID" sz="12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dirty="0">
                          <a:solidFill>
                            <a:schemeClr val="tx1"/>
                          </a:solidFill>
                          <a:latin typeface="Calibri" panose="020F0502020204030204" pitchFamily="34" charset="0"/>
                          <a:cs typeface="Calibri" panose="020F0502020204030204" pitchFamily="34" charset="0"/>
                        </a:rPr>
                        <a:t>Pengakuan Belanja pada Bendahara Umum Negara/Daerah</a:t>
                      </a: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68003">
                <a:tc>
                  <a:txBody>
                    <a:bodyPr/>
                    <a:lstStyle/>
                    <a:p>
                      <a:r>
                        <a:rPr lang="en-US" sz="1200" dirty="0" err="1">
                          <a:solidFill>
                            <a:schemeClr val="tx1"/>
                          </a:solidFill>
                          <a:latin typeface="Calibri" panose="020F0502020204030204" pitchFamily="34" charset="0"/>
                          <a:cs typeface="Calibri" panose="020F0502020204030204" pitchFamily="34" charset="0"/>
                        </a:rPr>
                        <a:t>Interpreta</a:t>
                      </a:r>
                      <a:r>
                        <a:rPr lang="id-ID" sz="1200" dirty="0">
                          <a:solidFill>
                            <a:schemeClr val="tx1"/>
                          </a:solidFill>
                          <a:latin typeface="Calibri" panose="020F0502020204030204" pitchFamily="34" charset="0"/>
                          <a:cs typeface="Calibri" panose="020F0502020204030204" pitchFamily="34" charset="0"/>
                        </a:rPr>
                        <a:t>si</a:t>
                      </a:r>
                      <a:r>
                        <a:rPr lang="en-US" sz="1200" dirty="0">
                          <a:solidFill>
                            <a:schemeClr val="tx1"/>
                          </a:solidFill>
                          <a:latin typeface="Calibri" panose="020F0502020204030204" pitchFamily="34" charset="0"/>
                          <a:cs typeface="Calibri" panose="020F0502020204030204" pitchFamily="34" charset="0"/>
                        </a:rPr>
                        <a:t> No 4</a:t>
                      </a:r>
                      <a:endParaRPr lang="id-ID" sz="12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dirty="0">
                          <a:solidFill>
                            <a:schemeClr val="tx1"/>
                          </a:solidFill>
                          <a:latin typeface="Calibri" panose="020F0502020204030204" pitchFamily="34" charset="0"/>
                          <a:cs typeface="Calibri" panose="020F0502020204030204" pitchFamily="34" charset="0"/>
                        </a:rPr>
                        <a:t>Perubahan Kebijakan Akuntansi dan Koreksi Kesalahan tanpa Penyajian Kembali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Laporan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Keuangan</a:t>
                      </a:r>
                      <a:endParaRPr lang="id-ID" sz="1200" dirty="0">
                        <a:solidFill>
                          <a:schemeClr val="tx1"/>
                        </a:solidFill>
                        <a:latin typeface="Calibri" panose="020F0502020204030204" pitchFamily="34" charset="0"/>
                        <a:cs typeface="Calibri" panose="020F0502020204030204" pitchFamily="34" charset="0"/>
                      </a:endParaRPr>
                    </a:p>
                  </a:txBody>
                  <a:tcPr marL="51434" marR="5143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8" name="Table 7">
            <a:extLst>
              <a:ext uri="{FF2B5EF4-FFF2-40B4-BE49-F238E27FC236}">
                <a16:creationId xmlns:a16="http://schemas.microsoft.com/office/drawing/2014/main" id="{51BA8898-3480-4524-BA98-A1D35A146FC0}"/>
              </a:ext>
            </a:extLst>
          </p:cNvPr>
          <p:cNvGraphicFramePr>
            <a:graphicFrameLocks noGrp="1"/>
          </p:cNvGraphicFramePr>
          <p:nvPr/>
        </p:nvGraphicFramePr>
        <p:xfrm>
          <a:off x="856907" y="2596917"/>
          <a:ext cx="7506918" cy="2394596"/>
        </p:xfrm>
        <a:graphic>
          <a:graphicData uri="http://schemas.openxmlformats.org/drawingml/2006/table">
            <a:tbl>
              <a:tblPr firstRow="1" bandRow="1">
                <a:tableStyleId>{5C22544A-7EE6-4342-B048-85BDC9FD1C3A}</a:tableStyleId>
              </a:tblPr>
              <a:tblGrid>
                <a:gridCol w="405906">
                  <a:extLst>
                    <a:ext uri="{9D8B030D-6E8A-4147-A177-3AD203B41FA5}">
                      <a16:colId xmlns:a16="http://schemas.microsoft.com/office/drawing/2014/main" val="20000"/>
                    </a:ext>
                  </a:extLst>
                </a:gridCol>
                <a:gridCol w="3998981">
                  <a:extLst>
                    <a:ext uri="{9D8B030D-6E8A-4147-A177-3AD203B41FA5}">
                      <a16:colId xmlns:a16="http://schemas.microsoft.com/office/drawing/2014/main" val="20001"/>
                    </a:ext>
                  </a:extLst>
                </a:gridCol>
                <a:gridCol w="950866">
                  <a:extLst>
                    <a:ext uri="{9D8B030D-6E8A-4147-A177-3AD203B41FA5}">
                      <a16:colId xmlns:a16="http://schemas.microsoft.com/office/drawing/2014/main" val="20002"/>
                    </a:ext>
                  </a:extLst>
                </a:gridCol>
                <a:gridCol w="2151165">
                  <a:extLst>
                    <a:ext uri="{9D8B030D-6E8A-4147-A177-3AD203B41FA5}">
                      <a16:colId xmlns:a16="http://schemas.microsoft.com/office/drawing/2014/main" val="20003"/>
                    </a:ext>
                  </a:extLst>
                </a:gridCol>
              </a:tblGrid>
              <a:tr h="185254">
                <a:tc>
                  <a:txBody>
                    <a:bodyPr/>
                    <a:lstStyle/>
                    <a:p>
                      <a:pPr algn="ctr"/>
                      <a:r>
                        <a:rPr lang="id-ID" sz="1200" b="1" dirty="0">
                          <a:solidFill>
                            <a:schemeClr val="tx1"/>
                          </a:solidFill>
                          <a:latin typeface="Calibri" panose="020F0502020204030204" pitchFamily="34" charset="0"/>
                          <a:cs typeface="Calibri" panose="020F0502020204030204" pitchFamily="34" charset="0"/>
                        </a:rPr>
                        <a:t>No</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id-ID" sz="1200" b="1" dirty="0">
                          <a:solidFill>
                            <a:schemeClr val="tx1"/>
                          </a:solidFill>
                          <a:latin typeface="Calibri" panose="020F0502020204030204" pitchFamily="34" charset="0"/>
                          <a:cs typeface="Calibri" panose="020F0502020204030204" pitchFamily="34" charset="0"/>
                        </a:rPr>
                        <a:t>Bultek</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en-US" sz="1200" b="1" dirty="0">
                          <a:solidFill>
                            <a:schemeClr val="tx1"/>
                          </a:solidFill>
                          <a:latin typeface="Calibri" panose="020F0502020204030204" pitchFamily="34" charset="0"/>
                          <a:cs typeface="Calibri" panose="020F0502020204030204" pitchFamily="34" charset="0"/>
                        </a:rPr>
                        <a:t>T</a:t>
                      </a:r>
                      <a:r>
                        <a:rPr lang="id-ID" sz="1200" b="1" dirty="0">
                          <a:solidFill>
                            <a:schemeClr val="tx1"/>
                          </a:solidFill>
                          <a:latin typeface="Calibri" panose="020F0502020204030204" pitchFamily="34" charset="0"/>
                          <a:cs typeface="Calibri" panose="020F0502020204030204" pitchFamily="34" charset="0"/>
                        </a:rPr>
                        <a:t>ahun </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id-ID" sz="1200" b="1" dirty="0">
                          <a:solidFill>
                            <a:schemeClr val="tx1"/>
                          </a:solidFill>
                          <a:latin typeface="Calibri" panose="020F0502020204030204" pitchFamily="34" charset="0"/>
                          <a:cs typeface="Calibri" panose="020F0502020204030204" pitchFamily="34" charset="0"/>
                        </a:rPr>
                        <a:t>Keterangan</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10000"/>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01</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15 Akuntansi Aset Tetap</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2014</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Mengganti Bultek 09</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02</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16 Akuntansi</a:t>
                      </a:r>
                      <a:r>
                        <a:rPr lang="id-ID" sz="1200" b="0" baseline="0" dirty="0">
                          <a:solidFill>
                            <a:schemeClr val="tx1"/>
                          </a:solidFill>
                          <a:latin typeface="Calibri" panose="020F0502020204030204" pitchFamily="34" charset="0"/>
                          <a:cs typeface="Calibri" panose="020F0502020204030204" pitchFamily="34" charset="0"/>
                        </a:rPr>
                        <a:t> Piutang</a:t>
                      </a:r>
                      <a:endParaRPr lang="id-ID" sz="1200" b="0" dirty="0">
                        <a:solidFill>
                          <a:schemeClr val="tx1"/>
                        </a:solidFill>
                        <a:latin typeface="Calibri" panose="020F0502020204030204" pitchFamily="34" charset="0"/>
                        <a:cs typeface="Calibri" panose="020F0502020204030204" pitchFamily="34" charset="0"/>
                      </a:endParaRP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2014</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Mengganti Bultek 16</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03</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17 Akuntansi Aset tak Berwujud</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2014</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Mengganti Bultek 11</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04</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18 Akuntansi Penyusutan</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2014</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Mengganti Bultek 05</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05</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19 Akuntansi</a:t>
                      </a:r>
                      <a:r>
                        <a:rPr lang="id-ID" sz="1200" b="0" baseline="0" dirty="0">
                          <a:solidFill>
                            <a:schemeClr val="tx1"/>
                          </a:solidFill>
                          <a:latin typeface="Calibri" panose="020F0502020204030204" pitchFamily="34" charset="0"/>
                          <a:cs typeface="Calibri" panose="020F0502020204030204" pitchFamily="34" charset="0"/>
                        </a:rPr>
                        <a:t> Belanja Bantuan Sosial</a:t>
                      </a:r>
                      <a:endParaRPr lang="id-ID" sz="1200" b="0" dirty="0">
                        <a:solidFill>
                          <a:schemeClr val="tx1"/>
                        </a:solidFill>
                        <a:latin typeface="Calibri" panose="020F0502020204030204" pitchFamily="34" charset="0"/>
                        <a:cs typeface="Calibri" panose="020F0502020204030204" pitchFamily="34" charset="0"/>
                      </a:endParaRP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2015</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Mengganti Bultek 10</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06</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20 Akuntansi Kerugian Negara</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2015</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a:t>
                      </a:r>
                      <a:r>
                        <a:rPr lang="id-ID" sz="1200" b="0" baseline="0" dirty="0">
                          <a:solidFill>
                            <a:schemeClr val="tx1"/>
                          </a:solidFill>
                          <a:latin typeface="Calibri" panose="020F0502020204030204" pitchFamily="34" charset="0"/>
                          <a:cs typeface="Calibri" panose="020F0502020204030204" pitchFamily="34" charset="0"/>
                        </a:rPr>
                        <a:t> </a:t>
                      </a:r>
                      <a:r>
                        <a:rPr lang="id-ID" sz="1200" b="0" dirty="0">
                          <a:solidFill>
                            <a:schemeClr val="tx1"/>
                          </a:solidFill>
                          <a:latin typeface="Calibri" panose="020F0502020204030204" pitchFamily="34" charset="0"/>
                          <a:cs typeface="Calibri" panose="020F0502020204030204" pitchFamily="34" charset="0"/>
                        </a:rPr>
                        <a:t>Baru</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07</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21 Akuntansi Transfer</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2015</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Baru</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08</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22 Akuntansi Utang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2015</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Baru</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09</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23 Akuntansi</a:t>
                      </a:r>
                      <a:r>
                        <a:rPr lang="id-ID" sz="1200" b="0" baseline="0" dirty="0">
                          <a:solidFill>
                            <a:schemeClr val="tx1"/>
                          </a:solidFill>
                          <a:latin typeface="Calibri" panose="020F0502020204030204" pitchFamily="34" charset="0"/>
                          <a:cs typeface="Calibri" panose="020F0502020204030204" pitchFamily="34" charset="0"/>
                        </a:rPr>
                        <a:t> Pendapatan non Perpajakan</a:t>
                      </a:r>
                      <a:endParaRPr lang="id-ID" sz="1200" b="0" dirty="0">
                        <a:solidFill>
                          <a:schemeClr val="tx1"/>
                        </a:solidFill>
                        <a:latin typeface="Calibri" panose="020F0502020204030204" pitchFamily="34" charset="0"/>
                        <a:cs typeface="Calibri" panose="020F0502020204030204" pitchFamily="34" charset="0"/>
                      </a:endParaRP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2016</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Baru (berlaku 2017)</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170795">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10</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1097280" rtl="0" eaLnBrk="1" fontAlgn="auto" latinLnBrk="0" hangingPunct="1">
                        <a:lnSpc>
                          <a:spcPct val="90000"/>
                        </a:lnSpc>
                        <a:spcBef>
                          <a:spcPts val="0"/>
                        </a:spcBef>
                        <a:spcAft>
                          <a:spcPts val="0"/>
                        </a:spcAft>
                        <a:buClrTx/>
                        <a:buSzTx/>
                        <a:buFontTx/>
                        <a:buNone/>
                        <a:tabLst/>
                        <a:defRPr/>
                      </a:pPr>
                      <a:r>
                        <a:rPr lang="id-ID" sz="1200" b="0" dirty="0">
                          <a:solidFill>
                            <a:schemeClr val="tx1"/>
                          </a:solidFill>
                          <a:latin typeface="Calibri" panose="020F0502020204030204" pitchFamily="34" charset="0"/>
                          <a:cs typeface="Calibri" panose="020F0502020204030204" pitchFamily="34" charset="0"/>
                        </a:rPr>
                        <a:t>Bultek 24 Akuntansi</a:t>
                      </a:r>
                      <a:r>
                        <a:rPr lang="id-ID" sz="1200" b="0" baseline="0" dirty="0">
                          <a:solidFill>
                            <a:schemeClr val="tx1"/>
                          </a:solidFill>
                          <a:latin typeface="Calibri" panose="020F0502020204030204" pitchFamily="34" charset="0"/>
                          <a:cs typeface="Calibri" panose="020F0502020204030204" pitchFamily="34" charset="0"/>
                        </a:rPr>
                        <a:t> Pendapatan Perpajakan</a:t>
                      </a:r>
                      <a:endParaRPr lang="id-ID" sz="1200" b="0" dirty="0">
                        <a:solidFill>
                          <a:schemeClr val="tx1"/>
                        </a:solidFill>
                        <a:latin typeface="Calibri" panose="020F0502020204030204" pitchFamily="34" charset="0"/>
                        <a:cs typeface="Calibri" panose="020F0502020204030204" pitchFamily="34" charset="0"/>
                      </a:endParaRP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90000"/>
                        </a:lnSpc>
                      </a:pPr>
                      <a:r>
                        <a:rPr lang="id-ID" sz="1200" b="0" dirty="0">
                          <a:solidFill>
                            <a:schemeClr val="tx1"/>
                          </a:solidFill>
                          <a:latin typeface="Calibri" panose="020F0502020204030204" pitchFamily="34" charset="0"/>
                          <a:cs typeface="Calibri" panose="020F0502020204030204" pitchFamily="34" charset="0"/>
                        </a:rPr>
                        <a:t>2016</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90000"/>
                        </a:lnSpc>
                      </a:pPr>
                      <a:r>
                        <a:rPr lang="id-ID" sz="1200" b="0" dirty="0">
                          <a:solidFill>
                            <a:schemeClr val="tx1"/>
                          </a:solidFill>
                          <a:latin typeface="Calibri" panose="020F0502020204030204" pitchFamily="34" charset="0"/>
                          <a:cs typeface="Calibri" panose="020F0502020204030204" pitchFamily="34" charset="0"/>
                        </a:rPr>
                        <a:t>Bultek Baru (berlaku 2017)</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9" name="Title 1">
            <a:extLst>
              <a:ext uri="{FF2B5EF4-FFF2-40B4-BE49-F238E27FC236}">
                <a16:creationId xmlns:a16="http://schemas.microsoft.com/office/drawing/2014/main" id="{3FC8EF87-3DC6-42E5-B481-E63FB39757D8}"/>
              </a:ext>
            </a:extLst>
          </p:cNvPr>
          <p:cNvSpPr txBox="1">
            <a:spLocks/>
          </p:cNvSpPr>
          <p:nvPr/>
        </p:nvSpPr>
        <p:spPr>
          <a:xfrm>
            <a:off x="1483857" y="2279446"/>
            <a:ext cx="6379459" cy="343980"/>
          </a:xfrm>
          <a:prstGeom prst="rect">
            <a:avLst/>
          </a:prstGeom>
        </p:spPr>
        <p:txBody>
          <a:bodyPr vert="horz" lIns="42863" tIns="21431" rIns="42863" bIns="21431" rtlCol="0" anchor="ctr">
            <a:normAutofit/>
          </a:bodyPr>
          <a:lstStyle>
            <a:lvl1pPr algn="l" defTabSz="1097280" rtl="0" eaLnBrk="1" latinLnBrk="0" hangingPunct="1">
              <a:lnSpc>
                <a:spcPct val="85000"/>
              </a:lnSpc>
              <a:spcBef>
                <a:spcPct val="0"/>
              </a:spcBef>
              <a:buNone/>
              <a:defRPr sz="5760" kern="1200" spc="-60" baseline="0">
                <a:solidFill>
                  <a:schemeClr val="tx1">
                    <a:lumMod val="75000"/>
                    <a:lumOff val="25000"/>
                  </a:schemeClr>
                </a:solidFill>
                <a:latin typeface="+mj-lt"/>
                <a:ea typeface="+mj-ea"/>
                <a:cs typeface="+mj-cs"/>
              </a:defRPr>
            </a:lvl1pPr>
          </a:lstStyle>
          <a:p>
            <a:pPr algn="ctr">
              <a:defRPr/>
            </a:pPr>
            <a:r>
              <a:rPr lang="id-ID" sz="1400" b="1" dirty="0">
                <a:solidFill>
                  <a:schemeClr val="tx1"/>
                </a:solidFill>
                <a:latin typeface="+mn-lt"/>
                <a:cs typeface="Arial" panose="020B0604020202020204" pitchFamily="34" charset="0"/>
              </a:rPr>
              <a:t>Buletin Teknis </a:t>
            </a:r>
            <a:r>
              <a:rPr lang="en-US" sz="1400" b="1" dirty="0" err="1">
                <a:solidFill>
                  <a:schemeClr val="tx1"/>
                </a:solidFill>
                <a:latin typeface="+mn-lt"/>
                <a:cs typeface="Arial" panose="020B0604020202020204" pitchFamily="34" charset="0"/>
              </a:rPr>
              <a:t>Standar</a:t>
            </a:r>
            <a:r>
              <a:rPr lang="id-ID" sz="1400" b="1" dirty="0">
                <a:solidFill>
                  <a:schemeClr val="tx1"/>
                </a:solidFill>
                <a:latin typeface="+mn-lt"/>
                <a:cs typeface="Arial" panose="020B0604020202020204" pitchFamily="34" charset="0"/>
              </a:rPr>
              <a:t> Akuntansi Pemerintahan</a:t>
            </a:r>
            <a:endParaRPr lang="en-US" sz="1400" b="1"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4008820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2A276B60-5742-0BC8-5722-B4F21D56B6AF}"/>
              </a:ext>
            </a:extLst>
          </p:cNvPr>
          <p:cNvSpPr/>
          <p:nvPr/>
        </p:nvSpPr>
        <p:spPr>
          <a:xfrm flipH="1">
            <a:off x="6007552" y="-12764"/>
            <a:ext cx="3138055" cy="5141231"/>
          </a:xfrm>
          <a:custGeom>
            <a:avLst/>
            <a:gdLst>
              <a:gd name="connsiteX0" fmla="*/ 0 w 4034380"/>
              <a:gd name="connsiteY0" fmla="*/ 0 h 6387470"/>
              <a:gd name="connsiteX1" fmla="*/ 99121 w 4034380"/>
              <a:gd name="connsiteY1" fmla="*/ 407095 h 6387470"/>
              <a:gd name="connsiteX2" fmla="*/ 3835330 w 4034380"/>
              <a:gd name="connsiteY2" fmla="*/ 6230244 h 6387470"/>
              <a:gd name="connsiteX3" fmla="*/ 4034380 w 4034380"/>
              <a:gd name="connsiteY3" fmla="*/ 6387470 h 6387470"/>
              <a:gd name="connsiteX4" fmla="*/ 0 w 4034380"/>
              <a:gd name="connsiteY4" fmla="*/ 6387470 h 6387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4380" h="6387470">
                <a:moveTo>
                  <a:pt x="0" y="0"/>
                </a:moveTo>
                <a:lnTo>
                  <a:pt x="99121" y="407095"/>
                </a:lnTo>
                <a:cubicBezTo>
                  <a:pt x="706345" y="2679955"/>
                  <a:pt x="2007852" y="4719094"/>
                  <a:pt x="3835330" y="6230244"/>
                </a:cubicBezTo>
                <a:lnTo>
                  <a:pt x="4034380" y="6387470"/>
                </a:lnTo>
                <a:lnTo>
                  <a:pt x="0" y="6387470"/>
                </a:lnTo>
                <a:close/>
              </a:path>
            </a:pathLst>
          </a:custGeom>
          <a:solidFill>
            <a:srgbClr val="9FBCED">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nvGrpSpPr>
          <p:cNvPr id="26" name="Group 25">
            <a:extLst>
              <a:ext uri="{FF2B5EF4-FFF2-40B4-BE49-F238E27FC236}">
                <a16:creationId xmlns:a16="http://schemas.microsoft.com/office/drawing/2014/main" id="{1CD0414C-7A44-935C-DB91-6023697CEF0F}"/>
              </a:ext>
            </a:extLst>
          </p:cNvPr>
          <p:cNvGrpSpPr/>
          <p:nvPr/>
        </p:nvGrpSpPr>
        <p:grpSpPr>
          <a:xfrm>
            <a:off x="0" y="-12764"/>
            <a:ext cx="2450417" cy="595941"/>
            <a:chOff x="-1" y="-17018"/>
            <a:chExt cx="3267223" cy="794588"/>
          </a:xfrm>
        </p:grpSpPr>
        <p:grpSp>
          <p:nvGrpSpPr>
            <p:cNvPr id="27" name="Group 26">
              <a:extLst>
                <a:ext uri="{FF2B5EF4-FFF2-40B4-BE49-F238E27FC236}">
                  <a16:creationId xmlns:a16="http://schemas.microsoft.com/office/drawing/2014/main" id="{C1EC543F-A61F-5B38-237E-8D1BEB64EAEF}"/>
                </a:ext>
              </a:extLst>
            </p:cNvPr>
            <p:cNvGrpSpPr/>
            <p:nvPr/>
          </p:nvGrpSpPr>
          <p:grpSpPr>
            <a:xfrm>
              <a:off x="100835" y="90511"/>
              <a:ext cx="3069779" cy="516002"/>
              <a:chOff x="122101" y="111777"/>
              <a:chExt cx="3069779" cy="516002"/>
            </a:xfrm>
          </p:grpSpPr>
          <p:pic>
            <p:nvPicPr>
              <p:cNvPr id="32" name="Picture 31">
                <a:extLst>
                  <a:ext uri="{FF2B5EF4-FFF2-40B4-BE49-F238E27FC236}">
                    <a16:creationId xmlns:a16="http://schemas.microsoft.com/office/drawing/2014/main" id="{5E7BB34D-235F-B2E3-5BB8-219CCCACCC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101" y="111777"/>
                <a:ext cx="526033" cy="497300"/>
              </a:xfrm>
              <a:prstGeom prst="rect">
                <a:avLst/>
              </a:prstGeom>
            </p:spPr>
          </p:pic>
          <p:sp>
            <p:nvSpPr>
              <p:cNvPr id="33" name="TextBox 32">
                <a:extLst>
                  <a:ext uri="{FF2B5EF4-FFF2-40B4-BE49-F238E27FC236}">
                    <a16:creationId xmlns:a16="http://schemas.microsoft.com/office/drawing/2014/main" id="{A5431E2C-B114-6E50-145F-46D894B46BEA}"/>
                  </a:ext>
                </a:extLst>
              </p:cNvPr>
              <p:cNvSpPr txBox="1"/>
              <p:nvPr/>
            </p:nvSpPr>
            <p:spPr>
              <a:xfrm>
                <a:off x="615985" y="135336"/>
                <a:ext cx="2575895" cy="492443"/>
              </a:xfrm>
              <a:prstGeom prst="rect">
                <a:avLst/>
              </a:prstGeom>
              <a:noFill/>
            </p:spPr>
            <p:txBody>
              <a:bodyPr wrap="square">
                <a:spAutoFit/>
              </a:bodyPr>
              <a:lstStyle/>
              <a:p>
                <a:r>
                  <a:rPr lang="en-US" sz="900" b="1" dirty="0" err="1">
                    <a:solidFill>
                      <a:srgbClr val="002060"/>
                    </a:solidFill>
                    <a:latin typeface="Arial" panose="020B0604020202020204" pitchFamily="34" charset="0"/>
                    <a:cs typeface="Arial" panose="020B0604020202020204" pitchFamily="34" charset="0"/>
                  </a:rPr>
                  <a:t>Komite</a:t>
                </a:r>
                <a:r>
                  <a:rPr lang="en-US" sz="900" b="1" dirty="0">
                    <a:solidFill>
                      <a:srgbClr val="002060"/>
                    </a:solidFill>
                    <a:latin typeface="Arial" panose="020B0604020202020204" pitchFamily="34" charset="0"/>
                    <a:cs typeface="Arial" panose="020B0604020202020204" pitchFamily="34" charset="0"/>
                  </a:rPr>
                  <a:t> </a:t>
                </a:r>
                <a:r>
                  <a:rPr lang="en-US" sz="900" b="1" dirty="0" err="1">
                    <a:solidFill>
                      <a:srgbClr val="002060"/>
                    </a:solidFill>
                    <a:latin typeface="Arial" panose="020B0604020202020204" pitchFamily="34" charset="0"/>
                    <a:cs typeface="Arial" panose="020B0604020202020204" pitchFamily="34" charset="0"/>
                  </a:rPr>
                  <a:t>Standar</a:t>
                </a:r>
                <a:endParaRPr lang="en-US" sz="900" b="1" dirty="0">
                  <a:solidFill>
                    <a:srgbClr val="002060"/>
                  </a:solidFill>
                  <a:latin typeface="Arial" panose="020B0604020202020204" pitchFamily="34" charset="0"/>
                  <a:cs typeface="Arial" panose="020B0604020202020204" pitchFamily="34" charset="0"/>
                </a:endParaRPr>
              </a:p>
              <a:p>
                <a:r>
                  <a:rPr lang="en-US" sz="900" b="1" dirty="0" err="1">
                    <a:solidFill>
                      <a:srgbClr val="002060"/>
                    </a:solidFill>
                    <a:latin typeface="Arial" panose="020B0604020202020204" pitchFamily="34" charset="0"/>
                    <a:cs typeface="Arial" panose="020B0604020202020204" pitchFamily="34" charset="0"/>
                  </a:rPr>
                  <a:t>Akuntansi</a:t>
                </a:r>
                <a:r>
                  <a:rPr lang="en-US" sz="900" b="1" dirty="0">
                    <a:solidFill>
                      <a:srgbClr val="002060"/>
                    </a:solidFill>
                    <a:latin typeface="Arial" panose="020B0604020202020204" pitchFamily="34" charset="0"/>
                    <a:cs typeface="Arial" panose="020B0604020202020204" pitchFamily="34" charset="0"/>
                  </a:rPr>
                  <a:t> </a:t>
                </a:r>
                <a:r>
                  <a:rPr lang="en-US" sz="900" b="1" dirty="0" err="1">
                    <a:solidFill>
                      <a:srgbClr val="002060"/>
                    </a:solidFill>
                    <a:latin typeface="Arial" panose="020B0604020202020204" pitchFamily="34" charset="0"/>
                    <a:cs typeface="Arial" panose="020B0604020202020204" pitchFamily="34" charset="0"/>
                  </a:rPr>
                  <a:t>Pemerintahan</a:t>
                </a:r>
                <a:endParaRPr lang="en-US" sz="900" b="1" dirty="0">
                  <a:solidFill>
                    <a:srgbClr val="002060"/>
                  </a:solidFill>
                  <a:latin typeface="Arial" panose="020B0604020202020204" pitchFamily="34" charset="0"/>
                  <a:cs typeface="Arial" panose="020B0604020202020204" pitchFamily="34" charset="0"/>
                </a:endParaRPr>
              </a:p>
            </p:txBody>
          </p:sp>
        </p:grpSp>
        <p:sp>
          <p:nvSpPr>
            <p:cNvPr id="28" name="Freeform: Shape 27">
              <a:extLst>
                <a:ext uri="{FF2B5EF4-FFF2-40B4-BE49-F238E27FC236}">
                  <a16:creationId xmlns:a16="http://schemas.microsoft.com/office/drawing/2014/main" id="{34AF38DC-AC9A-C143-9EE7-B3FF77C24AAC}"/>
                </a:ext>
              </a:extLst>
            </p:cNvPr>
            <p:cNvSpPr/>
            <p:nvPr/>
          </p:nvSpPr>
          <p:spPr>
            <a:xfrm rot="16200000" flipH="1">
              <a:off x="1106385" y="-1123404"/>
              <a:ext cx="794588" cy="3007359"/>
            </a:xfrm>
            <a:custGeom>
              <a:avLst/>
              <a:gdLst>
                <a:gd name="connsiteX0" fmla="*/ 2 w 2131172"/>
                <a:gd name="connsiteY0" fmla="*/ 0 h 6858000"/>
                <a:gd name="connsiteX1" fmla="*/ 2131172 w 2131172"/>
                <a:gd name="connsiteY1" fmla="*/ 0 h 6858000"/>
                <a:gd name="connsiteX2" fmla="*/ 2131172 w 2131172"/>
                <a:gd name="connsiteY2" fmla="*/ 4726829 h 6858000"/>
                <a:gd name="connsiteX3" fmla="*/ 2131172 w 2131172"/>
                <a:gd name="connsiteY3" fmla="*/ 4727575 h 6858000"/>
                <a:gd name="connsiteX4" fmla="*/ 2131135 w 2131172"/>
                <a:gd name="connsiteY4" fmla="*/ 4727575 h 6858000"/>
                <a:gd name="connsiteX5" fmla="*/ 2120744 w 2131172"/>
                <a:gd name="connsiteY5" fmla="*/ 4937470 h 6858000"/>
                <a:gd name="connsiteX6" fmla="*/ 1506966 w 2131172"/>
                <a:gd name="connsiteY6" fmla="*/ 6233795 h 6858000"/>
                <a:gd name="connsiteX7" fmla="*/ 0 w 2131172"/>
                <a:gd name="connsiteY7" fmla="*/ 6858000 h 6858000"/>
                <a:gd name="connsiteX8" fmla="*/ 1 w 2131172"/>
                <a:gd name="connsiteY8" fmla="*/ 4726829 h 6858000"/>
                <a:gd name="connsiteX9" fmla="*/ 2 w 2131172"/>
                <a:gd name="connsiteY9" fmla="*/ 47268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1172" h="6858000">
                  <a:moveTo>
                    <a:pt x="2" y="0"/>
                  </a:moveTo>
                  <a:lnTo>
                    <a:pt x="2131172" y="0"/>
                  </a:lnTo>
                  <a:lnTo>
                    <a:pt x="2131172" y="4726829"/>
                  </a:lnTo>
                  <a:lnTo>
                    <a:pt x="2131172" y="4727575"/>
                  </a:lnTo>
                  <a:lnTo>
                    <a:pt x="2131135" y="4727575"/>
                  </a:lnTo>
                  <a:lnTo>
                    <a:pt x="2120744" y="4937470"/>
                  </a:lnTo>
                  <a:cubicBezTo>
                    <a:pt x="2072302" y="5425344"/>
                    <a:pt x="1856679" y="5884082"/>
                    <a:pt x="1506966" y="6233795"/>
                  </a:cubicBezTo>
                  <a:cubicBezTo>
                    <a:pt x="1107294" y="6633467"/>
                    <a:pt x="565222" y="6858000"/>
                    <a:pt x="0" y="6858000"/>
                  </a:cubicBezTo>
                  <a:cubicBezTo>
                    <a:pt x="0" y="6147610"/>
                    <a:pt x="1" y="5437219"/>
                    <a:pt x="1" y="4726829"/>
                  </a:cubicBezTo>
                  <a:lnTo>
                    <a:pt x="2" y="4726829"/>
                  </a:lnTo>
                  <a:close/>
                </a:path>
              </a:pathLst>
            </a:custGeom>
            <a:gradFill flip="none" rotWithShape="1">
              <a:gsLst>
                <a:gs pos="52000">
                  <a:srgbClr val="005FAC"/>
                </a:gs>
                <a:gs pos="100000">
                  <a:srgbClr val="005FAC">
                    <a:alpha val="49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1050">
                <a:solidFill>
                  <a:schemeClr val="tx1"/>
                </a:solidFill>
              </a:endParaRPr>
            </a:p>
          </p:txBody>
        </p:sp>
        <p:sp>
          <p:nvSpPr>
            <p:cNvPr id="29" name="TextBox 28">
              <a:extLst>
                <a:ext uri="{FF2B5EF4-FFF2-40B4-BE49-F238E27FC236}">
                  <a16:creationId xmlns:a16="http://schemas.microsoft.com/office/drawing/2014/main" id="{E78952C7-82B3-DB3F-C7AF-B58AA1009A56}"/>
                </a:ext>
              </a:extLst>
            </p:cNvPr>
            <p:cNvSpPr txBox="1"/>
            <p:nvPr/>
          </p:nvSpPr>
          <p:spPr>
            <a:xfrm>
              <a:off x="691327" y="126701"/>
              <a:ext cx="2575895" cy="492443"/>
            </a:xfrm>
            <a:prstGeom prst="rect">
              <a:avLst/>
            </a:prstGeom>
            <a:noFill/>
          </p:spPr>
          <p:txBody>
            <a:bodyPr wrap="square">
              <a:spAutoFit/>
            </a:bodyPr>
            <a:lstStyle/>
            <a:p>
              <a:r>
                <a:rPr lang="en-US" sz="900" b="1" dirty="0" err="1">
                  <a:solidFill>
                    <a:schemeClr val="bg1"/>
                  </a:solidFill>
                  <a:latin typeface="Arial" panose="020B0604020202020204" pitchFamily="34" charset="0"/>
                  <a:cs typeface="Arial" panose="020B0604020202020204" pitchFamily="34" charset="0"/>
                </a:rPr>
                <a:t>Komite</a:t>
              </a:r>
              <a:r>
                <a:rPr lang="en-US" sz="900" b="1" dirty="0">
                  <a:solidFill>
                    <a:schemeClr val="bg1"/>
                  </a:solidFill>
                  <a:latin typeface="Arial" panose="020B0604020202020204" pitchFamily="34" charset="0"/>
                  <a:cs typeface="Arial" panose="020B0604020202020204" pitchFamily="34" charset="0"/>
                </a:rPr>
                <a:t> </a:t>
              </a:r>
              <a:r>
                <a:rPr lang="en-US" sz="900" b="1" dirty="0" err="1">
                  <a:solidFill>
                    <a:schemeClr val="bg1"/>
                  </a:solidFill>
                  <a:latin typeface="Arial" panose="020B0604020202020204" pitchFamily="34" charset="0"/>
                  <a:cs typeface="Arial" panose="020B0604020202020204" pitchFamily="34" charset="0"/>
                </a:rPr>
                <a:t>Standar</a:t>
              </a:r>
              <a:endParaRPr lang="en-US" sz="900" b="1" dirty="0">
                <a:solidFill>
                  <a:schemeClr val="bg1"/>
                </a:solidFill>
                <a:latin typeface="Arial" panose="020B0604020202020204" pitchFamily="34" charset="0"/>
                <a:cs typeface="Arial" panose="020B0604020202020204" pitchFamily="34" charset="0"/>
              </a:endParaRPr>
            </a:p>
            <a:p>
              <a:r>
                <a:rPr lang="en-US" sz="900" b="1" dirty="0" err="1">
                  <a:solidFill>
                    <a:schemeClr val="bg1"/>
                  </a:solidFill>
                  <a:latin typeface="Arial" panose="020B0604020202020204" pitchFamily="34" charset="0"/>
                  <a:cs typeface="Arial" panose="020B0604020202020204" pitchFamily="34" charset="0"/>
                </a:rPr>
                <a:t>Akuntansi</a:t>
              </a:r>
              <a:r>
                <a:rPr lang="en-US" sz="900" b="1" dirty="0">
                  <a:solidFill>
                    <a:schemeClr val="bg1"/>
                  </a:solidFill>
                  <a:latin typeface="Arial" panose="020B0604020202020204" pitchFamily="34" charset="0"/>
                  <a:cs typeface="Arial" panose="020B0604020202020204" pitchFamily="34" charset="0"/>
                </a:rPr>
                <a:t> </a:t>
              </a:r>
              <a:r>
                <a:rPr lang="en-US" sz="900" b="1" dirty="0" err="1">
                  <a:solidFill>
                    <a:schemeClr val="bg1"/>
                  </a:solidFill>
                  <a:latin typeface="Arial" panose="020B0604020202020204" pitchFamily="34" charset="0"/>
                  <a:cs typeface="Arial" panose="020B0604020202020204" pitchFamily="34" charset="0"/>
                </a:rPr>
                <a:t>Pemerintahan</a:t>
              </a:r>
              <a:endParaRPr lang="en-US" sz="900" b="1" dirty="0">
                <a:solidFill>
                  <a:schemeClr val="bg1"/>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11B84E23-FA36-5DB1-DAAE-03C9A003CBB9}"/>
                </a:ext>
              </a:extLst>
            </p:cNvPr>
            <p:cNvSpPr/>
            <p:nvPr/>
          </p:nvSpPr>
          <p:spPr>
            <a:xfrm>
              <a:off x="109086" y="57432"/>
              <a:ext cx="623193" cy="584242"/>
            </a:xfrm>
            <a:prstGeom prst="rect">
              <a:avLst/>
            </a:prstGeom>
            <a:solidFill>
              <a:schemeClr val="bg1">
                <a:lumMod val="95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sz="1050"/>
            </a:p>
          </p:txBody>
        </p:sp>
        <p:pic>
          <p:nvPicPr>
            <p:cNvPr id="31" name="Picture 30">
              <a:extLst>
                <a:ext uri="{FF2B5EF4-FFF2-40B4-BE49-F238E27FC236}">
                  <a16:creationId xmlns:a16="http://schemas.microsoft.com/office/drawing/2014/main" id="{B31E86BC-B92E-F9A9-DB0D-86D2DDE7E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294" y="99221"/>
              <a:ext cx="526033" cy="497300"/>
            </a:xfrm>
            <a:prstGeom prst="rect">
              <a:avLst/>
            </a:prstGeom>
          </p:spPr>
        </p:pic>
      </p:grpSp>
      <p:sp>
        <p:nvSpPr>
          <p:cNvPr id="34" name="Rectangle 33">
            <a:extLst>
              <a:ext uri="{FF2B5EF4-FFF2-40B4-BE49-F238E27FC236}">
                <a16:creationId xmlns:a16="http://schemas.microsoft.com/office/drawing/2014/main" id="{D8C56A5A-BFA1-2AC6-85D7-8672B7626ABD}"/>
              </a:ext>
            </a:extLst>
          </p:cNvPr>
          <p:cNvSpPr/>
          <p:nvPr/>
        </p:nvSpPr>
        <p:spPr>
          <a:xfrm>
            <a:off x="-595745" y="3013364"/>
            <a:ext cx="145472" cy="159805"/>
          </a:xfrm>
          <a:prstGeom prst="rect">
            <a:avLst/>
          </a:prstGeom>
          <a:solidFill>
            <a:srgbClr val="1BA2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35" name="Rectangle 34">
            <a:extLst>
              <a:ext uri="{FF2B5EF4-FFF2-40B4-BE49-F238E27FC236}">
                <a16:creationId xmlns:a16="http://schemas.microsoft.com/office/drawing/2014/main" id="{F159580D-0DD8-2084-16F2-EE75016D7D63}"/>
              </a:ext>
            </a:extLst>
          </p:cNvPr>
          <p:cNvSpPr/>
          <p:nvPr/>
        </p:nvSpPr>
        <p:spPr>
          <a:xfrm>
            <a:off x="-598612" y="3263075"/>
            <a:ext cx="145472" cy="159805"/>
          </a:xfrm>
          <a:prstGeom prst="rect">
            <a:avLst/>
          </a:prstGeom>
          <a:solidFill>
            <a:srgbClr val="1F52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36" name="Rectangle 35">
            <a:extLst>
              <a:ext uri="{FF2B5EF4-FFF2-40B4-BE49-F238E27FC236}">
                <a16:creationId xmlns:a16="http://schemas.microsoft.com/office/drawing/2014/main" id="{127C6632-837D-15CB-CF07-EF64F5272D0B}"/>
              </a:ext>
            </a:extLst>
          </p:cNvPr>
          <p:cNvSpPr/>
          <p:nvPr/>
        </p:nvSpPr>
        <p:spPr>
          <a:xfrm>
            <a:off x="-595745" y="2754315"/>
            <a:ext cx="145472" cy="159805"/>
          </a:xfrm>
          <a:prstGeom prst="rect">
            <a:avLst/>
          </a:prstGeom>
          <a:solidFill>
            <a:srgbClr val="4AB5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37" name="Rectangle 36">
            <a:extLst>
              <a:ext uri="{FF2B5EF4-FFF2-40B4-BE49-F238E27FC236}">
                <a16:creationId xmlns:a16="http://schemas.microsoft.com/office/drawing/2014/main" id="{CB906D71-84FF-3417-3869-F5081C789819}"/>
              </a:ext>
            </a:extLst>
          </p:cNvPr>
          <p:cNvSpPr/>
          <p:nvPr/>
        </p:nvSpPr>
        <p:spPr>
          <a:xfrm>
            <a:off x="-598612" y="3461728"/>
            <a:ext cx="145472" cy="159805"/>
          </a:xfrm>
          <a:prstGeom prst="rect">
            <a:avLst/>
          </a:prstGeom>
          <a:solidFill>
            <a:srgbClr val="076B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38" name="Rectangle 37">
            <a:extLst>
              <a:ext uri="{FF2B5EF4-FFF2-40B4-BE49-F238E27FC236}">
                <a16:creationId xmlns:a16="http://schemas.microsoft.com/office/drawing/2014/main" id="{5CADBEF5-90B9-25BD-C5A3-64E268B3B56F}"/>
              </a:ext>
            </a:extLst>
          </p:cNvPr>
          <p:cNvSpPr/>
          <p:nvPr/>
        </p:nvSpPr>
        <p:spPr>
          <a:xfrm>
            <a:off x="-591685" y="2011529"/>
            <a:ext cx="145472" cy="159805"/>
          </a:xfrm>
          <a:prstGeom prst="rect">
            <a:avLst/>
          </a:prstGeom>
          <a:solidFill>
            <a:srgbClr val="F8D9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39" name="Rectangle 38">
            <a:extLst>
              <a:ext uri="{FF2B5EF4-FFF2-40B4-BE49-F238E27FC236}">
                <a16:creationId xmlns:a16="http://schemas.microsoft.com/office/drawing/2014/main" id="{D1391090-70FE-0766-9A66-D9A7010E0150}"/>
              </a:ext>
            </a:extLst>
          </p:cNvPr>
          <p:cNvSpPr/>
          <p:nvPr/>
        </p:nvSpPr>
        <p:spPr>
          <a:xfrm>
            <a:off x="-594551" y="2261240"/>
            <a:ext cx="145472" cy="159805"/>
          </a:xfrm>
          <a:prstGeom prst="rect">
            <a:avLst/>
          </a:prstGeom>
          <a:solidFill>
            <a:srgbClr val="1F52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0" name="Rectangle 39">
            <a:extLst>
              <a:ext uri="{FF2B5EF4-FFF2-40B4-BE49-F238E27FC236}">
                <a16:creationId xmlns:a16="http://schemas.microsoft.com/office/drawing/2014/main" id="{9125D0CA-F7E8-AE4C-D16A-3704A32BEEC8}"/>
              </a:ext>
            </a:extLst>
          </p:cNvPr>
          <p:cNvSpPr/>
          <p:nvPr/>
        </p:nvSpPr>
        <p:spPr>
          <a:xfrm>
            <a:off x="-591685" y="1752480"/>
            <a:ext cx="145472" cy="159805"/>
          </a:xfrm>
          <a:prstGeom prst="rect">
            <a:avLst/>
          </a:prstGeom>
          <a:solidFill>
            <a:srgbClr val="D7B5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1" name="Rectangle 40">
            <a:extLst>
              <a:ext uri="{FF2B5EF4-FFF2-40B4-BE49-F238E27FC236}">
                <a16:creationId xmlns:a16="http://schemas.microsoft.com/office/drawing/2014/main" id="{ED902830-080E-B583-6D09-B07565BC3269}"/>
              </a:ext>
            </a:extLst>
          </p:cNvPr>
          <p:cNvSpPr/>
          <p:nvPr/>
        </p:nvSpPr>
        <p:spPr>
          <a:xfrm>
            <a:off x="-594551" y="2459893"/>
            <a:ext cx="145472" cy="159805"/>
          </a:xfrm>
          <a:prstGeom prst="rect">
            <a:avLst/>
          </a:prstGeom>
          <a:solidFill>
            <a:srgbClr val="076B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2" name="Rectangle 41">
            <a:extLst>
              <a:ext uri="{FF2B5EF4-FFF2-40B4-BE49-F238E27FC236}">
                <a16:creationId xmlns:a16="http://schemas.microsoft.com/office/drawing/2014/main" id="{D494ED0E-1122-8050-6668-3FF6148760C3}"/>
              </a:ext>
            </a:extLst>
          </p:cNvPr>
          <p:cNvSpPr/>
          <p:nvPr/>
        </p:nvSpPr>
        <p:spPr>
          <a:xfrm>
            <a:off x="-598612" y="3995691"/>
            <a:ext cx="145472" cy="159805"/>
          </a:xfrm>
          <a:prstGeom prst="rect">
            <a:avLst/>
          </a:prstGeom>
          <a:solidFill>
            <a:srgbClr val="F16F6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3" name="Rectangle 42">
            <a:extLst>
              <a:ext uri="{FF2B5EF4-FFF2-40B4-BE49-F238E27FC236}">
                <a16:creationId xmlns:a16="http://schemas.microsoft.com/office/drawing/2014/main" id="{FAA45028-AD8F-EAD1-4378-83FD1828205C}"/>
              </a:ext>
            </a:extLst>
          </p:cNvPr>
          <p:cNvSpPr/>
          <p:nvPr/>
        </p:nvSpPr>
        <p:spPr>
          <a:xfrm>
            <a:off x="-601478" y="4245402"/>
            <a:ext cx="145472" cy="159805"/>
          </a:xfrm>
          <a:prstGeom prst="rect">
            <a:avLst/>
          </a:prstGeom>
          <a:solidFill>
            <a:srgbClr val="CD1D1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4" name="Rectangle 43">
            <a:extLst>
              <a:ext uri="{FF2B5EF4-FFF2-40B4-BE49-F238E27FC236}">
                <a16:creationId xmlns:a16="http://schemas.microsoft.com/office/drawing/2014/main" id="{FACF8906-4831-78AD-035D-5F1C931E7BC3}"/>
              </a:ext>
            </a:extLst>
          </p:cNvPr>
          <p:cNvSpPr/>
          <p:nvPr/>
        </p:nvSpPr>
        <p:spPr>
          <a:xfrm>
            <a:off x="-598612" y="3736643"/>
            <a:ext cx="145472" cy="159805"/>
          </a:xfrm>
          <a:prstGeom prst="rect">
            <a:avLst/>
          </a:prstGeom>
          <a:solidFill>
            <a:srgbClr val="B04D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5" name="Rectangle 44">
            <a:extLst>
              <a:ext uri="{FF2B5EF4-FFF2-40B4-BE49-F238E27FC236}">
                <a16:creationId xmlns:a16="http://schemas.microsoft.com/office/drawing/2014/main" id="{11AD358B-D77B-4E3C-8285-C4CE0D7F9B29}"/>
              </a:ext>
            </a:extLst>
          </p:cNvPr>
          <p:cNvSpPr/>
          <p:nvPr/>
        </p:nvSpPr>
        <p:spPr>
          <a:xfrm>
            <a:off x="-601478" y="4444056"/>
            <a:ext cx="145472" cy="159805"/>
          </a:xfrm>
          <a:prstGeom prst="rect">
            <a:avLst/>
          </a:prstGeom>
          <a:solidFill>
            <a:srgbClr val="076B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6" name="Rectangle 45">
            <a:extLst>
              <a:ext uri="{FF2B5EF4-FFF2-40B4-BE49-F238E27FC236}">
                <a16:creationId xmlns:a16="http://schemas.microsoft.com/office/drawing/2014/main" id="{FDF3A506-7DBB-4A1B-5C33-139EA95D425A}"/>
              </a:ext>
            </a:extLst>
          </p:cNvPr>
          <p:cNvSpPr/>
          <p:nvPr/>
        </p:nvSpPr>
        <p:spPr>
          <a:xfrm>
            <a:off x="-586397" y="1279940"/>
            <a:ext cx="145472" cy="159805"/>
          </a:xfrm>
          <a:prstGeom prst="rect">
            <a:avLst/>
          </a:prstGeom>
          <a:solidFill>
            <a:srgbClr val="1F52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sp>
        <p:nvSpPr>
          <p:cNvPr id="47" name="Rectangle 46">
            <a:extLst>
              <a:ext uri="{FF2B5EF4-FFF2-40B4-BE49-F238E27FC236}">
                <a16:creationId xmlns:a16="http://schemas.microsoft.com/office/drawing/2014/main" id="{3D307843-6293-4C4C-E62C-FF84F87DE65E}"/>
              </a:ext>
            </a:extLst>
          </p:cNvPr>
          <p:cNvSpPr/>
          <p:nvPr/>
        </p:nvSpPr>
        <p:spPr>
          <a:xfrm>
            <a:off x="-586397" y="1478593"/>
            <a:ext cx="145472" cy="159805"/>
          </a:xfrm>
          <a:prstGeom prst="rect">
            <a:avLst/>
          </a:prstGeom>
          <a:solidFill>
            <a:srgbClr val="076B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p>
        </p:txBody>
      </p:sp>
      <p:grpSp>
        <p:nvGrpSpPr>
          <p:cNvPr id="53" name="Group 52">
            <a:extLst>
              <a:ext uri="{FF2B5EF4-FFF2-40B4-BE49-F238E27FC236}">
                <a16:creationId xmlns:a16="http://schemas.microsoft.com/office/drawing/2014/main" id="{1DCA1B3F-8901-E5D3-E763-1A3056202F11}"/>
              </a:ext>
            </a:extLst>
          </p:cNvPr>
          <p:cNvGrpSpPr/>
          <p:nvPr/>
        </p:nvGrpSpPr>
        <p:grpSpPr>
          <a:xfrm>
            <a:off x="8606923" y="4675555"/>
            <a:ext cx="537077" cy="378547"/>
            <a:chOff x="11475897" y="6234073"/>
            <a:chExt cx="716103" cy="504729"/>
          </a:xfrm>
        </p:grpSpPr>
        <p:sp>
          <p:nvSpPr>
            <p:cNvPr id="54" name="Rectangle 53">
              <a:extLst>
                <a:ext uri="{FF2B5EF4-FFF2-40B4-BE49-F238E27FC236}">
                  <a16:creationId xmlns:a16="http://schemas.microsoft.com/office/drawing/2014/main" id="{952A334C-60A6-270C-FC66-FAEA1DB878ED}"/>
                </a:ext>
              </a:extLst>
            </p:cNvPr>
            <p:cNvSpPr/>
            <p:nvPr userDrawn="1"/>
          </p:nvSpPr>
          <p:spPr>
            <a:xfrm flipH="1">
              <a:off x="11723826" y="6234073"/>
              <a:ext cx="468174" cy="248895"/>
            </a:xfrm>
            <a:prstGeom prst="rect">
              <a:avLst/>
            </a:prstGeom>
            <a:solidFill>
              <a:schemeClr val="accent5">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5" name="Rectangle 54">
              <a:extLst>
                <a:ext uri="{FF2B5EF4-FFF2-40B4-BE49-F238E27FC236}">
                  <a16:creationId xmlns:a16="http://schemas.microsoft.com/office/drawing/2014/main" id="{233732E1-17FA-2FB8-0354-CC727DE95102}"/>
                </a:ext>
              </a:extLst>
            </p:cNvPr>
            <p:cNvSpPr/>
            <p:nvPr userDrawn="1"/>
          </p:nvSpPr>
          <p:spPr>
            <a:xfrm flipH="1">
              <a:off x="11723826" y="6482969"/>
              <a:ext cx="468174" cy="248896"/>
            </a:xfrm>
            <a:prstGeom prst="rect">
              <a:avLst/>
            </a:prstGeom>
            <a:solidFill>
              <a:schemeClr val="accent5">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56" name="Oval 55">
              <a:extLst>
                <a:ext uri="{FF2B5EF4-FFF2-40B4-BE49-F238E27FC236}">
                  <a16:creationId xmlns:a16="http://schemas.microsoft.com/office/drawing/2014/main" id="{3BE8F878-1BDC-921C-BBEC-274677D6EB1F}"/>
                </a:ext>
              </a:extLst>
            </p:cNvPr>
            <p:cNvSpPr/>
            <p:nvPr/>
          </p:nvSpPr>
          <p:spPr>
            <a:xfrm flipH="1">
              <a:off x="11475897" y="6242945"/>
              <a:ext cx="495857" cy="495857"/>
            </a:xfrm>
            <a:prstGeom prst="ellipse">
              <a:avLst/>
            </a:prstGeom>
            <a:solidFill>
              <a:schemeClr val="accent6">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57" name="Oval 56">
              <a:extLst>
                <a:ext uri="{FF2B5EF4-FFF2-40B4-BE49-F238E27FC236}">
                  <a16:creationId xmlns:a16="http://schemas.microsoft.com/office/drawing/2014/main" id="{C2E5D85D-969F-66C5-B838-8C7621520CD3}"/>
                </a:ext>
              </a:extLst>
            </p:cNvPr>
            <p:cNvSpPr/>
            <p:nvPr/>
          </p:nvSpPr>
          <p:spPr>
            <a:xfrm flipH="1">
              <a:off x="11509026" y="6277647"/>
              <a:ext cx="429599" cy="42959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58" name="Slide Number Placeholder 5">
            <a:extLst>
              <a:ext uri="{FF2B5EF4-FFF2-40B4-BE49-F238E27FC236}">
                <a16:creationId xmlns:a16="http://schemas.microsoft.com/office/drawing/2014/main" id="{763F3699-1B9D-5A69-67A4-17A8EEE28E16}"/>
              </a:ext>
            </a:extLst>
          </p:cNvPr>
          <p:cNvSpPr txBox="1">
            <a:spLocks/>
          </p:cNvSpPr>
          <p:nvPr/>
        </p:nvSpPr>
        <p:spPr>
          <a:xfrm>
            <a:off x="6847331" y="4727907"/>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C7F825-5A84-45F4-A22F-DA5A2141739D}" type="slidenum">
              <a:rPr lang="en-ID" sz="1350">
                <a:solidFill>
                  <a:schemeClr val="tx1"/>
                </a:solidFill>
              </a:rPr>
              <a:pPr/>
              <a:t>17</a:t>
            </a:fld>
            <a:endParaRPr lang="en-ID" sz="1350" dirty="0">
              <a:solidFill>
                <a:schemeClr val="tx1"/>
              </a:solidFill>
            </a:endParaRPr>
          </a:p>
        </p:txBody>
      </p:sp>
      <p:grpSp>
        <p:nvGrpSpPr>
          <p:cNvPr id="4" name="Group 3">
            <a:extLst>
              <a:ext uri="{FF2B5EF4-FFF2-40B4-BE49-F238E27FC236}">
                <a16:creationId xmlns:a16="http://schemas.microsoft.com/office/drawing/2014/main" id="{8F08181D-E7FC-12AC-C370-F306C492F32F}"/>
              </a:ext>
            </a:extLst>
          </p:cNvPr>
          <p:cNvGrpSpPr/>
          <p:nvPr/>
        </p:nvGrpSpPr>
        <p:grpSpPr>
          <a:xfrm>
            <a:off x="2839260" y="99587"/>
            <a:ext cx="4316452" cy="557624"/>
            <a:chOff x="3785679" y="132783"/>
            <a:chExt cx="5021673" cy="467844"/>
          </a:xfrm>
        </p:grpSpPr>
        <p:sp>
          <p:nvSpPr>
            <p:cNvPr id="60" name="Title 1">
              <a:extLst>
                <a:ext uri="{FF2B5EF4-FFF2-40B4-BE49-F238E27FC236}">
                  <a16:creationId xmlns:a16="http://schemas.microsoft.com/office/drawing/2014/main" id="{08223A97-8B25-50EF-6C8E-12D4D8154C3C}"/>
                </a:ext>
              </a:extLst>
            </p:cNvPr>
            <p:cNvSpPr txBox="1">
              <a:spLocks/>
            </p:cNvSpPr>
            <p:nvPr/>
          </p:nvSpPr>
          <p:spPr>
            <a:xfrm>
              <a:off x="3963222" y="132783"/>
              <a:ext cx="4649150" cy="467844"/>
            </a:xfrm>
            <a:prstGeom prst="rect">
              <a:avLst/>
            </a:prstGeom>
            <a:gradFill flip="none" rotWithShape="1">
              <a:gsLst>
                <a:gs pos="0">
                  <a:srgbClr val="3368C3">
                    <a:shade val="30000"/>
                    <a:satMod val="115000"/>
                  </a:srgbClr>
                </a:gs>
                <a:gs pos="50000">
                  <a:srgbClr val="3368C3">
                    <a:shade val="67500"/>
                    <a:satMod val="115000"/>
                  </a:srgbClr>
                </a:gs>
                <a:gs pos="100000">
                  <a:srgbClr val="3368C3">
                    <a:shade val="100000"/>
                    <a:satMod val="115000"/>
                  </a:srgbClr>
                </a:gs>
              </a:gsLst>
              <a:path path="circle">
                <a:fillToRect l="50000" t="50000" r="50000" b="50000"/>
              </a:path>
              <a:tileRect/>
            </a:gradFill>
            <a:ln w="1905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2000" b="1" dirty="0">
                  <a:solidFill>
                    <a:schemeClr val="bg1"/>
                  </a:solidFill>
                  <a:latin typeface="Fjalla One" panose="02000506040000020004" pitchFamily="2" charset="0"/>
                  <a:cs typeface="Arial" panose="020B0604020202020204" pitchFamily="34" charset="0"/>
                </a:rPr>
                <a:t>PROGRES PENYUSUNAN PSAP</a:t>
              </a:r>
              <a:endParaRPr lang="en-ID" sz="2000" b="1" dirty="0">
                <a:solidFill>
                  <a:schemeClr val="bg1"/>
                </a:solidFill>
                <a:latin typeface="Fjalla One" panose="02000506040000020004" pitchFamily="2" charset="0"/>
                <a:cs typeface="Arial" panose="020B0604020202020204" pitchFamily="34" charset="0"/>
              </a:endParaRPr>
            </a:p>
          </p:txBody>
        </p:sp>
        <p:sp>
          <p:nvSpPr>
            <p:cNvPr id="61" name="Oval 60">
              <a:extLst>
                <a:ext uri="{FF2B5EF4-FFF2-40B4-BE49-F238E27FC236}">
                  <a16:creationId xmlns:a16="http://schemas.microsoft.com/office/drawing/2014/main" id="{42FCE726-E8FC-3ABA-25D7-D5A7FFAED1F5}"/>
                </a:ext>
              </a:extLst>
            </p:cNvPr>
            <p:cNvSpPr/>
            <p:nvPr/>
          </p:nvSpPr>
          <p:spPr>
            <a:xfrm>
              <a:off x="3785679" y="207859"/>
              <a:ext cx="355085" cy="317691"/>
            </a:xfrm>
            <a:prstGeom prst="ellipse">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Fjalla One" panose="02000506040000020004" pitchFamily="2" charset="0"/>
              </a:endParaRPr>
            </a:p>
          </p:txBody>
        </p:sp>
        <p:sp>
          <p:nvSpPr>
            <p:cNvPr id="62" name="Oval 61">
              <a:extLst>
                <a:ext uri="{FF2B5EF4-FFF2-40B4-BE49-F238E27FC236}">
                  <a16:creationId xmlns:a16="http://schemas.microsoft.com/office/drawing/2014/main" id="{0D40608E-06E7-0341-3C22-B0EB19CDDC67}"/>
                </a:ext>
              </a:extLst>
            </p:cNvPr>
            <p:cNvSpPr/>
            <p:nvPr/>
          </p:nvSpPr>
          <p:spPr>
            <a:xfrm>
              <a:off x="8452267" y="180315"/>
              <a:ext cx="355085" cy="317691"/>
            </a:xfrm>
            <a:prstGeom prst="ellipse">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Fjalla One" panose="02000506040000020004" pitchFamily="2" charset="0"/>
              </a:endParaRPr>
            </a:p>
          </p:txBody>
        </p:sp>
      </p:grpSp>
      <p:graphicFrame>
        <p:nvGraphicFramePr>
          <p:cNvPr id="2" name="Table 2">
            <a:extLst>
              <a:ext uri="{FF2B5EF4-FFF2-40B4-BE49-F238E27FC236}">
                <a16:creationId xmlns:a16="http://schemas.microsoft.com/office/drawing/2014/main" id="{48F2DF5C-B4C6-2778-A1B2-1B2260A6F32D}"/>
              </a:ext>
            </a:extLst>
          </p:cNvPr>
          <p:cNvGraphicFramePr>
            <a:graphicFrameLocks noGrp="1"/>
          </p:cNvGraphicFramePr>
          <p:nvPr/>
        </p:nvGraphicFramePr>
        <p:xfrm>
          <a:off x="389341" y="1346456"/>
          <a:ext cx="3905647" cy="1074420"/>
        </p:xfrm>
        <a:graphic>
          <a:graphicData uri="http://schemas.openxmlformats.org/drawingml/2006/table">
            <a:tbl>
              <a:tblPr firstRow="1" bandRow="1">
                <a:tableStyleId>{5940675A-B579-460E-94D1-54222C63F5DA}</a:tableStyleId>
              </a:tblPr>
              <a:tblGrid>
                <a:gridCol w="350231">
                  <a:extLst>
                    <a:ext uri="{9D8B030D-6E8A-4147-A177-3AD203B41FA5}">
                      <a16:colId xmlns:a16="http://schemas.microsoft.com/office/drawing/2014/main" val="2263551465"/>
                    </a:ext>
                  </a:extLst>
                </a:gridCol>
                <a:gridCol w="3555416">
                  <a:extLst>
                    <a:ext uri="{9D8B030D-6E8A-4147-A177-3AD203B41FA5}">
                      <a16:colId xmlns:a16="http://schemas.microsoft.com/office/drawing/2014/main" val="63172344"/>
                    </a:ext>
                  </a:extLst>
                </a:gridCol>
              </a:tblGrid>
              <a:tr h="1028700">
                <a:tc>
                  <a:txBody>
                    <a:bodyPr/>
                    <a:lstStyle/>
                    <a:p>
                      <a:pPr algn="ctr"/>
                      <a:r>
                        <a:rPr lang="en-US" sz="1100" dirty="0"/>
                        <a:t>1. 2.</a:t>
                      </a:r>
                    </a:p>
                    <a:p>
                      <a:pPr algn="ctr"/>
                      <a:r>
                        <a:rPr lang="en-US" sz="1100" dirty="0"/>
                        <a:t>3.</a:t>
                      </a:r>
                    </a:p>
                    <a:p>
                      <a:pPr algn="ctr"/>
                      <a:r>
                        <a:rPr lang="en-US" sz="1100" dirty="0"/>
                        <a:t>4.</a:t>
                      </a:r>
                    </a:p>
                    <a:p>
                      <a:pPr algn="ctr"/>
                      <a:r>
                        <a:rPr lang="en-US" sz="1100" dirty="0"/>
                        <a:t>5.</a:t>
                      </a:r>
                      <a:endParaRPr lang="en-ID" sz="1100" dirty="0"/>
                    </a:p>
                  </a:txBody>
                  <a:tcPr marL="68580" marR="68580" marT="34290" marB="34290">
                    <a:solidFill>
                      <a:schemeClr val="accent3">
                        <a:lumMod val="20000"/>
                        <a:lumOff val="80000"/>
                      </a:schemeClr>
                    </a:solidFill>
                  </a:tcPr>
                </a:tc>
                <a:tc>
                  <a:txBody>
                    <a:bodyPr/>
                    <a:lstStyle/>
                    <a:p>
                      <a:r>
                        <a:rPr lang="en-ID" sz="1100" dirty="0"/>
                        <a:t>PSAP </a:t>
                      </a:r>
                      <a:r>
                        <a:rPr lang="en-ID" sz="1100" dirty="0" err="1"/>
                        <a:t>Pengaturan</a:t>
                      </a:r>
                      <a:r>
                        <a:rPr lang="en-ID" sz="1100" dirty="0"/>
                        <a:t> Bersama</a:t>
                      </a:r>
                    </a:p>
                    <a:p>
                      <a:r>
                        <a:rPr lang="fi-FI" sz="1100" dirty="0"/>
                        <a:t>PSAP Provisi, Kewajiban Kontingensi dan Aset Kontingensi</a:t>
                      </a:r>
                    </a:p>
                    <a:p>
                      <a:r>
                        <a:rPr lang="en-ID" sz="1100" dirty="0"/>
                        <a:t>PSAP </a:t>
                      </a:r>
                      <a:r>
                        <a:rPr lang="en-ID" sz="1100" dirty="0" err="1"/>
                        <a:t>Agrikultur</a:t>
                      </a:r>
                      <a:endParaRPr lang="en-ID" sz="1100" dirty="0"/>
                    </a:p>
                    <a:p>
                      <a:r>
                        <a:rPr lang="en-ID" sz="1100" dirty="0"/>
                        <a:t>PSAP </a:t>
                      </a:r>
                      <a:r>
                        <a:rPr lang="en-ID" sz="1100" dirty="0" err="1"/>
                        <a:t>Imbalan</a:t>
                      </a:r>
                      <a:r>
                        <a:rPr lang="en-ID" sz="1100" dirty="0"/>
                        <a:t> </a:t>
                      </a:r>
                      <a:r>
                        <a:rPr lang="en-ID" sz="1100" dirty="0" err="1"/>
                        <a:t>Kerja</a:t>
                      </a:r>
                      <a:endParaRPr lang="en-ID" sz="1100" dirty="0"/>
                    </a:p>
                    <a:p>
                      <a:r>
                        <a:rPr lang="en-ID" sz="1100" dirty="0"/>
                        <a:t>PSAP </a:t>
                      </a:r>
                      <a:r>
                        <a:rPr lang="en-ID" sz="1100" dirty="0" err="1"/>
                        <a:t>Pendapatan</a:t>
                      </a:r>
                      <a:r>
                        <a:rPr lang="en-ID" sz="1100" dirty="0"/>
                        <a:t> </a:t>
                      </a:r>
                      <a:r>
                        <a:rPr lang="en-ID" sz="1100" dirty="0" err="1"/>
                        <a:t>dari</a:t>
                      </a:r>
                      <a:r>
                        <a:rPr lang="en-ID" sz="1100" dirty="0"/>
                        <a:t> </a:t>
                      </a:r>
                      <a:r>
                        <a:rPr lang="en-ID" sz="1100" dirty="0" err="1"/>
                        <a:t>Transaksi</a:t>
                      </a:r>
                      <a:r>
                        <a:rPr lang="en-ID" sz="1100" dirty="0"/>
                        <a:t> </a:t>
                      </a:r>
                      <a:r>
                        <a:rPr lang="en-ID" sz="1100" dirty="0" err="1"/>
                        <a:t>Nonpertukaran</a:t>
                      </a:r>
                      <a:endParaRPr lang="en-ID" sz="1100" dirty="0"/>
                    </a:p>
                  </a:txBody>
                  <a:tcPr marL="68580" marR="68580" marT="34290" marB="34290">
                    <a:solidFill>
                      <a:schemeClr val="accent3">
                        <a:lumMod val="20000"/>
                        <a:lumOff val="80000"/>
                      </a:schemeClr>
                    </a:solidFill>
                  </a:tcPr>
                </a:tc>
                <a:extLst>
                  <a:ext uri="{0D108BD9-81ED-4DB2-BD59-A6C34878D82A}">
                    <a16:rowId xmlns:a16="http://schemas.microsoft.com/office/drawing/2014/main" val="4227641746"/>
                  </a:ext>
                </a:extLst>
              </a:tr>
            </a:tbl>
          </a:graphicData>
        </a:graphic>
      </p:graphicFrame>
      <p:graphicFrame>
        <p:nvGraphicFramePr>
          <p:cNvPr id="3" name="Table 2">
            <a:extLst>
              <a:ext uri="{FF2B5EF4-FFF2-40B4-BE49-F238E27FC236}">
                <a16:creationId xmlns:a16="http://schemas.microsoft.com/office/drawing/2014/main" id="{E93F4615-FFB5-A6FD-8CBE-698DDB3F8C55}"/>
              </a:ext>
            </a:extLst>
          </p:cNvPr>
          <p:cNvGraphicFramePr>
            <a:graphicFrameLocks noGrp="1"/>
          </p:cNvGraphicFramePr>
          <p:nvPr>
            <p:extLst>
              <p:ext uri="{D42A27DB-BD31-4B8C-83A1-F6EECF244321}">
                <p14:modId xmlns:p14="http://schemas.microsoft.com/office/powerpoint/2010/main" val="337890251"/>
              </p:ext>
            </p:extLst>
          </p:nvPr>
        </p:nvGraphicFramePr>
        <p:xfrm>
          <a:off x="4572001" y="1377982"/>
          <a:ext cx="4182660" cy="1635382"/>
        </p:xfrm>
        <a:graphic>
          <a:graphicData uri="http://schemas.openxmlformats.org/drawingml/2006/table">
            <a:tbl>
              <a:tblPr firstRow="1" bandRow="1">
                <a:tableStyleId>{5940675A-B579-460E-94D1-54222C63F5DA}</a:tableStyleId>
              </a:tblPr>
              <a:tblGrid>
                <a:gridCol w="375072">
                  <a:extLst>
                    <a:ext uri="{9D8B030D-6E8A-4147-A177-3AD203B41FA5}">
                      <a16:colId xmlns:a16="http://schemas.microsoft.com/office/drawing/2014/main" val="423980366"/>
                    </a:ext>
                  </a:extLst>
                </a:gridCol>
                <a:gridCol w="3807588">
                  <a:extLst>
                    <a:ext uri="{9D8B030D-6E8A-4147-A177-3AD203B41FA5}">
                      <a16:colId xmlns:a16="http://schemas.microsoft.com/office/drawing/2014/main" val="4287247985"/>
                    </a:ext>
                  </a:extLst>
                </a:gridCol>
              </a:tblGrid>
              <a:tr h="1635382">
                <a:tc>
                  <a:txBody>
                    <a:bodyPr/>
                    <a:lstStyle/>
                    <a:p>
                      <a:pPr algn="ctr"/>
                      <a:r>
                        <a:rPr lang="en-US" sz="1100" dirty="0"/>
                        <a:t>1. 2.</a:t>
                      </a:r>
                    </a:p>
                    <a:p>
                      <a:pPr algn="ctr"/>
                      <a:r>
                        <a:rPr lang="en-US" sz="1100" dirty="0"/>
                        <a:t>3.</a:t>
                      </a:r>
                    </a:p>
                    <a:p>
                      <a:pPr algn="ctr"/>
                      <a:r>
                        <a:rPr lang="en-ID" sz="1100" dirty="0"/>
                        <a:t>4.</a:t>
                      </a:r>
                    </a:p>
                    <a:p>
                      <a:pPr algn="ctr"/>
                      <a:r>
                        <a:rPr lang="en-ID" sz="1100" dirty="0"/>
                        <a:t>5.</a:t>
                      </a:r>
                    </a:p>
                    <a:p>
                      <a:pPr algn="ctr"/>
                      <a:r>
                        <a:rPr lang="en-ID" sz="1100" dirty="0"/>
                        <a:t>6.</a:t>
                      </a:r>
                    </a:p>
                    <a:p>
                      <a:pPr algn="ctr"/>
                      <a:r>
                        <a:rPr lang="en-ID" sz="1100" dirty="0"/>
                        <a:t>7.</a:t>
                      </a:r>
                    </a:p>
                    <a:p>
                      <a:pPr algn="ctr"/>
                      <a:r>
                        <a:rPr lang="en-ID" sz="1100" dirty="0"/>
                        <a:t>8.</a:t>
                      </a:r>
                    </a:p>
                    <a:p>
                      <a:pPr algn="ctr"/>
                      <a:r>
                        <a:rPr lang="en-ID" sz="1100" dirty="0"/>
                        <a:t>9.</a:t>
                      </a:r>
                    </a:p>
                  </a:txBody>
                  <a:tcPr marL="68580" marR="68580" marT="34290" marB="34290">
                    <a:solidFill>
                      <a:schemeClr val="accent3">
                        <a:lumMod val="20000"/>
                        <a:lumOff val="80000"/>
                      </a:schemeClr>
                    </a:solidFill>
                  </a:tcPr>
                </a:tc>
                <a:tc>
                  <a:txBody>
                    <a:bodyPr/>
                    <a:lstStyle/>
                    <a:p>
                      <a:r>
                        <a:rPr lang="en-ID" sz="1100" dirty="0"/>
                        <a:t>PSAP </a:t>
                      </a:r>
                      <a:r>
                        <a:rPr lang="en-ID" sz="1100" dirty="0" err="1"/>
                        <a:t>Pendapatan</a:t>
                      </a:r>
                      <a:r>
                        <a:rPr lang="en-ID" sz="1100" dirty="0"/>
                        <a:t> </a:t>
                      </a:r>
                      <a:r>
                        <a:rPr lang="en-ID" sz="1100" dirty="0" err="1"/>
                        <a:t>dari</a:t>
                      </a:r>
                      <a:r>
                        <a:rPr lang="en-ID" sz="1100" dirty="0"/>
                        <a:t> </a:t>
                      </a:r>
                      <a:r>
                        <a:rPr lang="en-ID" sz="1100" dirty="0" err="1"/>
                        <a:t>Transaksi</a:t>
                      </a:r>
                      <a:r>
                        <a:rPr lang="en-ID" sz="1100" dirty="0"/>
                        <a:t> </a:t>
                      </a:r>
                      <a:r>
                        <a:rPr lang="en-ID" sz="1100" dirty="0" err="1"/>
                        <a:t>Pertukaran</a:t>
                      </a:r>
                      <a:endParaRPr lang="en-ID" sz="1100" dirty="0"/>
                    </a:p>
                    <a:p>
                      <a:r>
                        <a:rPr lang="en-ID" sz="1100" dirty="0"/>
                        <a:t>PSAP </a:t>
                      </a:r>
                      <a:r>
                        <a:rPr lang="en-ID" sz="1100" dirty="0" err="1"/>
                        <a:t>Pengaruh</a:t>
                      </a:r>
                      <a:r>
                        <a:rPr lang="en-ID" sz="1100" dirty="0"/>
                        <a:t> </a:t>
                      </a:r>
                      <a:r>
                        <a:rPr lang="en-ID" sz="1100" dirty="0" err="1"/>
                        <a:t>Selisih</a:t>
                      </a:r>
                      <a:r>
                        <a:rPr lang="en-ID" sz="1100" dirty="0"/>
                        <a:t> </a:t>
                      </a:r>
                      <a:r>
                        <a:rPr lang="en-ID" sz="1100" dirty="0" err="1"/>
                        <a:t>Kurs</a:t>
                      </a:r>
                      <a:endParaRPr lang="en-ID" sz="1100" dirty="0"/>
                    </a:p>
                    <a:p>
                      <a:r>
                        <a:rPr lang="en-ID" sz="1100" dirty="0"/>
                        <a:t>PSAP </a:t>
                      </a:r>
                      <a:r>
                        <a:rPr lang="en-ID" sz="1100" dirty="0" err="1"/>
                        <a:t>Penurunan</a:t>
                      </a:r>
                      <a:r>
                        <a:rPr lang="en-ID" sz="1100" dirty="0"/>
                        <a:t> Nilai </a:t>
                      </a:r>
                      <a:r>
                        <a:rPr lang="en-ID" sz="1100" dirty="0" err="1"/>
                        <a:t>Aset</a:t>
                      </a:r>
                      <a:r>
                        <a:rPr lang="en-ID" sz="1100" dirty="0"/>
                        <a:t> yang </a:t>
                      </a:r>
                      <a:r>
                        <a:rPr lang="en-ID" sz="1100" dirty="0" err="1"/>
                        <a:t>Tidak</a:t>
                      </a:r>
                      <a:r>
                        <a:rPr lang="en-ID" sz="1100" dirty="0"/>
                        <a:t> </a:t>
                      </a:r>
                      <a:r>
                        <a:rPr lang="en-ID" sz="1100" dirty="0" err="1"/>
                        <a:t>Menghasilkan</a:t>
                      </a:r>
                      <a:r>
                        <a:rPr lang="en-ID" sz="1100" dirty="0"/>
                        <a:t> Kas</a:t>
                      </a:r>
                    </a:p>
                    <a:p>
                      <a:r>
                        <a:rPr lang="fi-FI" sz="1100" dirty="0"/>
                        <a:t>PSAP Penurunan Nilai Aset yang Menghasilkan Kas</a:t>
                      </a:r>
                    </a:p>
                    <a:p>
                      <a:r>
                        <a:rPr lang="en-ID" sz="1100" dirty="0"/>
                        <a:t>PSAP </a:t>
                      </a:r>
                      <a:r>
                        <a:rPr lang="en-ID" sz="1100" dirty="0" err="1"/>
                        <a:t>Biaya</a:t>
                      </a:r>
                      <a:r>
                        <a:rPr lang="en-ID" sz="1100" dirty="0"/>
                        <a:t> </a:t>
                      </a:r>
                      <a:r>
                        <a:rPr lang="en-ID" sz="1100" dirty="0" err="1"/>
                        <a:t>Pinjaman</a:t>
                      </a:r>
                      <a:endParaRPr lang="en-ID" sz="1100" dirty="0"/>
                    </a:p>
                    <a:p>
                      <a:r>
                        <a:rPr lang="en-ID" sz="1100" dirty="0"/>
                        <a:t>PSAP </a:t>
                      </a:r>
                      <a:r>
                        <a:rPr lang="en-ID" sz="1100" dirty="0" err="1"/>
                        <a:t>Investasi</a:t>
                      </a:r>
                      <a:r>
                        <a:rPr lang="en-ID" sz="1100" dirty="0"/>
                        <a:t> pada </a:t>
                      </a:r>
                      <a:r>
                        <a:rPr lang="en-ID" sz="1100" dirty="0" err="1"/>
                        <a:t>Entitas</a:t>
                      </a:r>
                      <a:r>
                        <a:rPr lang="en-ID" sz="1100" dirty="0"/>
                        <a:t> Lain dan Ventura Bersama</a:t>
                      </a:r>
                    </a:p>
                    <a:p>
                      <a:r>
                        <a:rPr lang="en-ID" sz="1100" dirty="0"/>
                        <a:t>PSAP </a:t>
                      </a:r>
                      <a:r>
                        <a:rPr lang="en-ID" sz="1100" dirty="0" err="1"/>
                        <a:t>Imbalan</a:t>
                      </a:r>
                      <a:r>
                        <a:rPr lang="en-ID" sz="1100" dirty="0"/>
                        <a:t> Sosial</a:t>
                      </a:r>
                    </a:p>
                    <a:p>
                      <a:r>
                        <a:rPr lang="en-ID" sz="1100" dirty="0"/>
                        <a:t>PSAP </a:t>
                      </a:r>
                      <a:r>
                        <a:rPr lang="en-ID" sz="1100" dirty="0" err="1"/>
                        <a:t>Pengungkapan</a:t>
                      </a:r>
                      <a:r>
                        <a:rPr lang="en-ID" sz="1100" dirty="0"/>
                        <a:t> </a:t>
                      </a:r>
                      <a:r>
                        <a:rPr lang="en-ID" sz="1100" dirty="0" err="1"/>
                        <a:t>Informasi</a:t>
                      </a:r>
                      <a:r>
                        <a:rPr lang="en-ID" sz="1100" dirty="0"/>
                        <a:t> Sektor </a:t>
                      </a:r>
                      <a:r>
                        <a:rPr lang="en-ID" sz="1100" dirty="0" err="1"/>
                        <a:t>Pemerintah</a:t>
                      </a:r>
                      <a:r>
                        <a:rPr lang="en-ID" sz="1100" dirty="0"/>
                        <a:t> </a:t>
                      </a:r>
                      <a:r>
                        <a:rPr lang="en-ID" sz="1100" dirty="0" err="1"/>
                        <a:t>Umum</a:t>
                      </a:r>
                      <a:endParaRPr lang="en-ID" sz="1100" dirty="0"/>
                    </a:p>
                    <a:p>
                      <a:r>
                        <a:rPr lang="nn-NO" sz="1100" dirty="0"/>
                        <a:t>PSAP Pengungkapan Informasi Pihak Berelasi </a:t>
                      </a:r>
                      <a:r>
                        <a:rPr lang="en-ID" sz="1100" dirty="0"/>
                        <a:t> </a:t>
                      </a:r>
                    </a:p>
                  </a:txBody>
                  <a:tcPr marL="68580" marR="68580" marT="34290" marB="34290">
                    <a:solidFill>
                      <a:schemeClr val="accent3">
                        <a:lumMod val="20000"/>
                        <a:lumOff val="80000"/>
                      </a:schemeClr>
                    </a:solidFill>
                  </a:tcPr>
                </a:tc>
                <a:extLst>
                  <a:ext uri="{0D108BD9-81ED-4DB2-BD59-A6C34878D82A}">
                    <a16:rowId xmlns:a16="http://schemas.microsoft.com/office/drawing/2014/main" val="2034323897"/>
                  </a:ext>
                </a:extLst>
              </a:tr>
            </a:tbl>
          </a:graphicData>
        </a:graphic>
      </p:graphicFrame>
      <p:graphicFrame>
        <p:nvGraphicFramePr>
          <p:cNvPr id="48" name="Table 47">
            <a:extLst>
              <a:ext uri="{FF2B5EF4-FFF2-40B4-BE49-F238E27FC236}">
                <a16:creationId xmlns:a16="http://schemas.microsoft.com/office/drawing/2014/main" id="{31367E3D-C157-C377-C7FF-6D2A162EC280}"/>
              </a:ext>
            </a:extLst>
          </p:cNvPr>
          <p:cNvGraphicFramePr>
            <a:graphicFrameLocks noGrp="1"/>
          </p:cNvGraphicFramePr>
          <p:nvPr>
            <p:extLst>
              <p:ext uri="{D42A27DB-BD31-4B8C-83A1-F6EECF244321}">
                <p14:modId xmlns:p14="http://schemas.microsoft.com/office/powerpoint/2010/main" val="2074081057"/>
              </p:ext>
            </p:extLst>
          </p:nvPr>
        </p:nvGraphicFramePr>
        <p:xfrm>
          <a:off x="4565880" y="3304297"/>
          <a:ext cx="4177610" cy="906780"/>
        </p:xfrm>
        <a:graphic>
          <a:graphicData uri="http://schemas.openxmlformats.org/drawingml/2006/table">
            <a:tbl>
              <a:tblPr firstRow="1" bandRow="1">
                <a:tableStyleId>{5940675A-B579-460E-94D1-54222C63F5DA}</a:tableStyleId>
              </a:tblPr>
              <a:tblGrid>
                <a:gridCol w="374619">
                  <a:extLst>
                    <a:ext uri="{9D8B030D-6E8A-4147-A177-3AD203B41FA5}">
                      <a16:colId xmlns:a16="http://schemas.microsoft.com/office/drawing/2014/main" val="3518761482"/>
                    </a:ext>
                  </a:extLst>
                </a:gridCol>
                <a:gridCol w="3802991">
                  <a:extLst>
                    <a:ext uri="{9D8B030D-6E8A-4147-A177-3AD203B41FA5}">
                      <a16:colId xmlns:a16="http://schemas.microsoft.com/office/drawing/2014/main" val="1062851164"/>
                    </a:ext>
                  </a:extLst>
                </a:gridCol>
              </a:tblGrid>
              <a:tr h="868680">
                <a:tc>
                  <a:txBody>
                    <a:bodyPr/>
                    <a:lstStyle/>
                    <a:p>
                      <a:pPr algn="ctr"/>
                      <a:r>
                        <a:rPr lang="en-US" sz="1100" dirty="0"/>
                        <a:t>1. 2.</a:t>
                      </a:r>
                    </a:p>
                    <a:p>
                      <a:pPr algn="ctr"/>
                      <a:r>
                        <a:rPr lang="en-US" sz="1100" dirty="0"/>
                        <a:t>3.</a:t>
                      </a:r>
                    </a:p>
                    <a:p>
                      <a:pPr algn="ctr"/>
                      <a:r>
                        <a:rPr lang="en-US" sz="1100" dirty="0"/>
                        <a:t>4.</a:t>
                      </a:r>
                    </a:p>
                    <a:p>
                      <a:pPr algn="ctr"/>
                      <a:r>
                        <a:rPr lang="en-US" sz="1100" dirty="0"/>
                        <a:t>5. </a:t>
                      </a:r>
                    </a:p>
                  </a:txBody>
                  <a:tcPr marL="68580" marR="68580" marT="34290" marB="34290">
                    <a:solidFill>
                      <a:schemeClr val="accent3">
                        <a:lumMod val="20000"/>
                        <a:lumOff val="80000"/>
                      </a:schemeClr>
                    </a:solidFill>
                  </a:tcPr>
                </a:tc>
                <a:tc>
                  <a:txBody>
                    <a:bodyPr/>
                    <a:lstStyle/>
                    <a:p>
                      <a:r>
                        <a:rPr lang="en-ID" sz="1100" dirty="0" err="1"/>
                        <a:t>Kerangka</a:t>
                      </a:r>
                      <a:r>
                        <a:rPr lang="en-ID" sz="1100" dirty="0"/>
                        <a:t> </a:t>
                      </a:r>
                      <a:r>
                        <a:rPr lang="en-ID" sz="1100" dirty="0" err="1"/>
                        <a:t>Konseptual</a:t>
                      </a:r>
                      <a:endParaRPr lang="en-ID" sz="1100" dirty="0"/>
                    </a:p>
                    <a:p>
                      <a:r>
                        <a:rPr lang="fi-FI" sz="1100" dirty="0"/>
                        <a:t>PSAP 01 Penyajian Laporan Keuangan</a:t>
                      </a:r>
                    </a:p>
                    <a:p>
                      <a:r>
                        <a:rPr lang="sv-SE" sz="1100" dirty="0"/>
                        <a:t>PSAP 02 Laporan Realisasi Anggaran Berbasis Kas</a:t>
                      </a:r>
                    </a:p>
                    <a:p>
                      <a:r>
                        <a:rPr lang="en-ID" sz="1100" dirty="0"/>
                        <a:t>PSAP 07 </a:t>
                      </a:r>
                      <a:r>
                        <a:rPr lang="en-ID" sz="1100" dirty="0" err="1"/>
                        <a:t>Aset</a:t>
                      </a:r>
                      <a:r>
                        <a:rPr lang="en-ID" sz="1100" dirty="0"/>
                        <a:t> </a:t>
                      </a:r>
                      <a:r>
                        <a:rPr lang="en-ID" sz="1100" dirty="0" err="1"/>
                        <a:t>Tetap</a:t>
                      </a:r>
                      <a:endParaRPr lang="en-ID" sz="1100" dirty="0"/>
                    </a:p>
                    <a:p>
                      <a:r>
                        <a:rPr lang="en-ID" sz="1100" dirty="0"/>
                        <a:t>PSAP 13 </a:t>
                      </a:r>
                      <a:r>
                        <a:rPr lang="en-ID" sz="1100" dirty="0" err="1"/>
                        <a:t>Penyajian</a:t>
                      </a:r>
                      <a:r>
                        <a:rPr lang="en-ID" sz="1100" dirty="0"/>
                        <a:t> </a:t>
                      </a:r>
                      <a:r>
                        <a:rPr lang="en-ID" sz="1100" dirty="0" err="1"/>
                        <a:t>Laporan</a:t>
                      </a:r>
                      <a:r>
                        <a:rPr lang="en-ID" sz="1100" dirty="0"/>
                        <a:t> </a:t>
                      </a:r>
                      <a:r>
                        <a:rPr lang="en-ID" sz="1100" dirty="0" err="1"/>
                        <a:t>Keuangan</a:t>
                      </a:r>
                      <a:r>
                        <a:rPr lang="en-ID" sz="1100" dirty="0"/>
                        <a:t> BLU</a:t>
                      </a:r>
                    </a:p>
                  </a:txBody>
                  <a:tcPr marL="68580" marR="68580" marT="34290" marB="34290">
                    <a:solidFill>
                      <a:schemeClr val="accent3">
                        <a:lumMod val="20000"/>
                        <a:lumOff val="80000"/>
                      </a:schemeClr>
                    </a:solidFill>
                  </a:tcPr>
                </a:tc>
                <a:extLst>
                  <a:ext uri="{0D108BD9-81ED-4DB2-BD59-A6C34878D82A}">
                    <a16:rowId xmlns:a16="http://schemas.microsoft.com/office/drawing/2014/main" val="250935135"/>
                  </a:ext>
                </a:extLst>
              </a:tr>
            </a:tbl>
          </a:graphicData>
        </a:graphic>
      </p:graphicFrame>
      <p:graphicFrame>
        <p:nvGraphicFramePr>
          <p:cNvPr id="51" name="Table 50">
            <a:extLst>
              <a:ext uri="{FF2B5EF4-FFF2-40B4-BE49-F238E27FC236}">
                <a16:creationId xmlns:a16="http://schemas.microsoft.com/office/drawing/2014/main" id="{E58AC523-6437-45B7-9C48-8A23893375C1}"/>
              </a:ext>
            </a:extLst>
          </p:cNvPr>
          <p:cNvGraphicFramePr>
            <a:graphicFrameLocks noGrp="1"/>
          </p:cNvGraphicFramePr>
          <p:nvPr/>
        </p:nvGraphicFramePr>
        <p:xfrm>
          <a:off x="394388" y="2600353"/>
          <a:ext cx="3905647" cy="739140"/>
        </p:xfrm>
        <a:graphic>
          <a:graphicData uri="http://schemas.openxmlformats.org/drawingml/2006/table">
            <a:tbl>
              <a:tblPr firstRow="1" bandRow="1">
                <a:tableStyleId>{5940675A-B579-460E-94D1-54222C63F5DA}</a:tableStyleId>
              </a:tblPr>
              <a:tblGrid>
                <a:gridCol w="350231">
                  <a:extLst>
                    <a:ext uri="{9D8B030D-6E8A-4147-A177-3AD203B41FA5}">
                      <a16:colId xmlns:a16="http://schemas.microsoft.com/office/drawing/2014/main" val="2558162114"/>
                    </a:ext>
                  </a:extLst>
                </a:gridCol>
                <a:gridCol w="3555416">
                  <a:extLst>
                    <a:ext uri="{9D8B030D-6E8A-4147-A177-3AD203B41FA5}">
                      <a16:colId xmlns:a16="http://schemas.microsoft.com/office/drawing/2014/main" val="1917833575"/>
                    </a:ext>
                  </a:extLst>
                </a:gridCol>
              </a:tblGrid>
              <a:tr h="708660">
                <a:tc>
                  <a:txBody>
                    <a:bodyPr/>
                    <a:lstStyle/>
                    <a:p>
                      <a:pPr algn="ctr"/>
                      <a:r>
                        <a:rPr lang="en-US" sz="1100" dirty="0"/>
                        <a:t>1.</a:t>
                      </a:r>
                    </a:p>
                    <a:p>
                      <a:pPr algn="ctr"/>
                      <a:r>
                        <a:rPr lang="en-US" sz="1100" dirty="0"/>
                        <a:t>2.</a:t>
                      </a:r>
                    </a:p>
                    <a:p>
                      <a:pPr algn="ctr"/>
                      <a:r>
                        <a:rPr lang="en-US" sz="1100" dirty="0"/>
                        <a:t>3.</a:t>
                      </a:r>
                    </a:p>
                    <a:p>
                      <a:pPr algn="ctr"/>
                      <a:r>
                        <a:rPr lang="en-US" sz="1100" dirty="0"/>
                        <a:t>4.</a:t>
                      </a:r>
                      <a:endParaRPr lang="en-ID" sz="1100" dirty="0"/>
                    </a:p>
                  </a:txBody>
                  <a:tcPr marL="68580" marR="68580" marT="34290" marB="34290">
                    <a:solidFill>
                      <a:schemeClr val="accent3">
                        <a:lumMod val="20000"/>
                        <a:lumOff val="80000"/>
                      </a:schemeClr>
                    </a:solidFill>
                  </a:tcPr>
                </a:tc>
                <a:tc>
                  <a:txBody>
                    <a:bodyPr/>
                    <a:lstStyle/>
                    <a:p>
                      <a:r>
                        <a:rPr lang="en-ID" sz="1100" dirty="0"/>
                        <a:t>PSAP Sewa</a:t>
                      </a:r>
                    </a:p>
                    <a:p>
                      <a:r>
                        <a:rPr lang="en-ID" sz="1100" dirty="0"/>
                        <a:t>PSAP </a:t>
                      </a:r>
                      <a:r>
                        <a:rPr lang="en-ID" sz="1100" dirty="0" err="1"/>
                        <a:t>Instrumen</a:t>
                      </a:r>
                      <a:r>
                        <a:rPr lang="en-ID" sz="1100" dirty="0"/>
                        <a:t> </a:t>
                      </a:r>
                      <a:r>
                        <a:rPr lang="en-ID" sz="1100" dirty="0" err="1"/>
                        <a:t>Keuangan</a:t>
                      </a:r>
                      <a:r>
                        <a:rPr lang="en-ID" sz="1100" dirty="0"/>
                        <a:t> – </a:t>
                      </a:r>
                      <a:r>
                        <a:rPr lang="en-ID" sz="1100" dirty="0" err="1"/>
                        <a:t>Penyajian</a:t>
                      </a:r>
                      <a:r>
                        <a:rPr lang="en-ID" sz="1100" dirty="0"/>
                        <a:t> </a:t>
                      </a:r>
                    </a:p>
                    <a:p>
                      <a:r>
                        <a:rPr lang="en-ID" sz="1100" dirty="0"/>
                        <a:t>PSAP </a:t>
                      </a:r>
                      <a:r>
                        <a:rPr lang="en-ID" sz="1100" dirty="0" err="1"/>
                        <a:t>Instrumen</a:t>
                      </a:r>
                      <a:r>
                        <a:rPr lang="en-ID" sz="1100" dirty="0"/>
                        <a:t> </a:t>
                      </a:r>
                      <a:r>
                        <a:rPr lang="en-ID" sz="1100" dirty="0" err="1"/>
                        <a:t>Keuangan</a:t>
                      </a:r>
                      <a:endParaRPr lang="en-ID" sz="1100" dirty="0"/>
                    </a:p>
                    <a:p>
                      <a:r>
                        <a:rPr lang="en-ID" sz="1100" dirty="0"/>
                        <a:t>PSAP </a:t>
                      </a:r>
                      <a:r>
                        <a:rPr lang="en-ID" sz="1100" dirty="0" err="1"/>
                        <a:t>Instrumen</a:t>
                      </a:r>
                      <a:r>
                        <a:rPr lang="en-ID" sz="1100" dirty="0"/>
                        <a:t> </a:t>
                      </a:r>
                      <a:r>
                        <a:rPr lang="en-ID" sz="1100" dirty="0" err="1"/>
                        <a:t>Keuangan</a:t>
                      </a:r>
                      <a:r>
                        <a:rPr lang="en-ID" sz="1100" dirty="0"/>
                        <a:t> – </a:t>
                      </a:r>
                      <a:r>
                        <a:rPr lang="en-ID" sz="1100" dirty="0" err="1"/>
                        <a:t>Pengungkapan</a:t>
                      </a:r>
                      <a:endParaRPr lang="en-ID" sz="1100" dirty="0"/>
                    </a:p>
                  </a:txBody>
                  <a:tcPr marL="68580" marR="68580" marT="34290" marB="34290">
                    <a:solidFill>
                      <a:schemeClr val="accent3">
                        <a:lumMod val="20000"/>
                        <a:lumOff val="80000"/>
                      </a:schemeClr>
                    </a:solidFill>
                  </a:tcPr>
                </a:tc>
                <a:extLst>
                  <a:ext uri="{0D108BD9-81ED-4DB2-BD59-A6C34878D82A}">
                    <a16:rowId xmlns:a16="http://schemas.microsoft.com/office/drawing/2014/main" val="3113477746"/>
                  </a:ext>
                </a:extLst>
              </a:tr>
            </a:tbl>
          </a:graphicData>
        </a:graphic>
      </p:graphicFrame>
      <p:sp>
        <p:nvSpPr>
          <p:cNvPr id="5" name="Rectangle: Rounded Corners 33">
            <a:extLst>
              <a:ext uri="{FF2B5EF4-FFF2-40B4-BE49-F238E27FC236}">
                <a16:creationId xmlns:a16="http://schemas.microsoft.com/office/drawing/2014/main" id="{42A97A2C-B8AB-ABE9-ED4B-EA701CD1CC10}"/>
              </a:ext>
            </a:extLst>
          </p:cNvPr>
          <p:cNvSpPr/>
          <p:nvPr/>
        </p:nvSpPr>
        <p:spPr>
          <a:xfrm>
            <a:off x="378905" y="1097180"/>
            <a:ext cx="3921129" cy="272340"/>
          </a:xfrm>
          <a:prstGeom prst="roundRect">
            <a:avLst/>
          </a:prstGeom>
          <a:solidFill>
            <a:srgbClr val="005FAC"/>
          </a:solidFill>
          <a:ln w="6350" cap="flat" cmpd="sng" algn="ctr">
            <a:solidFill>
              <a:sysClr val="window" lastClr="FFFFFF">
                <a:lumMod val="75000"/>
              </a:sysClr>
            </a:solidFill>
            <a:prstDash val="solid"/>
            <a:miter lim="800000"/>
          </a:ln>
          <a:effectLst/>
        </p:spPr>
        <p:txBody>
          <a:bodyPr rtlCol="0" anchor="t"/>
          <a:lstStyle/>
          <a:p>
            <a:pPr algn="ctr" defTabSz="685800">
              <a:spcAft>
                <a:spcPts val="450"/>
              </a:spcAft>
              <a:buClrTx/>
              <a:defRPr/>
            </a:pP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Finalisasi</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a:t>
            </a: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Pra</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a:t>
            </a: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Penetapan</a:t>
            </a:r>
            <a:endPar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endParaRPr>
          </a:p>
        </p:txBody>
      </p:sp>
      <p:sp>
        <p:nvSpPr>
          <p:cNvPr id="7" name="Rectangle: Rounded Corners 33">
            <a:extLst>
              <a:ext uri="{FF2B5EF4-FFF2-40B4-BE49-F238E27FC236}">
                <a16:creationId xmlns:a16="http://schemas.microsoft.com/office/drawing/2014/main" id="{0FD1AFD4-0992-5EA2-1F39-8762C23FDB5E}"/>
              </a:ext>
            </a:extLst>
          </p:cNvPr>
          <p:cNvSpPr/>
          <p:nvPr/>
        </p:nvSpPr>
        <p:spPr>
          <a:xfrm>
            <a:off x="379981" y="2346382"/>
            <a:ext cx="3921129" cy="272340"/>
          </a:xfrm>
          <a:prstGeom prst="roundRect">
            <a:avLst/>
          </a:prstGeom>
          <a:solidFill>
            <a:srgbClr val="005FAC"/>
          </a:solidFill>
          <a:ln w="6350" cap="flat" cmpd="sng" algn="ctr">
            <a:solidFill>
              <a:sysClr val="window" lastClr="FFFFFF">
                <a:lumMod val="75000"/>
              </a:sysClr>
            </a:solidFill>
            <a:prstDash val="solid"/>
            <a:miter lim="800000"/>
          </a:ln>
          <a:effectLst/>
        </p:spPr>
        <p:txBody>
          <a:bodyPr rtlCol="0" anchor="t"/>
          <a:lstStyle/>
          <a:p>
            <a:pPr algn="ctr" defTabSz="685800">
              <a:spcAft>
                <a:spcPts val="450"/>
              </a:spcAft>
              <a:buClrTx/>
              <a:defRPr/>
            </a:pP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Siap</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a:t>
            </a: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Kirim</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BPK</a:t>
            </a:r>
          </a:p>
        </p:txBody>
      </p:sp>
      <p:sp>
        <p:nvSpPr>
          <p:cNvPr id="8" name="Rectangle: Rounded Corners 33">
            <a:extLst>
              <a:ext uri="{FF2B5EF4-FFF2-40B4-BE49-F238E27FC236}">
                <a16:creationId xmlns:a16="http://schemas.microsoft.com/office/drawing/2014/main" id="{FE51FC35-6A48-1CCF-01F3-2014A6871AB6}"/>
              </a:ext>
            </a:extLst>
          </p:cNvPr>
          <p:cNvSpPr/>
          <p:nvPr/>
        </p:nvSpPr>
        <p:spPr>
          <a:xfrm>
            <a:off x="4565880" y="3037391"/>
            <a:ext cx="4177610" cy="237529"/>
          </a:xfrm>
          <a:prstGeom prst="roundRect">
            <a:avLst/>
          </a:prstGeom>
          <a:solidFill>
            <a:srgbClr val="005FAC"/>
          </a:solidFill>
          <a:ln w="6350" cap="flat" cmpd="sng" algn="ctr">
            <a:solidFill>
              <a:sysClr val="window" lastClr="FFFFFF">
                <a:lumMod val="75000"/>
              </a:sysClr>
            </a:solidFill>
            <a:prstDash val="solid"/>
            <a:miter lim="800000"/>
          </a:ln>
          <a:effectLst/>
        </p:spPr>
        <p:txBody>
          <a:bodyPr rtlCol="0" anchor="t"/>
          <a:lstStyle/>
          <a:p>
            <a:pPr algn="ctr" defTabSz="685800">
              <a:spcAft>
                <a:spcPts val="450"/>
              </a:spcAft>
              <a:buClrTx/>
              <a:defRPr/>
            </a:pP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Penyusunan</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a:t>
            </a: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Draf</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a:t>
            </a: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Revisi</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PSAP</a:t>
            </a:r>
          </a:p>
        </p:txBody>
      </p:sp>
      <p:sp>
        <p:nvSpPr>
          <p:cNvPr id="10" name="Rectangle: Rounded Corners 33">
            <a:extLst>
              <a:ext uri="{FF2B5EF4-FFF2-40B4-BE49-F238E27FC236}">
                <a16:creationId xmlns:a16="http://schemas.microsoft.com/office/drawing/2014/main" id="{2D5C7A43-9C2B-C698-691A-3FB14607F869}"/>
              </a:ext>
            </a:extLst>
          </p:cNvPr>
          <p:cNvSpPr/>
          <p:nvPr/>
        </p:nvSpPr>
        <p:spPr>
          <a:xfrm>
            <a:off x="4565880" y="1116886"/>
            <a:ext cx="4199216" cy="296277"/>
          </a:xfrm>
          <a:prstGeom prst="roundRect">
            <a:avLst/>
          </a:prstGeom>
          <a:solidFill>
            <a:srgbClr val="005FAC"/>
          </a:solidFill>
          <a:ln w="6350" cap="flat" cmpd="sng" algn="ctr">
            <a:solidFill>
              <a:sysClr val="window" lastClr="FFFFFF">
                <a:lumMod val="75000"/>
              </a:sysClr>
            </a:solidFill>
            <a:prstDash val="solid"/>
            <a:miter lim="800000"/>
          </a:ln>
          <a:effectLst/>
        </p:spPr>
        <p:txBody>
          <a:bodyPr rtlCol="0" anchor="t"/>
          <a:lstStyle/>
          <a:p>
            <a:pPr algn="ctr" defTabSz="685800">
              <a:spcAft>
                <a:spcPts val="450"/>
              </a:spcAft>
              <a:buClrTx/>
              <a:defRPr/>
            </a:pP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Penyusunan</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a:t>
            </a: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Draf</a:t>
            </a:r>
            <a:r>
              <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rPr>
              <a:t> </a:t>
            </a:r>
            <a:r>
              <a:rPr lang="en-US" sz="1050" b="1" dirty="0" err="1">
                <a:solidFill>
                  <a:schemeClr val="bg1"/>
                </a:solidFill>
                <a:latin typeface="Calibri" panose="020F0502020204030204"/>
                <a:ea typeface="Tahoma" panose="020B0604030504040204" pitchFamily="34" charset="0"/>
                <a:cs typeface="Tahoma" panose="020B0604030504040204" pitchFamily="34" charset="0"/>
                <a:sym typeface="Roboto"/>
              </a:rPr>
              <a:t>Baru</a:t>
            </a:r>
            <a:endParaRPr lang="en-US" sz="1050" b="1" dirty="0">
              <a:solidFill>
                <a:schemeClr val="bg1"/>
              </a:solidFill>
              <a:latin typeface="Calibri" panose="020F0502020204030204"/>
              <a:ea typeface="Tahoma" panose="020B0604030504040204" pitchFamily="34" charset="0"/>
              <a:cs typeface="Tahoma" panose="020B0604030504040204" pitchFamily="34" charset="0"/>
              <a:sym typeface="Roboto"/>
            </a:endParaRPr>
          </a:p>
        </p:txBody>
      </p:sp>
    </p:spTree>
    <p:extLst>
      <p:ext uri="{BB962C8B-B14F-4D97-AF65-F5344CB8AC3E}">
        <p14:creationId xmlns:p14="http://schemas.microsoft.com/office/powerpoint/2010/main" val="3905520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a:extLst>
              <a:ext uri="{FF2B5EF4-FFF2-40B4-BE49-F238E27FC236}">
                <a16:creationId xmlns:a16="http://schemas.microsoft.com/office/drawing/2014/main" id="{9038048D-731E-41AD-90EE-E428501CC786}"/>
              </a:ext>
            </a:extLst>
          </p:cNvPr>
          <p:cNvSpPr>
            <a:spLocks noGrp="1"/>
          </p:cNvSpPr>
          <p:nvPr>
            <p:ph type="title"/>
          </p:nvPr>
        </p:nvSpPr>
        <p:spPr>
          <a:xfrm>
            <a:off x="1823549" y="102649"/>
            <a:ext cx="5496900" cy="572700"/>
          </a:xfrm>
        </p:spPr>
        <p:txBody>
          <a:bodyPr/>
          <a:lstStyle/>
          <a:p>
            <a:r>
              <a:rPr lang="en-US" dirty="0"/>
              <a:t>IPSAS</a:t>
            </a:r>
            <a:endParaRPr lang="en-ID" dirty="0"/>
          </a:p>
        </p:txBody>
      </p:sp>
      <p:graphicFrame>
        <p:nvGraphicFramePr>
          <p:cNvPr id="48" name="Table 47">
            <a:extLst>
              <a:ext uri="{FF2B5EF4-FFF2-40B4-BE49-F238E27FC236}">
                <a16:creationId xmlns:a16="http://schemas.microsoft.com/office/drawing/2014/main" id="{1F87DB88-28A3-4556-A813-2ED00D3175EF}"/>
              </a:ext>
            </a:extLst>
          </p:cNvPr>
          <p:cNvGraphicFramePr>
            <a:graphicFrameLocks noGrp="1"/>
          </p:cNvGraphicFramePr>
          <p:nvPr>
            <p:extLst>
              <p:ext uri="{D42A27DB-BD31-4B8C-83A1-F6EECF244321}">
                <p14:modId xmlns:p14="http://schemas.microsoft.com/office/powerpoint/2010/main" val="654860140"/>
              </p:ext>
            </p:extLst>
          </p:nvPr>
        </p:nvGraphicFramePr>
        <p:xfrm>
          <a:off x="958343" y="675349"/>
          <a:ext cx="7227313" cy="4308841"/>
        </p:xfrm>
        <a:graphic>
          <a:graphicData uri="http://schemas.openxmlformats.org/drawingml/2006/table">
            <a:tbl>
              <a:tblPr firstRow="1" bandRow="1">
                <a:tableStyleId>{21E4AEA4-8DFA-4A89-87EB-49C32662AFE0}</a:tableStyleId>
              </a:tblPr>
              <a:tblGrid>
                <a:gridCol w="781836">
                  <a:extLst>
                    <a:ext uri="{9D8B030D-6E8A-4147-A177-3AD203B41FA5}">
                      <a16:colId xmlns:a16="http://schemas.microsoft.com/office/drawing/2014/main" val="813309470"/>
                    </a:ext>
                  </a:extLst>
                </a:gridCol>
                <a:gridCol w="3963599">
                  <a:extLst>
                    <a:ext uri="{9D8B030D-6E8A-4147-A177-3AD203B41FA5}">
                      <a16:colId xmlns:a16="http://schemas.microsoft.com/office/drawing/2014/main" val="358314465"/>
                    </a:ext>
                  </a:extLst>
                </a:gridCol>
                <a:gridCol w="810414">
                  <a:extLst>
                    <a:ext uri="{9D8B030D-6E8A-4147-A177-3AD203B41FA5}">
                      <a16:colId xmlns:a16="http://schemas.microsoft.com/office/drawing/2014/main" val="2010016948"/>
                    </a:ext>
                  </a:extLst>
                </a:gridCol>
                <a:gridCol w="716905">
                  <a:extLst>
                    <a:ext uri="{9D8B030D-6E8A-4147-A177-3AD203B41FA5}">
                      <a16:colId xmlns:a16="http://schemas.microsoft.com/office/drawing/2014/main" val="3327459383"/>
                    </a:ext>
                  </a:extLst>
                </a:gridCol>
                <a:gridCol w="954559">
                  <a:extLst>
                    <a:ext uri="{9D8B030D-6E8A-4147-A177-3AD203B41FA5}">
                      <a16:colId xmlns:a16="http://schemas.microsoft.com/office/drawing/2014/main" val="1514624193"/>
                    </a:ext>
                  </a:extLst>
                </a:gridCol>
              </a:tblGrid>
              <a:tr h="0">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IPSAS</a:t>
                      </a:r>
                    </a:p>
                  </a:txBody>
                  <a:tcPr marL="68580" marR="68580" marT="34290" marB="34290"/>
                </a:tc>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Title</a:t>
                      </a:r>
                    </a:p>
                  </a:txBody>
                  <a:tcPr marL="68580" marR="68580" marT="34290" marB="34290"/>
                </a:tc>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Bases</a:t>
                      </a:r>
                    </a:p>
                  </a:txBody>
                  <a:tcPr marL="68580" marR="68580" marT="34290" marB="34290"/>
                </a:tc>
                <a:tc>
                  <a:txBody>
                    <a:bodyPr/>
                    <a:lstStyle/>
                    <a:p>
                      <a:pPr>
                        <a:lnSpc>
                          <a:spcPct val="90000"/>
                        </a:lnSpc>
                      </a:pPr>
                      <a:endParaRPr lang="en-US" sz="140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PSAK</a:t>
                      </a:r>
                    </a:p>
                  </a:txBody>
                  <a:tcPr marL="68580" marR="68580" marT="34290" marB="34290"/>
                </a:tc>
                <a:extLst>
                  <a:ext uri="{0D108BD9-81ED-4DB2-BD59-A6C34878D82A}">
                    <a16:rowId xmlns:a16="http://schemas.microsoft.com/office/drawing/2014/main" val="4239310038"/>
                  </a:ext>
                </a:extLst>
              </a:tr>
              <a:tr h="399912">
                <a:tc>
                  <a:txBody>
                    <a:bodyPr/>
                    <a:lstStyle/>
                    <a:p>
                      <a:pPr>
                        <a:lnSpc>
                          <a:spcPct val="90000"/>
                        </a:lnSpc>
                      </a:pP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NZ" altLang="en-US" sz="1400" i="0" dirty="0">
                          <a:solidFill>
                            <a:schemeClr val="tx1"/>
                          </a:solidFill>
                          <a:latin typeface="Calibri" panose="020F0502020204030204" pitchFamily="34" charset="0"/>
                          <a:cs typeface="Calibri" panose="020F0502020204030204" pitchFamily="34" charset="0"/>
                        </a:rPr>
                        <a:t>Conceptual Framework for General Purpose Financial Reporting by Public Sector Entities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solidFill>
                      <a:schemeClr val="accent5">
                        <a:lumMod val="60000"/>
                        <a:lumOff val="40000"/>
                      </a:schemeClr>
                    </a:solidFill>
                  </a:tcPr>
                </a:tc>
                <a:tc>
                  <a:txBody>
                    <a:bodyPr/>
                    <a:lstStyle/>
                    <a:p>
                      <a:pPr>
                        <a:lnSpc>
                          <a:spcPct val="90000"/>
                        </a:lnSpc>
                      </a:pPr>
                      <a:r>
                        <a:rPr lang="en-US" sz="1400" i="0" dirty="0">
                          <a:solidFill>
                            <a:srgbClr val="FF0000"/>
                          </a:solidFill>
                          <a:latin typeface="Calibri" panose="020F0502020204030204" pitchFamily="34" charset="0"/>
                          <a:cs typeface="Calibri" panose="020F0502020204030204" pitchFamily="34" charset="0"/>
                        </a:rPr>
                        <a:t>KK</a:t>
                      </a:r>
                    </a:p>
                    <a:p>
                      <a:pPr>
                        <a:lnSpc>
                          <a:spcPct val="90000"/>
                        </a:lnSpc>
                      </a:pPr>
                      <a:r>
                        <a:rPr lang="en-US" sz="1400" i="0" dirty="0" err="1">
                          <a:solidFill>
                            <a:schemeClr val="tx1"/>
                          </a:solidFill>
                          <a:latin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Con Frame</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KKPK</a:t>
                      </a:r>
                    </a:p>
                  </a:txBody>
                  <a:tcPr marL="68580" marR="68580" marT="34290" marB="34290"/>
                </a:tc>
                <a:extLst>
                  <a:ext uri="{0D108BD9-81ED-4DB2-BD59-A6C34878D82A}">
                    <a16:rowId xmlns:a16="http://schemas.microsoft.com/office/drawing/2014/main" val="3724747969"/>
                  </a:ext>
                </a:extLst>
              </a:tr>
              <a:tr h="235116">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1</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NZ" altLang="en-US" sz="1400" i="0" dirty="0">
                          <a:solidFill>
                            <a:schemeClr val="tx1"/>
                          </a:solidFill>
                          <a:latin typeface="Calibri" panose="020F0502020204030204" pitchFamily="34" charset="0"/>
                          <a:cs typeface="Calibri" panose="020F0502020204030204" pitchFamily="34" charset="0"/>
                        </a:rPr>
                        <a:t>Presentation of Financial Statements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rgbClr val="FF0000"/>
                          </a:solidFill>
                          <a:latin typeface="Calibri" panose="020F0502020204030204" pitchFamily="34" charset="0"/>
                          <a:cs typeface="Calibri" panose="020F0502020204030204" pitchFamily="34" charset="0"/>
                        </a:rPr>
                        <a:t>PSAP 1</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IAS 1</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PSAK 1</a:t>
                      </a:r>
                    </a:p>
                  </a:txBody>
                  <a:tcPr marL="68580" marR="68580" marT="34290" marB="34290"/>
                </a:tc>
                <a:extLst>
                  <a:ext uri="{0D108BD9-81ED-4DB2-BD59-A6C34878D82A}">
                    <a16:rowId xmlns:a16="http://schemas.microsoft.com/office/drawing/2014/main" val="139718887"/>
                  </a:ext>
                </a:extLst>
              </a:tr>
              <a:tr h="271639">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2</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NZ" altLang="en-US" sz="1400" i="0" dirty="0">
                          <a:solidFill>
                            <a:schemeClr val="tx1"/>
                          </a:solidFill>
                          <a:latin typeface="Calibri" panose="020F0502020204030204" pitchFamily="34" charset="0"/>
                          <a:cs typeface="Calibri" panose="020F0502020204030204" pitchFamily="34" charset="0"/>
                        </a:rPr>
                        <a:t>Cash Flow Statements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FF0000"/>
                          </a:solidFill>
                          <a:latin typeface="Calibri" panose="020F0502020204030204" pitchFamily="34" charset="0"/>
                          <a:cs typeface="Calibri" panose="020F0502020204030204" pitchFamily="34" charset="0"/>
                        </a:rPr>
                        <a:t>PSAP 3</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7</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2</a:t>
                      </a:r>
                    </a:p>
                  </a:txBody>
                  <a:tcPr marL="68580" marR="68580" marT="34290" marB="34290"/>
                </a:tc>
                <a:extLst>
                  <a:ext uri="{0D108BD9-81ED-4DB2-BD59-A6C34878D82A}">
                    <a16:rowId xmlns:a16="http://schemas.microsoft.com/office/drawing/2014/main" val="3472182470"/>
                  </a:ext>
                </a:extLst>
              </a:tr>
              <a:tr h="399912">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3</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NZ" altLang="en-US" sz="1400" i="0" dirty="0">
                          <a:solidFill>
                            <a:schemeClr val="tx1"/>
                          </a:solidFill>
                          <a:latin typeface="Calibri" panose="020F0502020204030204" pitchFamily="34" charset="0"/>
                          <a:cs typeface="Calibri" panose="020F0502020204030204" pitchFamily="34" charset="0"/>
                        </a:rPr>
                        <a:t>The Accounting Policies, Changes in Accounting Estimates and Errors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lang="en-US" sz="1400" i="0" dirty="0">
                          <a:solidFill>
                            <a:srgbClr val="FF0000"/>
                          </a:solidFill>
                          <a:latin typeface="Calibri" panose="020F0502020204030204" pitchFamily="34" charset="0"/>
                          <a:cs typeface="Calibri" panose="020F0502020204030204" pitchFamily="34" charset="0"/>
                        </a:rPr>
                        <a:t>PSAP 10</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IAS 8</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PSAK 25</a:t>
                      </a:r>
                    </a:p>
                  </a:txBody>
                  <a:tcPr marL="68580" marR="68580" marT="34290" marB="34290"/>
                </a:tc>
                <a:extLst>
                  <a:ext uri="{0D108BD9-81ED-4DB2-BD59-A6C34878D82A}">
                    <a16:rowId xmlns:a16="http://schemas.microsoft.com/office/drawing/2014/main" val="1369581532"/>
                  </a:ext>
                </a:extLst>
              </a:tr>
              <a:tr h="235116">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4</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NZ" altLang="en-US" sz="1400" i="0" dirty="0">
                          <a:solidFill>
                            <a:schemeClr val="tx1"/>
                          </a:solidFill>
                          <a:latin typeface="Calibri" panose="020F0502020204030204" pitchFamily="34" charset="0"/>
                          <a:cs typeface="Calibri" panose="020F0502020204030204" pitchFamily="34" charset="0"/>
                        </a:rPr>
                        <a:t>The Effects of Changes in Foreign Exchange Rates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FF0000"/>
                          </a:solidFill>
                          <a:latin typeface="Calibri" panose="020F0502020204030204" pitchFamily="34" charset="0"/>
                          <a:cs typeface="Calibri" panose="020F0502020204030204" pitchFamily="34" charset="0"/>
                        </a:rPr>
                        <a:t>IPSAP 1</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21</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10</a:t>
                      </a:r>
                    </a:p>
                  </a:txBody>
                  <a:tcPr marL="68580" marR="68580" marT="34290" marB="34290"/>
                </a:tc>
                <a:extLst>
                  <a:ext uri="{0D108BD9-81ED-4DB2-BD59-A6C34878D82A}">
                    <a16:rowId xmlns:a16="http://schemas.microsoft.com/office/drawing/2014/main" val="1421484146"/>
                  </a:ext>
                </a:extLst>
              </a:tr>
              <a:tr h="279018">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5</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NZ" altLang="en-US" sz="1400" i="0" dirty="0">
                          <a:solidFill>
                            <a:schemeClr val="tx1"/>
                          </a:solidFill>
                          <a:latin typeface="Calibri" panose="020F0502020204030204" pitchFamily="34" charset="0"/>
                          <a:cs typeface="Calibri" panose="020F0502020204030204" pitchFamily="34" charset="0"/>
                        </a:rPr>
                        <a:t>Borrowing Costs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23</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26</a:t>
                      </a:r>
                    </a:p>
                  </a:txBody>
                  <a:tcPr marL="68580" marR="68580" marT="34290" marB="34290"/>
                </a:tc>
                <a:extLst>
                  <a:ext uri="{0D108BD9-81ED-4DB2-BD59-A6C34878D82A}">
                    <a16:rowId xmlns:a16="http://schemas.microsoft.com/office/drawing/2014/main" val="803547713"/>
                  </a:ext>
                </a:extLst>
              </a:tr>
              <a:tr h="399912">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6</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latin typeface="Calibri" panose="020F0502020204030204" pitchFamily="34" charset="0"/>
                          <a:cs typeface="Calibri" panose="020F0502020204030204" pitchFamily="34" charset="0"/>
                        </a:rPr>
                        <a:t>Consolidated Financial Statements and Accounting for Controlled Entities </a:t>
                      </a:r>
                      <a:r>
                        <a:rPr lang="en-NZ" altLang="en-US" sz="1400" i="0" dirty="0">
                          <a:solidFill>
                            <a:srgbClr val="00B0F0"/>
                          </a:solidFill>
                          <a:latin typeface="Calibri" panose="020F0502020204030204" pitchFamily="34" charset="0"/>
                          <a:cs typeface="Calibri" panose="020F0502020204030204" pitchFamily="34" charset="0"/>
                        </a:rPr>
                        <a:t>(Superseded by IPSAS 34)</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IAS 27</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PSAK 65</a:t>
                      </a:r>
                    </a:p>
                  </a:txBody>
                  <a:tcPr marL="68580" marR="68580" marT="34290" marB="34290"/>
                </a:tc>
                <a:extLst>
                  <a:ext uri="{0D108BD9-81ED-4DB2-BD59-A6C34878D82A}">
                    <a16:rowId xmlns:a16="http://schemas.microsoft.com/office/drawing/2014/main" val="3075790576"/>
                  </a:ext>
                </a:extLst>
              </a:tr>
              <a:tr h="249993">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7</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latin typeface="Calibri" panose="020F0502020204030204" pitchFamily="34" charset="0"/>
                          <a:cs typeface="Calibri" panose="020F0502020204030204" pitchFamily="34" charset="0"/>
                        </a:rPr>
                        <a:t>Accounting for Investments in Associates </a:t>
                      </a:r>
                      <a:r>
                        <a:rPr lang="en-NZ" altLang="en-US" sz="1400" i="0" dirty="0">
                          <a:solidFill>
                            <a:srgbClr val="00B0F0"/>
                          </a:solidFill>
                          <a:latin typeface="Calibri" panose="020F0502020204030204" pitchFamily="34" charset="0"/>
                          <a:cs typeface="Calibri" panose="020F0502020204030204" pitchFamily="34" charset="0"/>
                        </a:rPr>
                        <a:t>(Superseded by IPSAS 36)</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FF0000"/>
                          </a:solidFill>
                          <a:latin typeface="Calibri" panose="020F0502020204030204" pitchFamily="34" charset="0"/>
                          <a:cs typeface="Calibri" panose="020F0502020204030204" pitchFamily="34" charset="0"/>
                        </a:rPr>
                        <a:t>PSAP 6</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28</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15</a:t>
                      </a:r>
                    </a:p>
                  </a:txBody>
                  <a:tcPr marL="68580" marR="68580" marT="34290" marB="34290"/>
                </a:tc>
                <a:extLst>
                  <a:ext uri="{0D108BD9-81ED-4DB2-BD59-A6C34878D82A}">
                    <a16:rowId xmlns:a16="http://schemas.microsoft.com/office/drawing/2014/main" val="289446179"/>
                  </a:ext>
                </a:extLst>
              </a:tr>
              <a:tr h="399912">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8</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NZ" altLang="en-US" sz="1400" i="0" dirty="0">
                          <a:solidFill>
                            <a:schemeClr val="tx1"/>
                          </a:solidFill>
                          <a:latin typeface="Calibri" panose="020F0502020204030204" pitchFamily="34" charset="0"/>
                          <a:cs typeface="Calibri" panose="020F0502020204030204" pitchFamily="34" charset="0"/>
                        </a:rPr>
                        <a:t>Financial reporting of Interests in Joint Ventures </a:t>
                      </a:r>
                      <a:r>
                        <a:rPr lang="en-NZ" altLang="en-US" sz="1400" i="0" dirty="0">
                          <a:solidFill>
                            <a:srgbClr val="00B0F0"/>
                          </a:solidFill>
                          <a:latin typeface="Calibri" panose="020F0502020204030204" pitchFamily="34" charset="0"/>
                          <a:cs typeface="Calibri" panose="020F0502020204030204" pitchFamily="34" charset="0"/>
                        </a:rPr>
                        <a:t>(Superseded by IPSAS 37)</a:t>
                      </a:r>
                      <a:endParaRPr lang="en-US" sz="1400" i="0" dirty="0">
                        <a:solidFill>
                          <a:srgbClr val="00B0F0"/>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err="1">
                          <a:solidFill>
                            <a:schemeClr val="tx1"/>
                          </a:solidFill>
                          <a:latin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31</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66</a:t>
                      </a:r>
                    </a:p>
                  </a:txBody>
                  <a:tcPr marL="68580" marR="68580" marT="34290" marB="34290"/>
                </a:tc>
                <a:extLst>
                  <a:ext uri="{0D108BD9-81ED-4DB2-BD59-A6C34878D82A}">
                    <a16:rowId xmlns:a16="http://schemas.microsoft.com/office/drawing/2014/main" val="914600575"/>
                  </a:ext>
                </a:extLst>
              </a:tr>
              <a:tr h="0">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9</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altLang="en-US" sz="1400" i="0" dirty="0">
                          <a:solidFill>
                            <a:schemeClr val="tx1"/>
                          </a:solidFill>
                          <a:latin typeface="Calibri" panose="020F0502020204030204" pitchFamily="34" charset="0"/>
                          <a:cs typeface="Calibri" panose="020F0502020204030204" pitchFamily="34" charset="0"/>
                        </a:rPr>
                        <a:t>Revenue from Exchange Transactions </a:t>
                      </a:r>
                      <a:r>
                        <a:rPr lang="en-NZ" altLang="en-US" sz="1400" i="0" dirty="0">
                          <a:solidFill>
                            <a:srgbClr val="00B0F0"/>
                          </a:solidFill>
                          <a:latin typeface="Calibri" panose="020F0502020204030204" pitchFamily="34" charset="0"/>
                          <a:cs typeface="Calibri" panose="020F0502020204030204" pitchFamily="34" charset="0"/>
                        </a:rPr>
                        <a:t>(Superseded by IPSAS 47)</a:t>
                      </a:r>
                      <a:endParaRPr lang="en-AU"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972978"/>
                          </a:solidFill>
                          <a:latin typeface="Calibri" panose="020F0502020204030204" pitchFamily="34" charset="0"/>
                          <a:cs typeface="Calibri" panose="020F0502020204030204" pitchFamily="34" charset="0"/>
                        </a:rPr>
                        <a:t>Draft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IAS 18</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72</a:t>
                      </a:r>
                    </a:p>
                  </a:txBody>
                  <a:tcPr marL="68580" marR="68580" marT="34290" marB="34290"/>
                </a:tc>
                <a:extLst>
                  <a:ext uri="{0D108BD9-81ED-4DB2-BD59-A6C34878D82A}">
                    <a16:rowId xmlns:a16="http://schemas.microsoft.com/office/drawing/2014/main" val="3903664631"/>
                  </a:ext>
                </a:extLst>
              </a:tr>
              <a:tr h="235116">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NZ" altLang="en-US" sz="1400" b="0" i="0" u="none" strike="noStrike" kern="1200" cap="none" spc="0" normalizeH="0" baseline="0" noProof="0" dirty="0">
                          <a:ln>
                            <a:noFill/>
                          </a:ln>
                          <a:solidFill>
                            <a:schemeClr val="tx1"/>
                          </a:solidFill>
                          <a:effectLst>
                            <a:outerShdw blurRad="38100" dist="38100" dir="2700000" algn="tl">
                              <a:srgbClr val="FFFFFF"/>
                            </a:outerShdw>
                          </a:effectLst>
                          <a:uLnTx/>
                          <a:uFillTx/>
                          <a:latin typeface="Calibri" panose="020F0502020204030204" pitchFamily="34" charset="0"/>
                          <a:ea typeface="+mn-ea"/>
                          <a:cs typeface="Calibri" panose="020F0502020204030204" pitchFamily="34" charset="0"/>
                        </a:rPr>
                        <a:t>IPSAS 10</a:t>
                      </a:r>
                      <a:endPar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altLang="en-US" sz="1400" i="0" dirty="0">
                          <a:solidFill>
                            <a:schemeClr val="tx1"/>
                          </a:solidFill>
                          <a:latin typeface="Calibri" panose="020F0502020204030204" pitchFamily="34" charset="0"/>
                          <a:cs typeface="Calibri" panose="020F0502020204030204" pitchFamily="34" charset="0"/>
                        </a:rPr>
                        <a:t>Financial Reporting in Hyperinflationary Economies</a:t>
                      </a:r>
                      <a:endParaRPr lang="en-AU"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IAS 29</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63</a:t>
                      </a:r>
                    </a:p>
                  </a:txBody>
                  <a:tcPr marL="68580" marR="68580" marT="34290" marB="34290"/>
                </a:tc>
                <a:extLst>
                  <a:ext uri="{0D108BD9-81ED-4DB2-BD59-A6C34878D82A}">
                    <a16:rowId xmlns:a16="http://schemas.microsoft.com/office/drawing/2014/main" val="251833313"/>
                  </a:ext>
                </a:extLst>
              </a:tr>
            </a:tbl>
          </a:graphicData>
        </a:graphic>
      </p:graphicFrame>
      <p:sp>
        <p:nvSpPr>
          <p:cNvPr id="50" name="Slide Number Placeholder 3">
            <a:extLst>
              <a:ext uri="{FF2B5EF4-FFF2-40B4-BE49-F238E27FC236}">
                <a16:creationId xmlns:a16="http://schemas.microsoft.com/office/drawing/2014/main" id="{F97FE3CC-8E09-47FB-9A61-2BC12692ADE9}"/>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18</a:t>
            </a:fld>
            <a:endParaRPr lang="en-US" dirty="0"/>
          </a:p>
        </p:txBody>
      </p:sp>
    </p:spTree>
    <p:extLst>
      <p:ext uri="{BB962C8B-B14F-4D97-AF65-F5344CB8AC3E}">
        <p14:creationId xmlns:p14="http://schemas.microsoft.com/office/powerpoint/2010/main" val="3677495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a:extLst>
              <a:ext uri="{FF2B5EF4-FFF2-40B4-BE49-F238E27FC236}">
                <a16:creationId xmlns:a16="http://schemas.microsoft.com/office/drawing/2014/main" id="{9038048D-731E-41AD-90EE-E428501CC786}"/>
              </a:ext>
            </a:extLst>
          </p:cNvPr>
          <p:cNvSpPr>
            <a:spLocks noGrp="1"/>
          </p:cNvSpPr>
          <p:nvPr>
            <p:ph type="title"/>
          </p:nvPr>
        </p:nvSpPr>
        <p:spPr>
          <a:xfrm>
            <a:off x="1823550" y="0"/>
            <a:ext cx="5496900" cy="572700"/>
          </a:xfrm>
        </p:spPr>
        <p:txBody>
          <a:bodyPr/>
          <a:lstStyle/>
          <a:p>
            <a:r>
              <a:rPr lang="en-US" dirty="0"/>
              <a:t>IPSAS</a:t>
            </a:r>
            <a:endParaRPr lang="en-ID" dirty="0"/>
          </a:p>
        </p:txBody>
      </p:sp>
      <p:sp>
        <p:nvSpPr>
          <p:cNvPr id="7" name="Slide Number Placeholder 3">
            <a:extLst>
              <a:ext uri="{FF2B5EF4-FFF2-40B4-BE49-F238E27FC236}">
                <a16:creationId xmlns:a16="http://schemas.microsoft.com/office/drawing/2014/main" id="{015CC29D-2D7F-4346-93B7-FC9EC44C100D}"/>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19</a:t>
            </a:fld>
            <a:endParaRPr lang="en-US" dirty="0"/>
          </a:p>
        </p:txBody>
      </p:sp>
      <p:graphicFrame>
        <p:nvGraphicFramePr>
          <p:cNvPr id="5" name="Table 4">
            <a:extLst>
              <a:ext uri="{FF2B5EF4-FFF2-40B4-BE49-F238E27FC236}">
                <a16:creationId xmlns:a16="http://schemas.microsoft.com/office/drawing/2014/main" id="{F850380B-6431-4FD2-849F-90EFFFDDFFA9}"/>
              </a:ext>
            </a:extLst>
          </p:cNvPr>
          <p:cNvGraphicFramePr>
            <a:graphicFrameLocks noGrp="1"/>
          </p:cNvGraphicFramePr>
          <p:nvPr>
            <p:extLst>
              <p:ext uri="{D42A27DB-BD31-4B8C-83A1-F6EECF244321}">
                <p14:modId xmlns:p14="http://schemas.microsoft.com/office/powerpoint/2010/main" val="4256948345"/>
              </p:ext>
            </p:extLst>
          </p:nvPr>
        </p:nvGraphicFramePr>
        <p:xfrm>
          <a:off x="949126" y="694530"/>
          <a:ext cx="7396092" cy="4112929"/>
        </p:xfrm>
        <a:graphic>
          <a:graphicData uri="http://schemas.openxmlformats.org/drawingml/2006/table">
            <a:tbl>
              <a:tblPr firstRow="1" bandRow="1">
                <a:tableStyleId>{21E4AEA4-8DFA-4A89-87EB-49C32662AFE0}</a:tableStyleId>
              </a:tblPr>
              <a:tblGrid>
                <a:gridCol w="800094">
                  <a:extLst>
                    <a:ext uri="{9D8B030D-6E8A-4147-A177-3AD203B41FA5}">
                      <a16:colId xmlns:a16="http://schemas.microsoft.com/office/drawing/2014/main" val="813309470"/>
                    </a:ext>
                  </a:extLst>
                </a:gridCol>
                <a:gridCol w="4279440">
                  <a:extLst>
                    <a:ext uri="{9D8B030D-6E8A-4147-A177-3AD203B41FA5}">
                      <a16:colId xmlns:a16="http://schemas.microsoft.com/office/drawing/2014/main" val="358314465"/>
                    </a:ext>
                  </a:extLst>
                </a:gridCol>
                <a:gridCol w="808075">
                  <a:extLst>
                    <a:ext uri="{9D8B030D-6E8A-4147-A177-3AD203B41FA5}">
                      <a16:colId xmlns:a16="http://schemas.microsoft.com/office/drawing/2014/main" val="2010016948"/>
                    </a:ext>
                  </a:extLst>
                </a:gridCol>
                <a:gridCol w="709694">
                  <a:extLst>
                    <a:ext uri="{9D8B030D-6E8A-4147-A177-3AD203B41FA5}">
                      <a16:colId xmlns:a16="http://schemas.microsoft.com/office/drawing/2014/main" val="3195234823"/>
                    </a:ext>
                  </a:extLst>
                </a:gridCol>
                <a:gridCol w="798789">
                  <a:extLst>
                    <a:ext uri="{9D8B030D-6E8A-4147-A177-3AD203B41FA5}">
                      <a16:colId xmlns:a16="http://schemas.microsoft.com/office/drawing/2014/main" val="1514624193"/>
                    </a:ext>
                  </a:extLst>
                </a:gridCol>
              </a:tblGrid>
              <a:tr h="217872">
                <a:tc>
                  <a:txBody>
                    <a:bodyPr/>
                    <a:lstStyle/>
                    <a:p>
                      <a:pPr>
                        <a:lnSpc>
                          <a:spcPct val="80000"/>
                        </a:lnSpc>
                      </a:pPr>
                      <a:r>
                        <a:rPr lang="en-US" sz="1400" dirty="0">
                          <a:solidFill>
                            <a:schemeClr val="tx1"/>
                          </a:solidFill>
                          <a:latin typeface="Calibri" panose="020F0502020204030204" pitchFamily="34" charset="0"/>
                          <a:cs typeface="Calibri" panose="020F0502020204030204" pitchFamily="34" charset="0"/>
                        </a:rPr>
                        <a:t>IPSAS</a:t>
                      </a:r>
                    </a:p>
                  </a:txBody>
                  <a:tcPr marL="68580" marR="68580" marT="34290" marB="34290"/>
                </a:tc>
                <a:tc>
                  <a:txBody>
                    <a:bodyPr/>
                    <a:lstStyle/>
                    <a:p>
                      <a:pPr>
                        <a:lnSpc>
                          <a:spcPct val="80000"/>
                        </a:lnSpc>
                      </a:pPr>
                      <a:r>
                        <a:rPr lang="en-US" sz="1400" dirty="0">
                          <a:solidFill>
                            <a:schemeClr val="tx1"/>
                          </a:solidFill>
                          <a:latin typeface="Calibri" panose="020F0502020204030204" pitchFamily="34" charset="0"/>
                          <a:cs typeface="Calibri" panose="020F0502020204030204" pitchFamily="34" charset="0"/>
                        </a:rPr>
                        <a:t>Title</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PSAP</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IFRS</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PSAK</a:t>
                      </a:r>
                    </a:p>
                  </a:txBody>
                  <a:tcPr marL="68580" marR="68580" marT="34290" marB="34290"/>
                </a:tc>
                <a:extLst>
                  <a:ext uri="{0D108BD9-81ED-4DB2-BD59-A6C34878D82A}">
                    <a16:rowId xmlns:a16="http://schemas.microsoft.com/office/drawing/2014/main" val="4239310038"/>
                  </a:ext>
                </a:extLst>
              </a:tr>
              <a:tr h="201384">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NZ" altLang="en-US" sz="1400" b="0" i="0" u="none" strike="noStrike" kern="1200" cap="none" spc="0" normalizeH="0" baseline="0" noProof="0" dirty="0">
                          <a:ln>
                            <a:noFill/>
                          </a:ln>
                          <a:solidFill>
                            <a:schemeClr val="tx1"/>
                          </a:solidFill>
                          <a:effectLst>
                            <a:outerShdw blurRad="38100" dist="38100" dir="2700000" algn="tl">
                              <a:srgbClr val="FFFFFF"/>
                            </a:outerShdw>
                          </a:effectLst>
                          <a:uLnTx/>
                          <a:uFillTx/>
                          <a:latin typeface="Calibri" panose="020F0502020204030204" pitchFamily="34" charset="0"/>
                          <a:ea typeface="+mn-ea"/>
                          <a:cs typeface="Calibri" panose="020F0502020204030204" pitchFamily="34" charset="0"/>
                        </a:rPr>
                        <a:t>IPSAS 11</a:t>
                      </a:r>
                      <a:endPar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AU" altLang="en-US" sz="1400" i="0" dirty="0">
                          <a:solidFill>
                            <a:schemeClr val="tx1"/>
                          </a:solidFill>
                          <a:latin typeface="Calibri" panose="020F0502020204030204" pitchFamily="34" charset="0"/>
                          <a:cs typeface="Calibri" panose="020F0502020204030204" pitchFamily="34" charset="0"/>
                        </a:rPr>
                        <a:t>Construction </a:t>
                      </a:r>
                      <a:r>
                        <a:rPr lang="en-US" altLang="en-US" sz="1400" i="0" dirty="0">
                          <a:solidFill>
                            <a:schemeClr val="tx1"/>
                          </a:solidFill>
                          <a:latin typeface="Calibri" panose="020F0502020204030204" pitchFamily="34" charset="0"/>
                          <a:cs typeface="Calibri" panose="020F0502020204030204" pitchFamily="34" charset="0"/>
                        </a:rPr>
                        <a:t>Contracts </a:t>
                      </a:r>
                      <a:r>
                        <a:rPr lang="en-NZ" altLang="en-US" sz="1400" i="0" dirty="0">
                          <a:solidFill>
                            <a:srgbClr val="00B0F0"/>
                          </a:solidFill>
                          <a:latin typeface="Calibri" panose="020F0502020204030204" pitchFamily="34" charset="0"/>
                          <a:cs typeface="Calibri" panose="020F0502020204030204" pitchFamily="34" charset="0"/>
                        </a:rPr>
                        <a:t>(Superseded by IPSAS 47)</a:t>
                      </a:r>
                      <a:endParaRPr lang="en-AU" altLang="en-US" sz="1400" i="0" dirty="0">
                        <a:solidFill>
                          <a:srgbClr val="00B0F0"/>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extLst>
                  <a:ext uri="{0D108BD9-81ED-4DB2-BD59-A6C34878D82A}">
                    <a16:rowId xmlns:a16="http://schemas.microsoft.com/office/drawing/2014/main" val="3724747969"/>
                  </a:ext>
                </a:extLst>
              </a:tr>
              <a:tr h="201384">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NZ" altLang="en-US" sz="1400" b="0" i="0" u="none" strike="noStrike" kern="1200" cap="none" spc="0" normalizeH="0" baseline="0" noProof="0" dirty="0">
                          <a:ln>
                            <a:noFill/>
                          </a:ln>
                          <a:solidFill>
                            <a:schemeClr val="tx1"/>
                          </a:solidFill>
                          <a:effectLst>
                            <a:outerShdw blurRad="38100" dist="38100" dir="2700000" algn="tl">
                              <a:srgbClr val="FFFFFF"/>
                            </a:outerShdw>
                          </a:effectLst>
                          <a:uLnTx/>
                          <a:uFillTx/>
                          <a:latin typeface="Calibri" panose="020F0502020204030204" pitchFamily="34" charset="0"/>
                          <a:ea typeface="+mn-ea"/>
                          <a:cs typeface="Calibri" panose="020F0502020204030204" pitchFamily="34" charset="0"/>
                        </a:rPr>
                        <a:t>IPSAS 12</a:t>
                      </a:r>
                      <a:endPar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68580" marR="68580" marT="34290" marB="34290"/>
                </a:tc>
                <a:tc>
                  <a:txBody>
                    <a:bodyPr/>
                    <a:lstStyle/>
                    <a:p>
                      <a:pPr>
                        <a:lnSpc>
                          <a:spcPct val="80000"/>
                        </a:lnSpc>
                        <a:spcBef>
                          <a:spcPts val="0"/>
                        </a:spcBef>
                      </a:pPr>
                      <a:r>
                        <a:rPr lang="en-US" altLang="en-US" sz="1400" i="0" dirty="0">
                          <a:solidFill>
                            <a:schemeClr val="tx1"/>
                          </a:solidFill>
                          <a:latin typeface="Calibri" panose="020F0502020204030204" pitchFamily="34" charset="0"/>
                          <a:cs typeface="Calibri" panose="020F0502020204030204" pitchFamily="34" charset="0"/>
                        </a:rPr>
                        <a:t>Inventories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rgbClr val="FF0000"/>
                          </a:solidFill>
                          <a:latin typeface="Calibri" panose="020F0502020204030204" pitchFamily="34" charset="0"/>
                          <a:cs typeface="Calibri" panose="020F0502020204030204" pitchFamily="34" charset="0"/>
                        </a:rPr>
                        <a:t>PSAP 5</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IAS 2</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14</a:t>
                      </a:r>
                    </a:p>
                  </a:txBody>
                  <a:tcPr marL="68580" marR="68580" marT="34290" marB="34290"/>
                </a:tc>
                <a:extLst>
                  <a:ext uri="{0D108BD9-81ED-4DB2-BD59-A6C34878D82A}">
                    <a16:rowId xmlns:a16="http://schemas.microsoft.com/office/drawing/2014/main" val="139718887"/>
                  </a:ext>
                </a:extLst>
              </a:tr>
              <a:tr h="201384">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IPSAS 13</a:t>
                      </a:r>
                    </a:p>
                  </a:txBody>
                  <a:tcPr marL="68580" marR="68580" marT="34290" marB="34290"/>
                </a:tc>
                <a:tc>
                  <a:txBody>
                    <a:bodyPr/>
                    <a:lstStyle/>
                    <a:p>
                      <a:pPr>
                        <a:lnSpc>
                          <a:spcPct val="80000"/>
                        </a:lnSpc>
                        <a:spcBef>
                          <a:spcPts val="0"/>
                        </a:spcBef>
                      </a:pPr>
                      <a:r>
                        <a:rPr lang="en-US" altLang="en-US" sz="1400" i="0" dirty="0">
                          <a:solidFill>
                            <a:schemeClr val="tx1"/>
                          </a:solidFill>
                          <a:latin typeface="Calibri" panose="020F0502020204030204" pitchFamily="34" charset="0"/>
                          <a:cs typeface="Calibri" panose="020F0502020204030204" pitchFamily="34" charset="0"/>
                        </a:rPr>
                        <a:t>Leases </a:t>
                      </a:r>
                      <a:r>
                        <a:rPr lang="en-NZ" altLang="en-US" sz="1400" i="0" dirty="0">
                          <a:solidFill>
                            <a:srgbClr val="0070C0"/>
                          </a:solidFill>
                          <a:latin typeface="Calibri" panose="020F0502020204030204" pitchFamily="34" charset="0"/>
                          <a:cs typeface="Calibri" panose="020F0502020204030204" pitchFamily="34" charset="0"/>
                        </a:rPr>
                        <a:t>(Superseded by IPSAS 43)</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rgbClr val="7030A0"/>
                          </a:solidFill>
                          <a:latin typeface="Calibri" panose="020F0502020204030204" pitchFamily="34" charset="0"/>
                          <a:cs typeface="Calibri" panose="020F0502020204030204" pitchFamily="34" charset="0"/>
                        </a:rPr>
                        <a:t>Draft</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17</a:t>
                      </a: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73</a:t>
                      </a:r>
                    </a:p>
                  </a:txBody>
                  <a:tcPr marL="68580" marR="68580" marT="34290" marB="34290"/>
                </a:tc>
                <a:extLst>
                  <a:ext uri="{0D108BD9-81ED-4DB2-BD59-A6C34878D82A}">
                    <a16:rowId xmlns:a16="http://schemas.microsoft.com/office/drawing/2014/main" val="3472182470"/>
                  </a:ext>
                </a:extLst>
              </a:tr>
              <a:tr h="320086">
                <a:tc>
                  <a:txBody>
                    <a:bodyPr/>
                    <a:lstStyle/>
                    <a:p>
                      <a:pPr>
                        <a:lnSpc>
                          <a:spcPct val="80000"/>
                        </a:lnSpc>
                        <a:spcBef>
                          <a:spcPts val="0"/>
                        </a:spcBef>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14</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buFontTx/>
                        <a:buNone/>
                      </a:pPr>
                      <a:r>
                        <a:rPr lang="en-NZ" altLang="en-US" sz="1400" i="0" dirty="0">
                          <a:solidFill>
                            <a:schemeClr val="tx1"/>
                          </a:solidFill>
                          <a:latin typeface="Calibri" panose="020F0502020204030204" pitchFamily="34" charset="0"/>
                          <a:cs typeface="Calibri" panose="020F0502020204030204" pitchFamily="34" charset="0"/>
                        </a:rPr>
                        <a:t>Events After the Reporting Date</a:t>
                      </a:r>
                    </a:p>
                  </a:txBody>
                  <a:tcPr marL="68580" marR="68580" marT="34290" marB="34290"/>
                </a:tc>
                <a:tc>
                  <a:txBody>
                    <a:bodyPr/>
                    <a:lstStyle/>
                    <a:p>
                      <a:r>
                        <a:rPr lang="en-US" sz="1400" dirty="0">
                          <a:solidFill>
                            <a:srgbClr val="FF0000"/>
                          </a:solidFill>
                          <a:latin typeface="Calibri" panose="020F0502020204030204" pitchFamily="34" charset="0"/>
                          <a:cs typeface="Calibri" panose="020F0502020204030204" pitchFamily="34" charset="0"/>
                        </a:rPr>
                        <a:t>PSAP 15</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IFRS</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PSAK</a:t>
                      </a:r>
                    </a:p>
                  </a:txBody>
                  <a:tcPr marL="68580" marR="68580" marT="34290" marB="34290"/>
                </a:tc>
                <a:extLst>
                  <a:ext uri="{0D108BD9-81ED-4DB2-BD59-A6C34878D82A}">
                    <a16:rowId xmlns:a16="http://schemas.microsoft.com/office/drawing/2014/main" val="1369581532"/>
                  </a:ext>
                </a:extLst>
              </a:tr>
              <a:tr h="201384">
                <a:tc>
                  <a:txBody>
                    <a:bodyPr/>
                    <a:lstStyle/>
                    <a:p>
                      <a:pPr>
                        <a:lnSpc>
                          <a:spcPct val="80000"/>
                        </a:lnSpc>
                        <a:spcBef>
                          <a:spcPts val="0"/>
                        </a:spcBef>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15</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pPr>
                      <a:r>
                        <a:rPr lang="en-NZ" altLang="en-US" sz="1400" i="0" dirty="0">
                          <a:solidFill>
                            <a:schemeClr val="tx1"/>
                          </a:solidFill>
                          <a:latin typeface="Calibri" panose="020F0502020204030204" pitchFamily="34" charset="0"/>
                          <a:cs typeface="Calibri" panose="020F0502020204030204" pitchFamily="34" charset="0"/>
                        </a:rPr>
                        <a:t>Financial Instruments:  Disclosure and Presentation </a:t>
                      </a:r>
                      <a:r>
                        <a:rPr lang="en-NZ" altLang="en-US" sz="1400" i="0" dirty="0">
                          <a:solidFill>
                            <a:srgbClr val="0070C0"/>
                          </a:solidFill>
                          <a:latin typeface="Calibri" panose="020F0502020204030204" pitchFamily="34" charset="0"/>
                          <a:cs typeface="Calibri" panose="020F0502020204030204" pitchFamily="34" charset="0"/>
                        </a:rPr>
                        <a:t>(Superseded by IPSAS 28, IPSAS 29 and IPSAS 30)</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rgbClr val="7030A0"/>
                          </a:solidFill>
                          <a:latin typeface="Calibri" panose="020F0502020204030204" pitchFamily="34" charset="0"/>
                          <a:cs typeface="Calibri" panose="020F0502020204030204" pitchFamily="34" charset="0"/>
                        </a:rPr>
                        <a:t>Draft</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32</a:t>
                      </a: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60</a:t>
                      </a:r>
                    </a:p>
                  </a:txBody>
                  <a:tcPr marL="68580" marR="68580" marT="34290" marB="34290"/>
                </a:tc>
                <a:extLst>
                  <a:ext uri="{0D108BD9-81ED-4DB2-BD59-A6C34878D82A}">
                    <a16:rowId xmlns:a16="http://schemas.microsoft.com/office/drawing/2014/main" val="1421484146"/>
                  </a:ext>
                </a:extLst>
              </a:tr>
              <a:tr h="201732">
                <a:tc>
                  <a:txBody>
                    <a:bodyPr/>
                    <a:lstStyle/>
                    <a:p>
                      <a:pPr>
                        <a:lnSpc>
                          <a:spcPct val="80000"/>
                        </a:lnSpc>
                        <a:spcBef>
                          <a:spcPts val="0"/>
                        </a:spcBef>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16</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pPr>
                      <a:r>
                        <a:rPr lang="en-NZ" altLang="en-US" sz="1400" i="0" dirty="0">
                          <a:solidFill>
                            <a:schemeClr val="tx1"/>
                          </a:solidFill>
                          <a:latin typeface="Calibri" panose="020F0502020204030204" pitchFamily="34" charset="0"/>
                          <a:cs typeface="Calibri" panose="020F0502020204030204" pitchFamily="34" charset="0"/>
                        </a:rPr>
                        <a:t>Investment Property</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pPr>
                      <a:r>
                        <a:rPr lang="en-US" sz="1400" i="0" dirty="0">
                          <a:solidFill>
                            <a:srgbClr val="FF0000"/>
                          </a:solidFill>
                          <a:latin typeface="Calibri" panose="020F0502020204030204" pitchFamily="34" charset="0"/>
                          <a:cs typeface="Calibri" panose="020F0502020204030204" pitchFamily="34" charset="0"/>
                        </a:rPr>
                        <a:t>PSAP 17</a:t>
                      </a:r>
                    </a:p>
                  </a:txBody>
                  <a:tcPr marL="68580" marR="68580" marT="34290" marB="34290"/>
                </a:tc>
                <a:tc>
                  <a:txBody>
                    <a:bodyPr/>
                    <a:lstStyle/>
                    <a:p>
                      <a:pPr>
                        <a:lnSpc>
                          <a:spcPct val="80000"/>
                        </a:lnSpc>
                        <a:spcBef>
                          <a:spcPts val="0"/>
                        </a:spcBef>
                      </a:pPr>
                      <a:r>
                        <a:rPr lang="en-US" sz="1400" i="0" dirty="0">
                          <a:solidFill>
                            <a:schemeClr val="tx1"/>
                          </a:solidFill>
                          <a:latin typeface="Calibri" panose="020F0502020204030204" pitchFamily="34" charset="0"/>
                          <a:cs typeface="Calibri" panose="020F0502020204030204" pitchFamily="34" charset="0"/>
                        </a:rPr>
                        <a:t>IAS 40</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13</a:t>
                      </a:r>
                    </a:p>
                  </a:txBody>
                  <a:tcPr marL="68580" marR="68580" marT="34290" marB="34290"/>
                </a:tc>
                <a:extLst>
                  <a:ext uri="{0D108BD9-81ED-4DB2-BD59-A6C34878D82A}">
                    <a16:rowId xmlns:a16="http://schemas.microsoft.com/office/drawing/2014/main" val="803547713"/>
                  </a:ext>
                </a:extLst>
              </a:tr>
              <a:tr h="201384">
                <a:tc>
                  <a:txBody>
                    <a:bodyPr/>
                    <a:lstStyle/>
                    <a:p>
                      <a:pPr>
                        <a:lnSpc>
                          <a:spcPct val="80000"/>
                        </a:lnSpc>
                        <a:spcBef>
                          <a:spcPts val="0"/>
                        </a:spcBef>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17</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pPr>
                      <a:r>
                        <a:rPr lang="en-US" altLang="en-US" sz="1400" i="0" dirty="0">
                          <a:solidFill>
                            <a:schemeClr val="tx1"/>
                          </a:solidFill>
                          <a:latin typeface="Calibri" panose="020F0502020204030204" pitchFamily="34" charset="0"/>
                          <a:cs typeface="Calibri" panose="020F0502020204030204" pitchFamily="34" charset="0"/>
                        </a:rPr>
                        <a:t>Property, Plant and Equipment </a:t>
                      </a:r>
                      <a:r>
                        <a:rPr lang="en-NZ" altLang="en-US" sz="1400" i="0" dirty="0">
                          <a:solidFill>
                            <a:srgbClr val="00B0F0"/>
                          </a:solidFill>
                          <a:latin typeface="Calibri" panose="020F0502020204030204" pitchFamily="34" charset="0"/>
                          <a:cs typeface="Calibri" panose="020F0502020204030204" pitchFamily="34" charset="0"/>
                        </a:rPr>
                        <a:t>(Superseded by IPSAS 45)</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rgbClr val="FF0000"/>
                          </a:solidFill>
                          <a:latin typeface="Calibri" panose="020F0502020204030204" pitchFamily="34" charset="0"/>
                          <a:cs typeface="Calibri" panose="020F0502020204030204" pitchFamily="34" charset="0"/>
                        </a:rPr>
                        <a:t>PSAP 7</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16</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16</a:t>
                      </a:r>
                    </a:p>
                  </a:txBody>
                  <a:tcPr marL="68580" marR="68580" marT="34290" marB="34290"/>
                </a:tc>
                <a:extLst>
                  <a:ext uri="{0D108BD9-81ED-4DB2-BD59-A6C34878D82A}">
                    <a16:rowId xmlns:a16="http://schemas.microsoft.com/office/drawing/2014/main" val="3075790576"/>
                  </a:ext>
                </a:extLst>
              </a:tr>
              <a:tr h="201384">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18</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pPr>
                      <a:r>
                        <a:rPr lang="en-NZ" altLang="en-US" sz="1400" i="0" dirty="0">
                          <a:solidFill>
                            <a:schemeClr val="tx1"/>
                          </a:solidFill>
                          <a:latin typeface="Calibri" panose="020F0502020204030204" pitchFamily="34" charset="0"/>
                          <a:cs typeface="Calibri" panose="020F0502020204030204" pitchFamily="34" charset="0"/>
                        </a:rPr>
                        <a:t>Segment Reporting</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14</a:t>
                      </a: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5</a:t>
                      </a:r>
                    </a:p>
                  </a:txBody>
                  <a:tcPr marL="68580" marR="68580" marT="34290" marB="34290"/>
                </a:tc>
                <a:extLst>
                  <a:ext uri="{0D108BD9-81ED-4DB2-BD59-A6C34878D82A}">
                    <a16:rowId xmlns:a16="http://schemas.microsoft.com/office/drawing/2014/main" val="289446179"/>
                  </a:ext>
                </a:extLst>
              </a:tr>
              <a:tr h="201384">
                <a:tc>
                  <a:txBody>
                    <a:bodyPr/>
                    <a:lstStyle/>
                    <a:p>
                      <a:pPr>
                        <a:lnSpc>
                          <a:spcPct val="80000"/>
                        </a:lnSpc>
                        <a:spcBef>
                          <a:spcPts val="0"/>
                        </a:spcBef>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19</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Provisions, Contingent Liabilities and Contingent Assets</a:t>
                      </a:r>
                      <a:endParaRPr lang="en-NZ"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pPr>
                      <a:r>
                        <a:rPr lang="en-US" sz="1400" i="0" dirty="0">
                          <a:solidFill>
                            <a:srgbClr val="7030A0"/>
                          </a:solidFill>
                          <a:latin typeface="Calibri" panose="020F0502020204030204" pitchFamily="34" charset="0"/>
                          <a:cs typeface="Calibri" panose="020F0502020204030204" pitchFamily="34" charset="0"/>
                        </a:rPr>
                        <a:t>Draft</a:t>
                      </a:r>
                    </a:p>
                  </a:txBody>
                  <a:tcPr marL="68580" marR="68580" marT="34290" marB="34290"/>
                </a:tc>
                <a:tc>
                  <a:txBody>
                    <a:bodyPr/>
                    <a:lstStyle/>
                    <a:p>
                      <a:pPr>
                        <a:lnSpc>
                          <a:spcPct val="80000"/>
                        </a:lnSpc>
                        <a:spcBef>
                          <a:spcPts val="0"/>
                        </a:spcBef>
                      </a:pPr>
                      <a:r>
                        <a:rPr lang="en-US" sz="1400" i="0" dirty="0">
                          <a:solidFill>
                            <a:schemeClr val="tx1"/>
                          </a:solidFill>
                          <a:latin typeface="Calibri" panose="020F0502020204030204" pitchFamily="34" charset="0"/>
                          <a:cs typeface="Calibri" panose="020F0502020204030204" pitchFamily="34" charset="0"/>
                        </a:rPr>
                        <a:t>IAS 37</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57</a:t>
                      </a:r>
                    </a:p>
                  </a:txBody>
                  <a:tcPr marL="68580" marR="68580" marT="34290" marB="34290"/>
                </a:tc>
                <a:extLst>
                  <a:ext uri="{0D108BD9-81ED-4DB2-BD59-A6C34878D82A}">
                    <a16:rowId xmlns:a16="http://schemas.microsoft.com/office/drawing/2014/main" val="914600575"/>
                  </a:ext>
                </a:extLst>
              </a:tr>
              <a:tr h="201384">
                <a:tc>
                  <a:txBody>
                    <a:bodyPr/>
                    <a:lstStyle/>
                    <a:p>
                      <a:pPr>
                        <a:lnSpc>
                          <a:spcPct val="80000"/>
                        </a:lnSpc>
                        <a:spcBef>
                          <a:spcPts val="0"/>
                        </a:spcBef>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20</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Related Party Disclosures </a:t>
                      </a:r>
                      <a:endParaRPr lang="en-NZ"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err="1">
                          <a:solidFill>
                            <a:schemeClr val="tx1"/>
                          </a:solidFill>
                          <a:latin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24</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7</a:t>
                      </a:r>
                    </a:p>
                  </a:txBody>
                  <a:tcPr marL="68580" marR="68580" marT="34290" marB="34290"/>
                </a:tc>
                <a:extLst>
                  <a:ext uri="{0D108BD9-81ED-4DB2-BD59-A6C34878D82A}">
                    <a16:rowId xmlns:a16="http://schemas.microsoft.com/office/drawing/2014/main" val="3903664631"/>
                  </a:ext>
                </a:extLst>
              </a:tr>
              <a:tr h="320086">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21</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spcBef>
                          <a:spcPts val="0"/>
                        </a:spcBef>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Impairment of Non-Cash Generating Assets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err="1">
                          <a:solidFill>
                            <a:schemeClr val="tx1"/>
                          </a:solidFill>
                          <a:latin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extLst>
                  <a:ext uri="{0D108BD9-81ED-4DB2-BD59-A6C34878D82A}">
                    <a16:rowId xmlns:a16="http://schemas.microsoft.com/office/drawing/2014/main" val="251833313"/>
                  </a:ext>
                </a:extLst>
              </a:tr>
              <a:tr h="201384">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22</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Disclosure of Financial Information About the General Government Sector</a:t>
                      </a:r>
                      <a:endParaRPr lang="en-AU"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extLst>
                  <a:ext uri="{0D108BD9-81ED-4DB2-BD59-A6C34878D82A}">
                    <a16:rowId xmlns:a16="http://schemas.microsoft.com/office/drawing/2014/main" val="742038630"/>
                  </a:ext>
                </a:extLst>
              </a:tr>
              <a:tr h="201384">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NZ" altLang="en-US" sz="1400" b="0" i="0" u="none" strike="noStrike" kern="1200" cap="none" spc="0" normalizeH="0" baseline="0" noProof="0" dirty="0">
                          <a:ln>
                            <a:noFill/>
                          </a:ln>
                          <a:solidFill>
                            <a:schemeClr val="tx1"/>
                          </a:solidFill>
                          <a:effectLst>
                            <a:outerShdw blurRad="38100" dist="38100" dir="2700000" algn="tl">
                              <a:srgbClr val="FFFFFF"/>
                            </a:outerShdw>
                          </a:effectLst>
                          <a:uLnTx/>
                          <a:uFillTx/>
                          <a:latin typeface="Calibri" panose="020F0502020204030204" pitchFamily="34" charset="0"/>
                          <a:ea typeface="+mn-ea"/>
                          <a:cs typeface="Calibri" panose="020F0502020204030204" pitchFamily="34" charset="0"/>
                        </a:rPr>
                        <a:t>IPSAS 23</a:t>
                      </a:r>
                      <a:endPar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Revenue from Non-Exchange Transactions (Taxes and Transfers) </a:t>
                      </a:r>
                      <a:r>
                        <a:rPr lang="en-NZ" altLang="en-US" sz="1400" i="0" dirty="0">
                          <a:solidFill>
                            <a:srgbClr val="00B0F0"/>
                          </a:solidFill>
                          <a:latin typeface="Calibri" panose="020F0502020204030204" pitchFamily="34" charset="0"/>
                          <a:cs typeface="Calibri" panose="020F0502020204030204" pitchFamily="34" charset="0"/>
                        </a:rPr>
                        <a:t>(Superseded by IPSAS 47)</a:t>
                      </a:r>
                      <a:endParaRPr lang="en-AU"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Draft</a:t>
                      </a:r>
                      <a:endParaRPr lang="en-US" sz="1400" i="0" dirty="0">
                        <a:solidFill>
                          <a:srgbClr val="7030A0"/>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extLst>
                  <a:ext uri="{0D108BD9-81ED-4DB2-BD59-A6C34878D82A}">
                    <a16:rowId xmlns:a16="http://schemas.microsoft.com/office/drawing/2014/main" val="2362153294"/>
                  </a:ext>
                </a:extLst>
              </a:tr>
            </a:tbl>
          </a:graphicData>
        </a:graphic>
      </p:graphicFrame>
    </p:spTree>
    <p:extLst>
      <p:ext uri="{BB962C8B-B14F-4D97-AF65-F5344CB8AC3E}">
        <p14:creationId xmlns:p14="http://schemas.microsoft.com/office/powerpoint/2010/main" val="3871260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a:extLst>
              <a:ext uri="{FF2B5EF4-FFF2-40B4-BE49-F238E27FC236}">
                <a16:creationId xmlns:a16="http://schemas.microsoft.com/office/drawing/2014/main" id="{9038048D-731E-41AD-90EE-E428501CC786}"/>
              </a:ext>
            </a:extLst>
          </p:cNvPr>
          <p:cNvSpPr>
            <a:spLocks noGrp="1"/>
          </p:cNvSpPr>
          <p:nvPr>
            <p:ph type="title"/>
          </p:nvPr>
        </p:nvSpPr>
        <p:spPr>
          <a:xfrm>
            <a:off x="1823550" y="0"/>
            <a:ext cx="5496900" cy="572700"/>
          </a:xfrm>
        </p:spPr>
        <p:txBody>
          <a:bodyPr/>
          <a:lstStyle/>
          <a:p>
            <a:r>
              <a:rPr lang="en-US" dirty="0"/>
              <a:t>IPSAS</a:t>
            </a:r>
            <a:endParaRPr lang="en-ID" dirty="0"/>
          </a:p>
        </p:txBody>
      </p:sp>
      <p:sp>
        <p:nvSpPr>
          <p:cNvPr id="7" name="Slide Number Placeholder 3">
            <a:extLst>
              <a:ext uri="{FF2B5EF4-FFF2-40B4-BE49-F238E27FC236}">
                <a16:creationId xmlns:a16="http://schemas.microsoft.com/office/drawing/2014/main" id="{015CC29D-2D7F-4346-93B7-FC9EC44C100D}"/>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20</a:t>
            </a:fld>
            <a:endParaRPr lang="en-US" dirty="0"/>
          </a:p>
        </p:txBody>
      </p:sp>
      <p:graphicFrame>
        <p:nvGraphicFramePr>
          <p:cNvPr id="5" name="Table 4">
            <a:extLst>
              <a:ext uri="{FF2B5EF4-FFF2-40B4-BE49-F238E27FC236}">
                <a16:creationId xmlns:a16="http://schemas.microsoft.com/office/drawing/2014/main" id="{F850380B-6431-4FD2-849F-90EFFFDDFFA9}"/>
              </a:ext>
            </a:extLst>
          </p:cNvPr>
          <p:cNvGraphicFramePr>
            <a:graphicFrameLocks noGrp="1"/>
          </p:cNvGraphicFramePr>
          <p:nvPr>
            <p:extLst>
              <p:ext uri="{D42A27DB-BD31-4B8C-83A1-F6EECF244321}">
                <p14:modId xmlns:p14="http://schemas.microsoft.com/office/powerpoint/2010/main" val="3896926054"/>
              </p:ext>
            </p:extLst>
          </p:nvPr>
        </p:nvGraphicFramePr>
        <p:xfrm>
          <a:off x="1073888" y="690493"/>
          <a:ext cx="7122583" cy="4134387"/>
        </p:xfrm>
        <a:graphic>
          <a:graphicData uri="http://schemas.openxmlformats.org/drawingml/2006/table">
            <a:tbl>
              <a:tblPr firstRow="1" bandRow="1">
                <a:tableStyleId>{21E4AEA4-8DFA-4A89-87EB-49C32662AFE0}</a:tableStyleId>
              </a:tblPr>
              <a:tblGrid>
                <a:gridCol w="797442">
                  <a:extLst>
                    <a:ext uri="{9D8B030D-6E8A-4147-A177-3AD203B41FA5}">
                      <a16:colId xmlns:a16="http://schemas.microsoft.com/office/drawing/2014/main" val="813309470"/>
                    </a:ext>
                  </a:extLst>
                </a:gridCol>
                <a:gridCol w="3944386">
                  <a:extLst>
                    <a:ext uri="{9D8B030D-6E8A-4147-A177-3AD203B41FA5}">
                      <a16:colId xmlns:a16="http://schemas.microsoft.com/office/drawing/2014/main" val="358314465"/>
                    </a:ext>
                  </a:extLst>
                </a:gridCol>
                <a:gridCol w="852765">
                  <a:extLst>
                    <a:ext uri="{9D8B030D-6E8A-4147-A177-3AD203B41FA5}">
                      <a16:colId xmlns:a16="http://schemas.microsoft.com/office/drawing/2014/main" val="2010016948"/>
                    </a:ext>
                  </a:extLst>
                </a:gridCol>
                <a:gridCol w="758740">
                  <a:extLst>
                    <a:ext uri="{9D8B030D-6E8A-4147-A177-3AD203B41FA5}">
                      <a16:colId xmlns:a16="http://schemas.microsoft.com/office/drawing/2014/main" val="675150827"/>
                    </a:ext>
                  </a:extLst>
                </a:gridCol>
                <a:gridCol w="769250">
                  <a:extLst>
                    <a:ext uri="{9D8B030D-6E8A-4147-A177-3AD203B41FA5}">
                      <a16:colId xmlns:a16="http://schemas.microsoft.com/office/drawing/2014/main" val="1514624193"/>
                    </a:ext>
                  </a:extLst>
                </a:gridCol>
              </a:tblGrid>
              <a:tr h="217872">
                <a:tc>
                  <a:txBody>
                    <a:bodyPr/>
                    <a:lstStyle/>
                    <a:p>
                      <a:pPr>
                        <a:lnSpc>
                          <a:spcPct val="80000"/>
                        </a:lnSpc>
                      </a:pPr>
                      <a:r>
                        <a:rPr lang="en-US" sz="1400" dirty="0">
                          <a:solidFill>
                            <a:schemeClr val="tx1"/>
                          </a:solidFill>
                          <a:latin typeface="Calibri" panose="020F0502020204030204" pitchFamily="34" charset="0"/>
                          <a:cs typeface="Calibri" panose="020F0502020204030204" pitchFamily="34" charset="0"/>
                        </a:rPr>
                        <a:t>IPSAS</a:t>
                      </a:r>
                    </a:p>
                  </a:txBody>
                  <a:tcPr marL="68580" marR="68580" marT="34290" marB="34290"/>
                </a:tc>
                <a:tc>
                  <a:txBody>
                    <a:bodyPr/>
                    <a:lstStyle/>
                    <a:p>
                      <a:pPr>
                        <a:lnSpc>
                          <a:spcPct val="80000"/>
                        </a:lnSpc>
                      </a:pPr>
                      <a:r>
                        <a:rPr lang="en-US" sz="1400" dirty="0">
                          <a:solidFill>
                            <a:schemeClr val="tx1"/>
                          </a:solidFill>
                          <a:latin typeface="Calibri" panose="020F0502020204030204" pitchFamily="34" charset="0"/>
                          <a:cs typeface="Calibri" panose="020F0502020204030204" pitchFamily="34" charset="0"/>
                        </a:rPr>
                        <a:t>Title</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PSAP</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IFRS</a:t>
                      </a:r>
                    </a:p>
                  </a:txBody>
                  <a:tcPr marL="68580" marR="68580" marT="34290" marB="34290"/>
                </a:tc>
                <a:tc>
                  <a:txBody>
                    <a:bodyPr/>
                    <a:lstStyle/>
                    <a:p>
                      <a:r>
                        <a:rPr lang="en-US" sz="1400" dirty="0">
                          <a:solidFill>
                            <a:schemeClr val="tx1"/>
                          </a:solidFill>
                          <a:latin typeface="Calibri" panose="020F0502020204030204" pitchFamily="34" charset="0"/>
                          <a:cs typeface="Calibri" panose="020F0502020204030204" pitchFamily="34" charset="0"/>
                        </a:rPr>
                        <a:t>PSAK</a:t>
                      </a:r>
                    </a:p>
                  </a:txBody>
                  <a:tcPr marL="68580" marR="68580" marT="34290" marB="34290"/>
                </a:tc>
                <a:extLst>
                  <a:ext uri="{0D108BD9-81ED-4DB2-BD59-A6C34878D82A}">
                    <a16:rowId xmlns:a16="http://schemas.microsoft.com/office/drawing/2014/main" val="4239310038"/>
                  </a:ext>
                </a:extLst>
              </a:tr>
              <a:tr h="201384">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NZ" altLang="en-US" sz="1400" b="0" i="0" u="none" strike="noStrike" kern="1200" cap="none" spc="0" normalizeH="0" baseline="0" noProof="0" dirty="0">
                          <a:ln>
                            <a:noFill/>
                          </a:ln>
                          <a:solidFill>
                            <a:schemeClr val="tx1"/>
                          </a:solidFill>
                          <a:effectLst>
                            <a:outerShdw blurRad="38100" dist="38100" dir="2700000" algn="tl">
                              <a:srgbClr val="FFFFFF"/>
                            </a:outerShdw>
                          </a:effectLst>
                          <a:uLnTx/>
                          <a:uFillTx/>
                          <a:latin typeface="Calibri" panose="020F0502020204030204" pitchFamily="34" charset="0"/>
                          <a:ea typeface="+mn-ea"/>
                          <a:cs typeface="Calibri" panose="020F0502020204030204" pitchFamily="34" charset="0"/>
                        </a:rPr>
                        <a:t>IPSAS 24</a:t>
                      </a:r>
                      <a:endPar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Presentation of Budget Information in Financial Statements</a:t>
                      </a:r>
                      <a:endParaRPr lang="en-AU"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extLst>
                  <a:ext uri="{0D108BD9-81ED-4DB2-BD59-A6C34878D82A}">
                    <a16:rowId xmlns:a16="http://schemas.microsoft.com/office/drawing/2014/main" val="3724747969"/>
                  </a:ext>
                </a:extLst>
              </a:tr>
              <a:tr h="201384">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NZ" altLang="en-US" sz="1400" b="0" i="0" u="none" strike="noStrike" kern="1200" cap="none" spc="0" normalizeH="0" baseline="0" noProof="0" dirty="0">
                          <a:ln>
                            <a:noFill/>
                          </a:ln>
                          <a:solidFill>
                            <a:schemeClr val="tx1"/>
                          </a:solidFill>
                          <a:effectLst>
                            <a:outerShdw blurRad="38100" dist="38100" dir="2700000" algn="tl">
                              <a:srgbClr val="FFFFFF"/>
                            </a:outerShdw>
                          </a:effectLst>
                          <a:uLnTx/>
                          <a:uFillTx/>
                          <a:latin typeface="Calibri" panose="020F0502020204030204" pitchFamily="34" charset="0"/>
                          <a:ea typeface="+mn-ea"/>
                          <a:cs typeface="Calibri" panose="020F0502020204030204" pitchFamily="34" charset="0"/>
                        </a:rPr>
                        <a:t>IPSAS 25</a:t>
                      </a:r>
                      <a:endPar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68580" marR="68580" marT="34290" marB="34290"/>
                </a:tc>
                <a:tc>
                  <a:txBody>
                    <a:bodyPr/>
                    <a:lstStyle/>
                    <a:p>
                      <a:pPr>
                        <a:lnSpc>
                          <a:spcPct val="90000"/>
                        </a:lnSpc>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Employee Benefits </a:t>
                      </a:r>
                      <a:r>
                        <a:rPr lang="en-NZ" altLang="en-US" sz="1400" i="0" dirty="0">
                          <a:solidFill>
                            <a:srgbClr val="0070C0"/>
                          </a:solidFill>
                          <a:latin typeface="Calibri" panose="020F0502020204030204" pitchFamily="34" charset="0"/>
                          <a:cs typeface="Calibri" panose="020F0502020204030204" pitchFamily="34" charset="0"/>
                        </a:rPr>
                        <a:t>(Superseded by IPSAS 39)</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rgbClr val="7030A0"/>
                          </a:solidFill>
                          <a:latin typeface="Calibri" panose="020F0502020204030204" pitchFamily="34" charset="0"/>
                          <a:cs typeface="Calibri" panose="020F0502020204030204" pitchFamily="34" charset="0"/>
                        </a:rPr>
                        <a:t>RPMK</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IAS 19</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24</a:t>
                      </a:r>
                    </a:p>
                  </a:txBody>
                  <a:tcPr marL="68580" marR="68580" marT="34290" marB="34290"/>
                </a:tc>
                <a:extLst>
                  <a:ext uri="{0D108BD9-81ED-4DB2-BD59-A6C34878D82A}">
                    <a16:rowId xmlns:a16="http://schemas.microsoft.com/office/drawing/2014/main" val="139718887"/>
                  </a:ext>
                </a:extLst>
              </a:tr>
              <a:tr h="201384">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IPSAS 26</a:t>
                      </a:r>
                    </a:p>
                  </a:txBody>
                  <a:tcPr marL="68580" marR="68580" marT="34290" marB="34290"/>
                </a:tc>
                <a:tc>
                  <a:txBody>
                    <a:bodyPr/>
                    <a:lstStyle/>
                    <a:p>
                      <a:pPr>
                        <a:lnSpc>
                          <a:spcPct val="90000"/>
                        </a:lnSpc>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Impairment of Cash-Generating Assets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err="1">
                          <a:solidFill>
                            <a:schemeClr val="tx1"/>
                          </a:solidFill>
                          <a:latin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36</a:t>
                      </a: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48</a:t>
                      </a:r>
                    </a:p>
                  </a:txBody>
                  <a:tcPr marL="68580" marR="68580" marT="34290" marB="34290"/>
                </a:tc>
                <a:extLst>
                  <a:ext uri="{0D108BD9-81ED-4DB2-BD59-A6C34878D82A}">
                    <a16:rowId xmlns:a16="http://schemas.microsoft.com/office/drawing/2014/main" val="3472182470"/>
                  </a:ext>
                </a:extLst>
              </a:tr>
              <a:tr h="320086">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27</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spcBef>
                          <a:spcPct val="40000"/>
                        </a:spcBef>
                        <a:buFontTx/>
                        <a:buNone/>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Agriculture</a:t>
                      </a:r>
                      <a:endParaRPr lang="en-NZ"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rgbClr val="7030A0"/>
                          </a:solidFill>
                          <a:latin typeface="Calibri" panose="020F0502020204030204" pitchFamily="34" charset="0"/>
                          <a:cs typeface="Calibri" panose="020F0502020204030204" pitchFamily="34" charset="0"/>
                        </a:rPr>
                        <a:t>RPMK</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IAS 41</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69</a:t>
                      </a:r>
                    </a:p>
                  </a:txBody>
                  <a:tcPr marL="68580" marR="68580" marT="34290" marB="34290"/>
                </a:tc>
                <a:extLst>
                  <a:ext uri="{0D108BD9-81ED-4DB2-BD59-A6C34878D82A}">
                    <a16:rowId xmlns:a16="http://schemas.microsoft.com/office/drawing/2014/main" val="1369581532"/>
                  </a:ext>
                </a:extLst>
              </a:tr>
              <a:tr h="201384">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28</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spcBef>
                          <a:spcPct val="40000"/>
                        </a:spcBef>
                        <a:buFontTx/>
                        <a:buNone/>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Financial Instruments: Presentation</a:t>
                      </a:r>
                      <a:endParaRPr lang="en-NZ"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rgbClr val="7030A0"/>
                          </a:solidFill>
                          <a:latin typeface="Calibri" panose="020F0502020204030204" pitchFamily="34" charset="0"/>
                          <a:cs typeface="Calibri" panose="020F0502020204030204" pitchFamily="34" charset="0"/>
                        </a:rPr>
                        <a:t>Draft</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IAS 32</a:t>
                      </a: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50</a:t>
                      </a:r>
                    </a:p>
                  </a:txBody>
                  <a:tcPr marL="68580" marR="68580" marT="34290" marB="34290"/>
                </a:tc>
                <a:extLst>
                  <a:ext uri="{0D108BD9-81ED-4DB2-BD59-A6C34878D82A}">
                    <a16:rowId xmlns:a16="http://schemas.microsoft.com/office/drawing/2014/main" val="1421484146"/>
                  </a:ext>
                </a:extLst>
              </a:tr>
              <a:tr h="201732">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29</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Financial Instruments: Recognition and Measurement </a:t>
                      </a:r>
                      <a:r>
                        <a:rPr lang="en-NZ" altLang="en-US" sz="1400" i="0" dirty="0">
                          <a:solidFill>
                            <a:srgbClr val="0070C0"/>
                          </a:solidFill>
                          <a:latin typeface="Calibri" panose="020F0502020204030204" pitchFamily="34" charset="0"/>
                          <a:cs typeface="Calibri" panose="020F0502020204030204" pitchFamily="34" charset="0"/>
                        </a:rPr>
                        <a:t>(Superseded by IPSAS 41)</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7030A0"/>
                          </a:solidFill>
                          <a:latin typeface="Calibri" panose="020F0502020204030204" pitchFamily="34" charset="0"/>
                          <a:cs typeface="Calibri" panose="020F0502020204030204" pitchFamily="34" charset="0"/>
                        </a:rPr>
                        <a:t>Draft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39</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68</a:t>
                      </a:r>
                    </a:p>
                  </a:txBody>
                  <a:tcPr marL="68580" marR="68580" marT="34290" marB="34290"/>
                </a:tc>
                <a:extLst>
                  <a:ext uri="{0D108BD9-81ED-4DB2-BD59-A6C34878D82A}">
                    <a16:rowId xmlns:a16="http://schemas.microsoft.com/office/drawing/2014/main" val="803547713"/>
                  </a:ext>
                </a:extLst>
              </a:tr>
              <a:tr h="201384">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30</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Financial Instruments: Disclosure</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972978"/>
                          </a:solidFill>
                          <a:latin typeface="Calibri" panose="020F0502020204030204" pitchFamily="34" charset="0"/>
                          <a:cs typeface="Calibri" panose="020F0502020204030204" pitchFamily="34" charset="0"/>
                        </a:rPr>
                        <a:t>Draft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IFRS 7</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60</a:t>
                      </a:r>
                    </a:p>
                  </a:txBody>
                  <a:tcPr marL="68580" marR="68580" marT="34290" marB="34290"/>
                </a:tc>
                <a:extLst>
                  <a:ext uri="{0D108BD9-81ED-4DB2-BD59-A6C34878D82A}">
                    <a16:rowId xmlns:a16="http://schemas.microsoft.com/office/drawing/2014/main" val="3075790576"/>
                  </a:ext>
                </a:extLst>
              </a:tr>
              <a:tr h="201384">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31</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Intangible Assets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a:solidFill>
                            <a:srgbClr val="FF0000"/>
                          </a:solidFill>
                          <a:latin typeface="Calibri" panose="020F0502020204030204" pitchFamily="34" charset="0"/>
                          <a:cs typeface="Calibri" panose="020F0502020204030204" pitchFamily="34" charset="0"/>
                        </a:rPr>
                        <a:t>PSAP 14</a:t>
                      </a:r>
                      <a:endParaRPr lang="en-US" sz="1400" i="0" dirty="0">
                        <a:solidFill>
                          <a:srgbClr val="FF0000"/>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38</a:t>
                      </a:r>
                    </a:p>
                  </a:txBody>
                  <a:tcPr marL="68580" marR="68580" marT="34290" marB="34290"/>
                </a:tc>
                <a:tc>
                  <a:txBody>
                    <a:bodyPr/>
                    <a:lstStyle/>
                    <a:p>
                      <a:pPr>
                        <a:lnSpc>
                          <a:spcPct val="80000"/>
                        </a:lnSpc>
                      </a:pPr>
                      <a:r>
                        <a:rPr lang="en-US" sz="1400" i="0" dirty="0">
                          <a:solidFill>
                            <a:schemeClr val="tx1"/>
                          </a:solidFill>
                          <a:latin typeface="Calibri" panose="020F0502020204030204" pitchFamily="34" charset="0"/>
                          <a:cs typeface="Calibri" panose="020F0502020204030204" pitchFamily="34" charset="0"/>
                        </a:rPr>
                        <a:t>PSAK 19</a:t>
                      </a:r>
                    </a:p>
                  </a:txBody>
                  <a:tcPr marL="68580" marR="68580" marT="34290" marB="34290"/>
                </a:tc>
                <a:extLst>
                  <a:ext uri="{0D108BD9-81ED-4DB2-BD59-A6C34878D82A}">
                    <a16:rowId xmlns:a16="http://schemas.microsoft.com/office/drawing/2014/main" val="289446179"/>
                  </a:ext>
                </a:extLst>
              </a:tr>
              <a:tr h="201384">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IPSAS 32</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b="0" i="0" u="none" strike="noStrike" kern="1200" baseline="0" dirty="0">
                          <a:solidFill>
                            <a:schemeClr val="tx1"/>
                          </a:solidFill>
                          <a:latin typeface="Calibri" panose="020F0502020204030204" pitchFamily="34" charset="0"/>
                          <a:ea typeface="+mn-ea"/>
                          <a:cs typeface="Calibri" panose="020F0502020204030204" pitchFamily="34" charset="0"/>
                        </a:rPr>
                        <a:t>Service Concession Arrangements: Grantor</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FF0000"/>
                          </a:solidFill>
                          <a:latin typeface="Calibri" panose="020F0502020204030204" pitchFamily="34" charset="0"/>
                          <a:cs typeface="Calibri" panose="020F0502020204030204" pitchFamily="34" charset="0"/>
                        </a:rPr>
                        <a:t>PSAP 16</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IFRIS 12</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ISAK 16 </a:t>
                      </a:r>
                    </a:p>
                  </a:txBody>
                  <a:tcPr marL="68580" marR="68580" marT="34290" marB="34290"/>
                </a:tc>
                <a:extLst>
                  <a:ext uri="{0D108BD9-81ED-4DB2-BD59-A6C34878D82A}">
                    <a16:rowId xmlns:a16="http://schemas.microsoft.com/office/drawing/2014/main" val="914600575"/>
                  </a:ext>
                </a:extLst>
              </a:tr>
              <a:tr h="201384">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IPSAS 33</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NZ" altLang="en-US" sz="1400" i="0" dirty="0">
                          <a:solidFill>
                            <a:schemeClr val="tx1"/>
                          </a:solidFill>
                          <a:latin typeface="Calibri" panose="020F0502020204030204" pitchFamily="34" charset="0"/>
                          <a:cs typeface="Calibri" panose="020F0502020204030204" pitchFamily="34" charset="0"/>
                        </a:rPr>
                        <a:t>First time Adoption of Accrual Basis IPSAS</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IFRS</a:t>
                      </a:r>
                      <a:r>
                        <a:rPr lang="en-US" sz="1400" i="0" baseline="0" dirty="0">
                          <a:solidFill>
                            <a:schemeClr val="tx1"/>
                          </a:solidFill>
                          <a:latin typeface="Calibri" panose="020F0502020204030204" pitchFamily="34" charset="0"/>
                          <a:cs typeface="Calibri" panose="020F0502020204030204" pitchFamily="34" charset="0"/>
                        </a:rPr>
                        <a:t> 1</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a:t>
                      </a:r>
                    </a:p>
                  </a:txBody>
                  <a:tcPr marL="68580" marR="68580" marT="34290" marB="34290"/>
                </a:tc>
                <a:extLst>
                  <a:ext uri="{0D108BD9-81ED-4DB2-BD59-A6C34878D82A}">
                    <a16:rowId xmlns:a16="http://schemas.microsoft.com/office/drawing/2014/main" val="3903664631"/>
                  </a:ext>
                </a:extLst>
              </a:tr>
              <a:tr h="320086">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IPSAS 34</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cs typeface="Calibri" panose="020F0502020204030204" pitchFamily="34" charset="0"/>
                        </a:rPr>
                        <a:t>Separate</a:t>
                      </a:r>
                      <a:r>
                        <a:rPr lang="en-US" sz="1400" i="0" baseline="0" dirty="0">
                          <a:solidFill>
                            <a:schemeClr val="tx1"/>
                          </a:solidFill>
                          <a:latin typeface="Calibri" panose="020F0502020204030204" pitchFamily="34" charset="0"/>
                          <a:cs typeface="Calibri" panose="020F0502020204030204" pitchFamily="34" charset="0"/>
                        </a:rPr>
                        <a:t> Financial Statements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27</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4</a:t>
                      </a:r>
                    </a:p>
                  </a:txBody>
                  <a:tcPr marL="68580" marR="68580" marT="34290" marB="34290"/>
                </a:tc>
                <a:extLst>
                  <a:ext uri="{0D108BD9-81ED-4DB2-BD59-A6C34878D82A}">
                    <a16:rowId xmlns:a16="http://schemas.microsoft.com/office/drawing/2014/main" val="251833313"/>
                  </a:ext>
                </a:extLst>
              </a:tr>
              <a:tr h="0">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IPSAS 35</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AU" altLang="en-US" sz="1400" i="0" dirty="0">
                          <a:solidFill>
                            <a:schemeClr val="tx1"/>
                          </a:solidFill>
                          <a:latin typeface="Calibri" panose="020F0502020204030204" pitchFamily="34" charset="0"/>
                          <a:cs typeface="Calibri" panose="020F0502020204030204" pitchFamily="34" charset="0"/>
                        </a:rPr>
                        <a:t>Consolidated Financial Statements</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err="1">
                          <a:solidFill>
                            <a:schemeClr val="tx1"/>
                          </a:solidFill>
                          <a:latin typeface="Calibri" panose="020F0502020204030204" pitchFamily="34" charset="0"/>
                          <a:cs typeface="Calibri" panose="020F0502020204030204" pitchFamily="34" charset="0"/>
                        </a:rPr>
                        <a:t>Diskusi</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IFRS 10</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65</a:t>
                      </a:r>
                    </a:p>
                  </a:txBody>
                  <a:tcPr marL="68580" marR="68580" marT="34290" marB="34290"/>
                </a:tc>
                <a:extLst>
                  <a:ext uri="{0D108BD9-81ED-4DB2-BD59-A6C34878D82A}">
                    <a16:rowId xmlns:a16="http://schemas.microsoft.com/office/drawing/2014/main" val="742038630"/>
                  </a:ext>
                </a:extLst>
              </a:tr>
              <a:tr h="0">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IPSAS 36</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AU" altLang="en-US" sz="1400" i="0" dirty="0">
                          <a:solidFill>
                            <a:schemeClr val="tx1"/>
                          </a:solidFill>
                          <a:latin typeface="Calibri" panose="020F0502020204030204" pitchFamily="34" charset="0"/>
                          <a:cs typeface="Calibri" panose="020F0502020204030204" pitchFamily="34" charset="0"/>
                        </a:rPr>
                        <a:t>Investment in Association and</a:t>
                      </a:r>
                      <a:r>
                        <a:rPr lang="en-AU" altLang="en-US" sz="1400" i="0" baseline="0" dirty="0">
                          <a:solidFill>
                            <a:schemeClr val="tx1"/>
                          </a:solidFill>
                          <a:latin typeface="Calibri" panose="020F0502020204030204" pitchFamily="34" charset="0"/>
                          <a:cs typeface="Calibri" panose="020F0502020204030204" pitchFamily="34" charset="0"/>
                        </a:rPr>
                        <a:t> Joint Ventures</a:t>
                      </a:r>
                      <a:endParaRPr lang="en-AU" alt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err="1">
                          <a:solidFill>
                            <a:schemeClr val="tx1"/>
                          </a:solidFill>
                          <a:latin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IAS </a:t>
                      </a:r>
                    </a:p>
                  </a:txBody>
                  <a:tcPr marL="68580" marR="68580" marT="34290" marB="34290"/>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i="0" dirty="0">
                          <a:solidFill>
                            <a:schemeClr val="tx1"/>
                          </a:solidFill>
                          <a:latin typeface="Calibri" panose="020F0502020204030204" pitchFamily="34" charset="0"/>
                          <a:cs typeface="Calibri" panose="020F0502020204030204" pitchFamily="34" charset="0"/>
                        </a:rPr>
                        <a:t>PSAK 15</a:t>
                      </a:r>
                    </a:p>
                  </a:txBody>
                  <a:tcPr marL="68580" marR="68580" marT="34290" marB="34290"/>
                </a:tc>
                <a:extLst>
                  <a:ext uri="{0D108BD9-81ED-4DB2-BD59-A6C34878D82A}">
                    <a16:rowId xmlns:a16="http://schemas.microsoft.com/office/drawing/2014/main" val="866805783"/>
                  </a:ext>
                </a:extLst>
              </a:tr>
            </a:tbl>
          </a:graphicData>
        </a:graphic>
      </p:graphicFrame>
    </p:spTree>
    <p:extLst>
      <p:ext uri="{BB962C8B-B14F-4D97-AF65-F5344CB8AC3E}">
        <p14:creationId xmlns:p14="http://schemas.microsoft.com/office/powerpoint/2010/main" val="855245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a:extLst>
              <a:ext uri="{FF2B5EF4-FFF2-40B4-BE49-F238E27FC236}">
                <a16:creationId xmlns:a16="http://schemas.microsoft.com/office/drawing/2014/main" id="{9038048D-731E-41AD-90EE-E428501CC786}"/>
              </a:ext>
            </a:extLst>
          </p:cNvPr>
          <p:cNvSpPr>
            <a:spLocks noGrp="1"/>
          </p:cNvSpPr>
          <p:nvPr>
            <p:ph type="title"/>
          </p:nvPr>
        </p:nvSpPr>
        <p:spPr>
          <a:xfrm>
            <a:off x="1823550" y="136449"/>
            <a:ext cx="5496900" cy="572700"/>
          </a:xfrm>
        </p:spPr>
        <p:txBody>
          <a:bodyPr/>
          <a:lstStyle/>
          <a:p>
            <a:r>
              <a:rPr lang="en-US" dirty="0"/>
              <a:t>IPSAS</a:t>
            </a:r>
            <a:endParaRPr lang="en-ID" dirty="0"/>
          </a:p>
        </p:txBody>
      </p:sp>
      <p:graphicFrame>
        <p:nvGraphicFramePr>
          <p:cNvPr id="5" name="Table 4">
            <a:extLst>
              <a:ext uri="{FF2B5EF4-FFF2-40B4-BE49-F238E27FC236}">
                <a16:creationId xmlns:a16="http://schemas.microsoft.com/office/drawing/2014/main" id="{3DC77BB7-EF23-46B9-8BD2-EE2F5FDCD785}"/>
              </a:ext>
            </a:extLst>
          </p:cNvPr>
          <p:cNvGraphicFramePr>
            <a:graphicFrameLocks noGrp="1"/>
          </p:cNvGraphicFramePr>
          <p:nvPr>
            <p:extLst>
              <p:ext uri="{D42A27DB-BD31-4B8C-83A1-F6EECF244321}">
                <p14:modId xmlns:p14="http://schemas.microsoft.com/office/powerpoint/2010/main" val="1204365339"/>
              </p:ext>
            </p:extLst>
          </p:nvPr>
        </p:nvGraphicFramePr>
        <p:xfrm>
          <a:off x="1056610" y="794210"/>
          <a:ext cx="6981604" cy="4139184"/>
        </p:xfrm>
        <a:graphic>
          <a:graphicData uri="http://schemas.openxmlformats.org/drawingml/2006/table">
            <a:tbl>
              <a:tblPr firstRow="1" bandRow="1">
                <a:tableStyleId>{21E4AEA4-8DFA-4A89-87EB-49C32662AFE0}</a:tableStyleId>
              </a:tblPr>
              <a:tblGrid>
                <a:gridCol w="1015506">
                  <a:extLst>
                    <a:ext uri="{9D8B030D-6E8A-4147-A177-3AD203B41FA5}">
                      <a16:colId xmlns:a16="http://schemas.microsoft.com/office/drawing/2014/main" val="813309470"/>
                    </a:ext>
                  </a:extLst>
                </a:gridCol>
                <a:gridCol w="3644600">
                  <a:extLst>
                    <a:ext uri="{9D8B030D-6E8A-4147-A177-3AD203B41FA5}">
                      <a16:colId xmlns:a16="http://schemas.microsoft.com/office/drawing/2014/main" val="358314465"/>
                    </a:ext>
                  </a:extLst>
                </a:gridCol>
                <a:gridCol w="762320">
                  <a:extLst>
                    <a:ext uri="{9D8B030D-6E8A-4147-A177-3AD203B41FA5}">
                      <a16:colId xmlns:a16="http://schemas.microsoft.com/office/drawing/2014/main" val="2010016948"/>
                    </a:ext>
                  </a:extLst>
                </a:gridCol>
                <a:gridCol w="778352">
                  <a:extLst>
                    <a:ext uri="{9D8B030D-6E8A-4147-A177-3AD203B41FA5}">
                      <a16:colId xmlns:a16="http://schemas.microsoft.com/office/drawing/2014/main" val="570784170"/>
                    </a:ext>
                  </a:extLst>
                </a:gridCol>
                <a:gridCol w="780826">
                  <a:extLst>
                    <a:ext uri="{9D8B030D-6E8A-4147-A177-3AD203B41FA5}">
                      <a16:colId xmlns:a16="http://schemas.microsoft.com/office/drawing/2014/main" val="790723276"/>
                    </a:ext>
                  </a:extLst>
                </a:gridCol>
              </a:tblGrid>
              <a:tr h="266739">
                <a:tc>
                  <a:txBody>
                    <a:bodyPr/>
                    <a:lstStyle/>
                    <a:p>
                      <a:r>
                        <a:rPr lang="en-US" sz="1400" dirty="0">
                          <a:solidFill>
                            <a:schemeClr val="tx1"/>
                          </a:solidFill>
                          <a:latin typeface="Calibri" panose="020F0502020204030204" pitchFamily="34" charset="0"/>
                          <a:cs typeface="Calibri" panose="020F0502020204030204" pitchFamily="34" charset="0"/>
                        </a:rPr>
                        <a:t>IPSAS</a:t>
                      </a:r>
                    </a:p>
                  </a:txBody>
                  <a:tcPr marL="68580" marR="68580" marT="34290" marB="34290">
                    <a:solidFill>
                      <a:schemeClr val="tx2">
                        <a:lumMod val="75000"/>
                      </a:schemeClr>
                    </a:solidFill>
                  </a:tcPr>
                </a:tc>
                <a:tc>
                  <a:txBody>
                    <a:bodyPr/>
                    <a:lstStyle/>
                    <a:p>
                      <a:endParaRPr lang="en-US" sz="1400" dirty="0">
                        <a:solidFill>
                          <a:schemeClr val="tx1"/>
                        </a:solidFill>
                        <a:latin typeface="Calibri" panose="020F0502020204030204" pitchFamily="34" charset="0"/>
                        <a:cs typeface="Calibri" panose="020F0502020204030204" pitchFamily="34" charset="0"/>
                      </a:endParaRPr>
                    </a:p>
                  </a:txBody>
                  <a:tcPr marL="68580" marR="68580" marT="34290" marB="34290">
                    <a:solidFill>
                      <a:schemeClr val="tx2">
                        <a:lumMod val="75000"/>
                      </a:schemeClr>
                    </a:solidFill>
                  </a:tcPr>
                </a:tc>
                <a:tc>
                  <a:txBody>
                    <a:bodyPr/>
                    <a:lstStyle/>
                    <a:p>
                      <a:r>
                        <a:rPr lang="en-US" sz="1400" dirty="0">
                          <a:solidFill>
                            <a:schemeClr val="tx1"/>
                          </a:solidFill>
                          <a:latin typeface="Calibri" panose="020F0502020204030204" pitchFamily="34" charset="0"/>
                          <a:cs typeface="Calibri" panose="020F0502020204030204" pitchFamily="34" charset="0"/>
                        </a:rPr>
                        <a:t>PSAP</a:t>
                      </a:r>
                    </a:p>
                  </a:txBody>
                  <a:tcPr marL="68580" marR="68580" marT="34290" marB="34290">
                    <a:solidFill>
                      <a:schemeClr val="tx2">
                        <a:lumMod val="75000"/>
                      </a:schemeClr>
                    </a:solidFill>
                  </a:tcPr>
                </a:tc>
                <a:tc>
                  <a:txBody>
                    <a:bodyPr/>
                    <a:lstStyle/>
                    <a:p>
                      <a:r>
                        <a:rPr lang="en-US" sz="1400" dirty="0">
                          <a:solidFill>
                            <a:schemeClr val="tx1"/>
                          </a:solidFill>
                          <a:latin typeface="Calibri" panose="020F0502020204030204" pitchFamily="34" charset="0"/>
                          <a:cs typeface="Calibri" panose="020F0502020204030204" pitchFamily="34" charset="0"/>
                        </a:rPr>
                        <a:t>IFRS</a:t>
                      </a:r>
                    </a:p>
                  </a:txBody>
                  <a:tcPr marL="68580" marR="68580" marT="34290" marB="34290">
                    <a:solidFill>
                      <a:schemeClr val="tx2">
                        <a:lumMod val="75000"/>
                      </a:schemeClr>
                    </a:solidFill>
                  </a:tcPr>
                </a:tc>
                <a:tc>
                  <a:txBody>
                    <a:bodyPr/>
                    <a:lstStyle/>
                    <a:p>
                      <a:r>
                        <a:rPr lang="en-US" sz="1400" dirty="0">
                          <a:solidFill>
                            <a:schemeClr val="tx1"/>
                          </a:solidFill>
                          <a:latin typeface="Calibri" panose="020F0502020204030204" pitchFamily="34" charset="0"/>
                          <a:cs typeface="Calibri" panose="020F0502020204030204" pitchFamily="34" charset="0"/>
                        </a:rPr>
                        <a:t>PSAK</a:t>
                      </a:r>
                    </a:p>
                  </a:txBody>
                  <a:tcPr marL="68580" marR="68580" marT="34290" marB="34290">
                    <a:solidFill>
                      <a:schemeClr val="tx2">
                        <a:lumMod val="75000"/>
                      </a:schemeClr>
                    </a:solidFill>
                  </a:tcPr>
                </a:tc>
                <a:extLst>
                  <a:ext uri="{0D108BD9-81ED-4DB2-BD59-A6C34878D82A}">
                    <a16:rowId xmlns:a16="http://schemas.microsoft.com/office/drawing/2014/main" val="4239310038"/>
                  </a:ext>
                </a:extLst>
              </a:tr>
              <a:tr h="246553">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IPSAS 37</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AU" alt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Joint</a:t>
                      </a:r>
                      <a:r>
                        <a:rPr lang="en-AU" altLang="en-US" sz="1400" i="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Arrangement</a:t>
                      </a:r>
                      <a:endParaRPr lang="en-AU" alt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rgbClr val="7030A0"/>
                          </a:solidFill>
                          <a:latin typeface="Calibri" panose="020F0502020204030204" pitchFamily="34" charset="0"/>
                          <a:cs typeface="Calibri" panose="020F0502020204030204" pitchFamily="34" charset="0"/>
                        </a:rPr>
                        <a:t>RPMK</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IFRS 11</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a:t>
                      </a:r>
                    </a:p>
                  </a:txBody>
                  <a:tcPr marL="68580" marR="68580" marT="34290" marB="34290"/>
                </a:tc>
                <a:extLst>
                  <a:ext uri="{0D108BD9-81ED-4DB2-BD59-A6C34878D82A}">
                    <a16:rowId xmlns:a16="http://schemas.microsoft.com/office/drawing/2014/main" val="1421484146"/>
                  </a:ext>
                </a:extLst>
              </a:tr>
              <a:tr h="24655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IPSAS 38</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Disclosures in Interest in Other Entity</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rgbClr val="7030A0"/>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IFRS 12</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67</a:t>
                      </a:r>
                    </a:p>
                  </a:txBody>
                  <a:tcPr marL="68580" marR="68580" marT="34290" marB="34290"/>
                </a:tc>
                <a:extLst>
                  <a:ext uri="{0D108BD9-81ED-4DB2-BD59-A6C34878D82A}">
                    <a16:rowId xmlns:a16="http://schemas.microsoft.com/office/drawing/2014/main" val="803547713"/>
                  </a:ext>
                </a:extLst>
              </a:tr>
              <a:tr h="24655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IPSAS 39</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Employee Benefit</a:t>
                      </a:r>
                    </a:p>
                  </a:txBody>
                  <a:tcPr marL="68580" marR="68580" marT="34290" marB="34290"/>
                </a:tc>
                <a:tc>
                  <a:txBody>
                    <a:bodyPr/>
                    <a:lstStyle/>
                    <a:p>
                      <a:pPr>
                        <a:lnSpc>
                          <a:spcPct val="90000"/>
                        </a:lnSpc>
                      </a:pPr>
                      <a:r>
                        <a:rPr lang="en-US" sz="1400" i="0" dirty="0">
                          <a:solidFill>
                            <a:srgbClr val="7030A0"/>
                          </a:solidFill>
                          <a:latin typeface="Calibri" panose="020F0502020204030204" pitchFamily="34" charset="0"/>
                          <a:cs typeface="Calibri" panose="020F0502020204030204" pitchFamily="34" charset="0"/>
                        </a:rPr>
                        <a:t>RPMK</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IAS 19</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24</a:t>
                      </a:r>
                    </a:p>
                  </a:txBody>
                  <a:tcPr marL="68580" marR="68580" marT="34290" marB="34290"/>
                </a:tc>
                <a:extLst>
                  <a:ext uri="{0D108BD9-81ED-4DB2-BD59-A6C34878D82A}">
                    <a16:rowId xmlns:a16="http://schemas.microsoft.com/office/drawing/2014/main" val="3075790576"/>
                  </a:ext>
                </a:extLst>
              </a:tr>
              <a:tr h="246553">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IPSAS 40</a:t>
                      </a: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spcBef>
                          <a:spcPct val="40000"/>
                        </a:spcBef>
                        <a:buFontTx/>
                        <a:buNone/>
                      </a:pPr>
                      <a:r>
                        <a:rPr lang="en-US" sz="14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Public Sector Combination</a:t>
                      </a:r>
                      <a:endParaRPr lang="en-NZ" alt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endParaRPr lang="en-US" sz="1400" i="0" dirty="0">
                        <a:solidFill>
                          <a:srgbClr val="7030A0"/>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IAS 41</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22</a:t>
                      </a:r>
                    </a:p>
                  </a:txBody>
                  <a:tcPr marL="68580" marR="68580" marT="34290" marB="34290"/>
                </a:tc>
                <a:extLst>
                  <a:ext uri="{0D108BD9-81ED-4DB2-BD59-A6C34878D82A}">
                    <a16:rowId xmlns:a16="http://schemas.microsoft.com/office/drawing/2014/main" val="289446179"/>
                  </a:ext>
                </a:extLst>
              </a:tr>
              <a:tr h="428224">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IPSAS 41</a:t>
                      </a: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Financial Instruments: Recognition and Measurement</a:t>
                      </a:r>
                      <a:endParaRPr lang="en-US" sz="1400" i="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r>
                        <a:rPr lang="en-US" sz="1400" i="0" dirty="0">
                          <a:solidFill>
                            <a:srgbClr val="7030A0"/>
                          </a:solidFill>
                          <a:latin typeface="Calibri" panose="020F0502020204030204" pitchFamily="34" charset="0"/>
                          <a:ea typeface="Calibri" panose="020F0502020204030204" pitchFamily="34" charset="0"/>
                          <a:cs typeface="Calibri" panose="020F0502020204030204" pitchFamily="34" charset="0"/>
                        </a:rPr>
                        <a:t>Draft</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IFRS 9</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71</a:t>
                      </a:r>
                    </a:p>
                  </a:txBody>
                  <a:tcPr marL="68580" marR="68580" marT="34290" marB="34290"/>
                </a:tc>
                <a:extLst>
                  <a:ext uri="{0D108BD9-81ED-4DB2-BD59-A6C34878D82A}">
                    <a16:rowId xmlns:a16="http://schemas.microsoft.com/office/drawing/2014/main" val="914600575"/>
                  </a:ext>
                </a:extLst>
              </a:tr>
              <a:tr h="266739">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IPSAS 42</a:t>
                      </a: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Social Benefit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Draft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marL="68580" marR="68580" marT="34290" marB="34290"/>
                </a:tc>
                <a:extLst>
                  <a:ext uri="{0D108BD9-81ED-4DB2-BD59-A6C34878D82A}">
                    <a16:rowId xmlns:a16="http://schemas.microsoft.com/office/drawing/2014/main" val="3903664631"/>
                  </a:ext>
                </a:extLst>
              </a:tr>
              <a:tr h="266739">
                <a:tc>
                  <a:txBody>
                    <a:bodyPr/>
                    <a:lstStyle/>
                    <a:p>
                      <a:pPr>
                        <a:lnSpc>
                          <a:spcPct val="90000"/>
                        </a:lnSpc>
                      </a:pPr>
                      <a:r>
                        <a:rPr lang="en-NZ" altLang="en-US" sz="1400" i="0" dirty="0">
                          <a:solidFill>
                            <a:schemeClr val="tx1"/>
                          </a:solidFill>
                          <a:effectLst>
                            <a:outerShdw blurRad="38100" dist="38100" dir="2700000" algn="tl">
                              <a:srgbClr val="FFFFFF"/>
                            </a:outerShdw>
                          </a:effectLst>
                          <a:latin typeface="Calibri" panose="020F0502020204030204" pitchFamily="34" charset="0"/>
                          <a:ea typeface="Calibri" panose="020F0502020204030204" pitchFamily="34" charset="0"/>
                          <a:cs typeface="Calibri" panose="020F0502020204030204" pitchFamily="34" charset="0"/>
                        </a:rPr>
                        <a:t>IPSAS 43</a:t>
                      </a: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Leases</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7030A0"/>
                          </a:solidFill>
                          <a:latin typeface="Calibri" panose="020F0502020204030204" pitchFamily="34" charset="0"/>
                          <a:ea typeface="Calibri" panose="020F0502020204030204" pitchFamily="34" charset="0"/>
                          <a:cs typeface="Calibri" panose="020F0502020204030204" pitchFamily="34" charset="0"/>
                        </a:rPr>
                        <a:t>Draft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IFRS 16</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73</a:t>
                      </a:r>
                    </a:p>
                  </a:txBody>
                  <a:tcPr marL="68580" marR="68580" marT="34290" marB="34290"/>
                </a:tc>
                <a:extLst>
                  <a:ext uri="{0D108BD9-81ED-4DB2-BD59-A6C34878D82A}">
                    <a16:rowId xmlns:a16="http://schemas.microsoft.com/office/drawing/2014/main" val="251833313"/>
                  </a:ext>
                </a:extLst>
              </a:tr>
              <a:tr h="468595">
                <a:tc>
                  <a:txBody>
                    <a:bodyPr/>
                    <a:lstStyle/>
                    <a:p>
                      <a:pPr>
                        <a:lnSpc>
                          <a:spcPct val="90000"/>
                        </a:lnSpc>
                      </a:pPr>
                      <a:r>
                        <a:rPr lang="en-US" sz="1400" b="0" i="0" u="none" strike="noStrike" cap="none" dirty="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IPSAS 44</a:t>
                      </a:r>
                      <a:endParaRPr lang="en-US" sz="1400" b="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75438" marR="75438" marT="34290" marB="34290"/>
                </a:tc>
                <a:tc>
                  <a:txBody>
                    <a:bodyPr/>
                    <a:lstStyle/>
                    <a:p>
                      <a:r>
                        <a:rPr lang="en-US" sz="1400" b="0" i="0" u="none" strike="noStrike" cap="none" dirty="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Non-current Assets Held for Sale and Discontinued Operations</a:t>
                      </a:r>
                      <a:endParaRPr lang="en-US" sz="14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75438" marR="75438"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75438" marR="75438"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IFRS 5</a:t>
                      </a:r>
                    </a:p>
                  </a:txBody>
                  <a:tcPr marL="75438" marR="75438"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58</a:t>
                      </a:r>
                    </a:p>
                  </a:txBody>
                  <a:tcPr marL="75438" marR="75438" marT="34290" marB="34290"/>
                </a:tc>
                <a:extLst>
                  <a:ext uri="{0D108BD9-81ED-4DB2-BD59-A6C34878D82A}">
                    <a16:rowId xmlns:a16="http://schemas.microsoft.com/office/drawing/2014/main" val="1262967465"/>
                  </a:ext>
                </a:extLst>
              </a:tr>
              <a:tr h="24655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IPSAS 45</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Property Plant and Equipment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rgbClr val="FF0000"/>
                          </a:solidFill>
                          <a:latin typeface="Calibri" panose="020F0502020204030204" pitchFamily="34" charset="0"/>
                          <a:ea typeface="Calibri" panose="020F0502020204030204" pitchFamily="34" charset="0"/>
                          <a:cs typeface="Calibri" panose="020F0502020204030204" pitchFamily="34" charset="0"/>
                        </a:rPr>
                        <a:t>PSAP 7</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IAS 16</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16</a:t>
                      </a:r>
                    </a:p>
                  </a:txBody>
                  <a:tcPr marL="68580" marR="68580" marT="34290" marB="34290"/>
                </a:tc>
                <a:extLst>
                  <a:ext uri="{0D108BD9-81ED-4DB2-BD59-A6C34878D82A}">
                    <a16:rowId xmlns:a16="http://schemas.microsoft.com/office/drawing/2014/main" val="1316648657"/>
                  </a:ext>
                </a:extLst>
              </a:tr>
              <a:tr h="24655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IPSAS 46</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Measurement</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err="1">
                          <a:solidFill>
                            <a:schemeClr val="tx1"/>
                          </a:solidFill>
                          <a:latin typeface="Calibri" panose="020F0502020204030204" pitchFamily="34" charset="0"/>
                          <a:ea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IFRS 13</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68</a:t>
                      </a:r>
                    </a:p>
                  </a:txBody>
                  <a:tcPr marL="68580" marR="68580" marT="34290" marB="34290"/>
                </a:tc>
                <a:extLst>
                  <a:ext uri="{0D108BD9-81ED-4DB2-BD59-A6C34878D82A}">
                    <a16:rowId xmlns:a16="http://schemas.microsoft.com/office/drawing/2014/main" val="1146161552"/>
                  </a:ext>
                </a:extLst>
              </a:tr>
              <a:tr h="24655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IPSAS 47</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Revenue</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err="1">
                          <a:solidFill>
                            <a:schemeClr val="tx1"/>
                          </a:solidFill>
                          <a:latin typeface="Calibri" panose="020F0502020204030204" pitchFamily="34" charset="0"/>
                          <a:ea typeface="Calibri" panose="020F0502020204030204" pitchFamily="34" charset="0"/>
                          <a:cs typeface="Calibri" panose="020F0502020204030204" pitchFamily="34" charset="0"/>
                        </a:rPr>
                        <a:t>Progres</a:t>
                      </a: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IFRS 15</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72</a:t>
                      </a:r>
                    </a:p>
                  </a:txBody>
                  <a:tcPr marL="68580" marR="68580" marT="34290" marB="34290"/>
                </a:tc>
                <a:extLst>
                  <a:ext uri="{0D108BD9-81ED-4DB2-BD59-A6C34878D82A}">
                    <a16:rowId xmlns:a16="http://schemas.microsoft.com/office/drawing/2014/main" val="2650600692"/>
                  </a:ext>
                </a:extLst>
              </a:tr>
              <a:tr h="24655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IPSAS 48</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Transfer Expenses</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780749549"/>
                  </a:ext>
                </a:extLst>
              </a:tr>
              <a:tr h="24655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IPSAS 49</a:t>
                      </a:r>
                    </a:p>
                  </a:txBody>
                  <a:tcPr marL="68580" marR="68580" marT="34290" marB="34290"/>
                </a:tc>
                <a:tc>
                  <a:txBody>
                    <a:bodyPr/>
                    <a:lstStyle/>
                    <a:p>
                      <a:pPr>
                        <a:lnSpc>
                          <a:spcPct val="90000"/>
                        </a:lnSpc>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Retirement Benefit Plans</a:t>
                      </a: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400" i="0" dirty="0">
                          <a:solidFill>
                            <a:schemeClr val="tx1"/>
                          </a:solidFill>
                          <a:latin typeface="Calibri" panose="020F0502020204030204" pitchFamily="34" charset="0"/>
                          <a:ea typeface="Calibri" panose="020F0502020204030204" pitchFamily="34" charset="0"/>
                          <a:cs typeface="Calibri" panose="020F0502020204030204" pitchFamily="34" charset="0"/>
                        </a:rPr>
                        <a:t>PSAK 18</a:t>
                      </a:r>
                    </a:p>
                  </a:txBody>
                  <a:tcPr marL="68580" marR="68580" marT="34290" marB="34290"/>
                </a:tc>
                <a:extLst>
                  <a:ext uri="{0D108BD9-81ED-4DB2-BD59-A6C34878D82A}">
                    <a16:rowId xmlns:a16="http://schemas.microsoft.com/office/drawing/2014/main" val="3738968622"/>
                  </a:ext>
                </a:extLst>
              </a:tr>
            </a:tbl>
          </a:graphicData>
        </a:graphic>
      </p:graphicFrame>
      <p:sp>
        <p:nvSpPr>
          <p:cNvPr id="6" name="Slide Number Placeholder 3">
            <a:extLst>
              <a:ext uri="{FF2B5EF4-FFF2-40B4-BE49-F238E27FC236}">
                <a16:creationId xmlns:a16="http://schemas.microsoft.com/office/drawing/2014/main" id="{55C7BC02-7EBC-4F46-A6CF-CFF09581FCBF}"/>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21</a:t>
            </a:fld>
            <a:endParaRPr lang="en-US" dirty="0"/>
          </a:p>
        </p:txBody>
      </p:sp>
    </p:spTree>
    <p:extLst>
      <p:ext uri="{BB962C8B-B14F-4D97-AF65-F5344CB8AC3E}">
        <p14:creationId xmlns:p14="http://schemas.microsoft.com/office/powerpoint/2010/main" val="3883648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a:extLst>
              <a:ext uri="{FF2B5EF4-FFF2-40B4-BE49-F238E27FC236}">
                <a16:creationId xmlns:a16="http://schemas.microsoft.com/office/drawing/2014/main" id="{9038048D-731E-41AD-90EE-E428501CC786}"/>
              </a:ext>
            </a:extLst>
          </p:cNvPr>
          <p:cNvSpPr>
            <a:spLocks noGrp="1"/>
          </p:cNvSpPr>
          <p:nvPr>
            <p:ph type="title"/>
          </p:nvPr>
        </p:nvSpPr>
        <p:spPr>
          <a:xfrm>
            <a:off x="1946066" y="140487"/>
            <a:ext cx="5496900" cy="572700"/>
          </a:xfrm>
        </p:spPr>
        <p:txBody>
          <a:bodyPr/>
          <a:lstStyle/>
          <a:p>
            <a:r>
              <a:rPr lang="en-US" dirty="0"/>
              <a:t>IPSAS - </a:t>
            </a:r>
            <a:r>
              <a:rPr lang="en-US" sz="2400" b="1" dirty="0"/>
              <a:t>Recommended Practices Guideline</a:t>
            </a:r>
            <a:br>
              <a:rPr lang="en-US" sz="2400" b="1" dirty="0"/>
            </a:br>
            <a:endParaRPr lang="en-ID" sz="2400" dirty="0"/>
          </a:p>
        </p:txBody>
      </p:sp>
      <p:graphicFrame>
        <p:nvGraphicFramePr>
          <p:cNvPr id="4" name="Table 3">
            <a:extLst>
              <a:ext uri="{FF2B5EF4-FFF2-40B4-BE49-F238E27FC236}">
                <a16:creationId xmlns:a16="http://schemas.microsoft.com/office/drawing/2014/main" id="{F086A554-F6DC-48DB-B280-454AD9F5B940}"/>
              </a:ext>
            </a:extLst>
          </p:cNvPr>
          <p:cNvGraphicFramePr>
            <a:graphicFrameLocks noGrp="1"/>
          </p:cNvGraphicFramePr>
          <p:nvPr>
            <p:extLst>
              <p:ext uri="{D42A27DB-BD31-4B8C-83A1-F6EECF244321}">
                <p14:modId xmlns:p14="http://schemas.microsoft.com/office/powerpoint/2010/main" val="2928112231"/>
              </p:ext>
            </p:extLst>
          </p:nvPr>
        </p:nvGraphicFramePr>
        <p:xfrm>
          <a:off x="1538018" y="1023518"/>
          <a:ext cx="6008915" cy="1426503"/>
        </p:xfrm>
        <a:graphic>
          <a:graphicData uri="http://schemas.openxmlformats.org/drawingml/2006/table">
            <a:tbl>
              <a:tblPr firstRow="1" bandRow="1">
                <a:tableStyleId>{21E4AEA4-8DFA-4A89-87EB-49C32662AFE0}</a:tableStyleId>
              </a:tblPr>
              <a:tblGrid>
                <a:gridCol w="997527">
                  <a:extLst>
                    <a:ext uri="{9D8B030D-6E8A-4147-A177-3AD203B41FA5}">
                      <a16:colId xmlns:a16="http://schemas.microsoft.com/office/drawing/2014/main" val="813309470"/>
                    </a:ext>
                  </a:extLst>
                </a:gridCol>
                <a:gridCol w="5011388">
                  <a:extLst>
                    <a:ext uri="{9D8B030D-6E8A-4147-A177-3AD203B41FA5}">
                      <a16:colId xmlns:a16="http://schemas.microsoft.com/office/drawing/2014/main" val="358314465"/>
                    </a:ext>
                  </a:extLst>
                </a:gridCol>
              </a:tblGrid>
              <a:tr h="275678">
                <a:tc>
                  <a:txBody>
                    <a:bodyPr/>
                    <a:lstStyle/>
                    <a:p>
                      <a:r>
                        <a:rPr lang="en-US" sz="1400" dirty="0">
                          <a:solidFill>
                            <a:schemeClr val="tx1"/>
                          </a:solidFill>
                          <a:latin typeface="Calibri" panose="020F0502020204030204" pitchFamily="34" charset="0"/>
                          <a:cs typeface="Calibri" panose="020F0502020204030204" pitchFamily="34" charset="0"/>
                        </a:rPr>
                        <a:t>RPG</a:t>
                      </a:r>
                    </a:p>
                  </a:txBody>
                  <a:tcPr marL="68580" marR="68580" marT="34290" marB="34290">
                    <a:solidFill>
                      <a:schemeClr val="tx2">
                        <a:lumMod val="75000"/>
                      </a:schemeClr>
                    </a:solidFill>
                  </a:tcPr>
                </a:tc>
                <a:tc>
                  <a:txBody>
                    <a:bodyPr/>
                    <a:lstStyle/>
                    <a:p>
                      <a:r>
                        <a:rPr lang="en-US" sz="1400" dirty="0">
                          <a:solidFill>
                            <a:schemeClr val="tx1"/>
                          </a:solidFill>
                          <a:latin typeface="Calibri" panose="020F0502020204030204" pitchFamily="34" charset="0"/>
                          <a:cs typeface="Calibri" panose="020F0502020204030204" pitchFamily="34" charset="0"/>
                        </a:rPr>
                        <a:t>Recommended Practices Guideline (RPG)</a:t>
                      </a:r>
                    </a:p>
                  </a:txBody>
                  <a:tcPr marL="68580" marR="68580" marT="34290" marB="34290">
                    <a:solidFill>
                      <a:schemeClr val="tx2">
                        <a:lumMod val="75000"/>
                      </a:schemeClr>
                    </a:solidFill>
                  </a:tcPr>
                </a:tc>
                <a:extLst>
                  <a:ext uri="{0D108BD9-81ED-4DB2-BD59-A6C34878D82A}">
                    <a16:rowId xmlns:a16="http://schemas.microsoft.com/office/drawing/2014/main" val="4239310038"/>
                  </a:ext>
                </a:extLst>
              </a:tr>
              <a:tr h="254816">
                <a:tc>
                  <a:txBody>
                    <a:bodyPr/>
                    <a:lstStyle/>
                    <a:p>
                      <a:pPr>
                        <a:lnSpc>
                          <a:spcPct val="90000"/>
                        </a:lnSpc>
                      </a:pPr>
                      <a:endParaRPr lang="en-US" sz="1400" i="0" dirty="0">
                        <a:solidFill>
                          <a:srgbClr val="FF0000"/>
                        </a:solidFill>
                        <a:latin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spcBef>
                          <a:spcPct val="40000"/>
                        </a:spcBef>
                        <a:buFontTx/>
                        <a:buNone/>
                      </a:pPr>
                      <a:r>
                        <a:rPr lang="en-US" sz="1400" b="0" i="0" u="none" strike="noStrike" kern="1200" baseline="0" dirty="0">
                          <a:solidFill>
                            <a:srgbClr val="FF0000"/>
                          </a:solidFill>
                          <a:latin typeface="Calibri" panose="020F0502020204030204" pitchFamily="34" charset="0"/>
                          <a:ea typeface="+mn-ea"/>
                          <a:cs typeface="Calibri" panose="020F0502020204030204" pitchFamily="34" charset="0"/>
                        </a:rPr>
                        <a:t>Not an IPSAS Standard</a:t>
                      </a:r>
                      <a:endParaRPr lang="en-NZ" altLang="en-US" sz="1400" i="0" dirty="0">
                        <a:solidFill>
                          <a:srgbClr val="FF0000"/>
                        </a:solidFill>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724747969"/>
                  </a:ext>
                </a:extLst>
              </a:tr>
              <a:tr h="275678">
                <a:tc>
                  <a:txBody>
                    <a:bodyPr/>
                    <a:lstStyle/>
                    <a:p>
                      <a:pPr>
                        <a:lnSpc>
                          <a:spcPct val="90000"/>
                        </a:lnSpc>
                      </a:pPr>
                      <a:r>
                        <a:rPr lang="en-US" sz="1400" b="1" i="0" u="none" strike="noStrike" kern="1200" baseline="0" dirty="0">
                          <a:solidFill>
                            <a:schemeClr val="dk1"/>
                          </a:solidFill>
                          <a:latin typeface="Calibri" panose="020F0502020204030204" pitchFamily="34" charset="0"/>
                          <a:ea typeface="+mn-ea"/>
                          <a:cs typeface="Calibri" panose="020F0502020204030204" pitchFamily="34" charset="0"/>
                        </a:rPr>
                        <a:t>RPG 1 </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r>
                        <a:rPr lang="en-US" sz="1400" b="1" i="0" u="none" strike="noStrike" kern="1200" baseline="0" dirty="0">
                          <a:solidFill>
                            <a:schemeClr val="dk1"/>
                          </a:solidFill>
                          <a:latin typeface="Calibri" panose="020F0502020204030204" pitchFamily="34" charset="0"/>
                          <a:ea typeface="+mn-ea"/>
                          <a:cs typeface="Calibri" panose="020F0502020204030204" pitchFamily="34" charset="0"/>
                        </a:rPr>
                        <a:t>Reporting on the Long-Term Sustainability of an Entity’s Finances </a:t>
                      </a:r>
                      <a:endParaRPr lang="en-US" sz="1400" b="0" i="0" u="none" strike="noStrike" kern="1200" baseline="0" dirty="0">
                        <a:solidFill>
                          <a:schemeClr val="dk1"/>
                        </a:solidFill>
                        <a:latin typeface="Calibri" panose="020F0502020204030204" pitchFamily="34" charset="0"/>
                        <a:ea typeface="+mn-ea"/>
                        <a:cs typeface="Calibri" panose="020F0502020204030204" pitchFamily="34" charset="0"/>
                      </a:endParaRPr>
                    </a:p>
                  </a:txBody>
                  <a:tcPr marL="68580" marR="68580" marT="34290" marB="34290"/>
                </a:tc>
                <a:extLst>
                  <a:ext uri="{0D108BD9-81ED-4DB2-BD59-A6C34878D82A}">
                    <a16:rowId xmlns:a16="http://schemas.microsoft.com/office/drawing/2014/main" val="139718887"/>
                  </a:ext>
                </a:extLst>
              </a:tr>
              <a:tr h="320079">
                <a:tc>
                  <a:txBody>
                    <a:bodyPr/>
                    <a:lstStyle/>
                    <a:p>
                      <a:pPr>
                        <a:lnSpc>
                          <a:spcPct val="90000"/>
                        </a:lnSpc>
                      </a:pPr>
                      <a:r>
                        <a:rPr lang="en-US" sz="1400" b="1" i="0" u="none" strike="noStrike" kern="1200" baseline="0" dirty="0">
                          <a:solidFill>
                            <a:schemeClr val="dk1"/>
                          </a:solidFill>
                          <a:latin typeface="Calibri" panose="020F0502020204030204" pitchFamily="34" charset="0"/>
                          <a:ea typeface="+mn-ea"/>
                          <a:cs typeface="Calibri" panose="020F0502020204030204" pitchFamily="34" charset="0"/>
                        </a:rPr>
                        <a:t>RPG 2</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r>
                        <a:rPr lang="en-US" sz="1400" b="1" i="0" u="none" strike="noStrike" kern="1200" baseline="0" dirty="0">
                          <a:solidFill>
                            <a:schemeClr val="dk1"/>
                          </a:solidFill>
                          <a:latin typeface="Calibri" panose="020F0502020204030204" pitchFamily="34" charset="0"/>
                          <a:ea typeface="+mn-ea"/>
                          <a:cs typeface="Calibri" panose="020F0502020204030204" pitchFamily="34" charset="0"/>
                        </a:rPr>
                        <a:t>Financial Statement Discussion and Analysis </a:t>
                      </a:r>
                      <a:r>
                        <a:rPr lang="en-US" sz="1400" b="0" i="0" u="none" strike="noStrike" kern="1200" baseline="0" dirty="0">
                          <a:solidFill>
                            <a:schemeClr val="dk1"/>
                          </a:solidFill>
                          <a:latin typeface="Calibri" panose="020F0502020204030204" pitchFamily="34" charset="0"/>
                          <a:ea typeface="+mn-ea"/>
                          <a:cs typeface="Calibri" panose="020F0502020204030204" pitchFamily="34" charset="0"/>
                        </a:rPr>
                        <a:t>	</a:t>
                      </a:r>
                    </a:p>
                  </a:txBody>
                  <a:tcPr marL="68580" marR="68580" marT="34290" marB="34290"/>
                </a:tc>
                <a:extLst>
                  <a:ext uri="{0D108BD9-81ED-4DB2-BD59-A6C34878D82A}">
                    <a16:rowId xmlns:a16="http://schemas.microsoft.com/office/drawing/2014/main" val="3472182470"/>
                  </a:ext>
                </a:extLst>
              </a:tr>
              <a:tr h="275678">
                <a:tc>
                  <a:txBody>
                    <a:bodyPr/>
                    <a:lstStyle/>
                    <a:p>
                      <a:pPr>
                        <a:lnSpc>
                          <a:spcPct val="90000"/>
                        </a:lnSpc>
                      </a:pPr>
                      <a:r>
                        <a:rPr lang="en-US" sz="1400" b="1" i="0" u="none" strike="noStrike" kern="1200" baseline="0" dirty="0">
                          <a:solidFill>
                            <a:schemeClr val="dk1"/>
                          </a:solidFill>
                          <a:latin typeface="Calibri" panose="020F0502020204030204" pitchFamily="34" charset="0"/>
                          <a:ea typeface="+mn-ea"/>
                          <a:cs typeface="Calibri" panose="020F0502020204030204" pitchFamily="34" charset="0"/>
                        </a:rPr>
                        <a:t>RPG 3 </a:t>
                      </a:r>
                      <a:endParaRPr lang="en-US" sz="1400" i="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r>
                        <a:rPr lang="en-US" sz="1400" b="1" i="0" u="none" strike="noStrike" kern="1200" baseline="0" dirty="0">
                          <a:solidFill>
                            <a:schemeClr val="dk1"/>
                          </a:solidFill>
                          <a:latin typeface="Calibri" panose="020F0502020204030204" pitchFamily="34" charset="0"/>
                          <a:ea typeface="+mn-ea"/>
                          <a:cs typeface="Calibri" panose="020F0502020204030204" pitchFamily="34" charset="0"/>
                        </a:rPr>
                        <a:t>Reporting Service Performance Information </a:t>
                      </a:r>
                      <a:r>
                        <a:rPr lang="en-US" sz="1400" b="0" i="0" u="none" strike="noStrike" kern="1200" baseline="0" dirty="0">
                          <a:solidFill>
                            <a:schemeClr val="dk1"/>
                          </a:solidFill>
                          <a:latin typeface="Calibri" panose="020F0502020204030204" pitchFamily="34" charset="0"/>
                          <a:ea typeface="+mn-ea"/>
                          <a:cs typeface="Calibri" panose="020F0502020204030204" pitchFamily="34" charset="0"/>
                        </a:rPr>
                        <a:t>	</a:t>
                      </a:r>
                    </a:p>
                  </a:txBody>
                  <a:tcPr marL="68580" marR="68580" marT="34290" marB="34290"/>
                </a:tc>
                <a:extLst>
                  <a:ext uri="{0D108BD9-81ED-4DB2-BD59-A6C34878D82A}">
                    <a16:rowId xmlns:a16="http://schemas.microsoft.com/office/drawing/2014/main" val="1369581532"/>
                  </a:ext>
                </a:extLst>
              </a:tr>
            </a:tbl>
          </a:graphicData>
        </a:graphic>
      </p:graphicFrame>
      <p:sp>
        <p:nvSpPr>
          <p:cNvPr id="6" name="Slide Number Placeholder 3">
            <a:extLst>
              <a:ext uri="{FF2B5EF4-FFF2-40B4-BE49-F238E27FC236}">
                <a16:creationId xmlns:a16="http://schemas.microsoft.com/office/drawing/2014/main" id="{EB414102-D189-437E-B39A-C2E17EB43A2A}"/>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22</a:t>
            </a:fld>
            <a:endParaRPr lang="en-US" dirty="0"/>
          </a:p>
        </p:txBody>
      </p:sp>
      <p:graphicFrame>
        <p:nvGraphicFramePr>
          <p:cNvPr id="5" name="Table 4">
            <a:extLst>
              <a:ext uri="{FF2B5EF4-FFF2-40B4-BE49-F238E27FC236}">
                <a16:creationId xmlns:a16="http://schemas.microsoft.com/office/drawing/2014/main" id="{BFB6DE6E-FCC4-42D8-A45A-A3672189B88B}"/>
              </a:ext>
            </a:extLst>
          </p:cNvPr>
          <p:cNvGraphicFramePr>
            <a:graphicFrameLocks noGrp="1"/>
          </p:cNvGraphicFramePr>
          <p:nvPr>
            <p:extLst>
              <p:ext uri="{D42A27DB-BD31-4B8C-83A1-F6EECF244321}">
                <p14:modId xmlns:p14="http://schemas.microsoft.com/office/powerpoint/2010/main" val="1323173855"/>
              </p:ext>
            </p:extLst>
          </p:nvPr>
        </p:nvGraphicFramePr>
        <p:xfrm>
          <a:off x="1641987" y="3182095"/>
          <a:ext cx="5800979" cy="1427315"/>
        </p:xfrm>
        <a:graphic>
          <a:graphicData uri="http://schemas.openxmlformats.org/drawingml/2006/table">
            <a:tbl>
              <a:tblPr firstRow="1" bandRow="1">
                <a:tableStyleId>{21E4AEA4-8DFA-4A89-87EB-49C32662AFE0}</a:tableStyleId>
              </a:tblPr>
              <a:tblGrid>
                <a:gridCol w="5800979">
                  <a:extLst>
                    <a:ext uri="{9D8B030D-6E8A-4147-A177-3AD203B41FA5}">
                      <a16:colId xmlns:a16="http://schemas.microsoft.com/office/drawing/2014/main" val="358314465"/>
                    </a:ext>
                  </a:extLst>
                </a:gridCol>
              </a:tblGrid>
              <a:tr h="281127">
                <a:tc>
                  <a:txBody>
                    <a:bodyPr/>
                    <a:lstStyle/>
                    <a:p>
                      <a:r>
                        <a:rPr lang="en-US" sz="1400" dirty="0">
                          <a:solidFill>
                            <a:schemeClr val="tx1"/>
                          </a:solidFill>
                          <a:latin typeface="Calibri" panose="020F0502020204030204" pitchFamily="34" charset="0"/>
                          <a:cs typeface="Calibri" panose="020F0502020204030204" pitchFamily="34" charset="0"/>
                        </a:rPr>
                        <a:t>Recommended Practices Guideline (RPG)</a:t>
                      </a:r>
                    </a:p>
                  </a:txBody>
                  <a:tcPr marL="68580" marR="68580" marT="34290" marB="34290">
                    <a:solidFill>
                      <a:schemeClr val="tx2">
                        <a:lumMod val="75000"/>
                      </a:schemeClr>
                    </a:solidFill>
                  </a:tcPr>
                </a:tc>
                <a:extLst>
                  <a:ext uri="{0D108BD9-81ED-4DB2-BD59-A6C34878D82A}">
                    <a16:rowId xmlns:a16="http://schemas.microsoft.com/office/drawing/2014/main" val="4239310038"/>
                  </a:ext>
                </a:extLst>
              </a:tr>
              <a:tr h="410643">
                <a:tc>
                  <a:txBody>
                    <a:bodyPr/>
                    <a:lstStyle/>
                    <a:p>
                      <a:r>
                        <a:rPr lang="en-US" sz="1400" b="0" i="0" u="none" strike="noStrike" kern="1200" baseline="0" dirty="0">
                          <a:solidFill>
                            <a:schemeClr val="dk1"/>
                          </a:solidFill>
                          <a:latin typeface="Calibri" panose="020F0502020204030204" pitchFamily="34" charset="0"/>
                          <a:ea typeface="+mn-ea"/>
                          <a:cs typeface="Calibri" panose="020F0502020204030204" pitchFamily="34" charset="0"/>
                        </a:rPr>
                        <a:t>Introduction to the IPSAS Under the Cash Basis  Accounting issued 2017</a:t>
                      </a:r>
                    </a:p>
                  </a:txBody>
                  <a:tcPr marL="68580" marR="68580" marT="34290" marB="34290"/>
                </a:tc>
                <a:extLst>
                  <a:ext uri="{0D108BD9-81ED-4DB2-BD59-A6C34878D82A}">
                    <a16:rowId xmlns:a16="http://schemas.microsoft.com/office/drawing/2014/main" val="212472693"/>
                  </a:ext>
                </a:extLst>
              </a:tr>
              <a:tr h="38139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kern="1200" baseline="0" dirty="0">
                          <a:solidFill>
                            <a:schemeClr val="dk1"/>
                          </a:solidFill>
                          <a:latin typeface="Calibri" panose="020F0502020204030204" pitchFamily="34" charset="0"/>
                          <a:ea typeface="+mn-ea"/>
                          <a:cs typeface="Calibri" panose="020F0502020204030204" pitchFamily="34" charset="0"/>
                        </a:rPr>
                        <a:t>IPSAS: Financial Reporting under the Cash Basis  Accounting issued 2017</a:t>
                      </a:r>
                    </a:p>
                  </a:txBody>
                  <a:tcPr marL="68580" marR="68580" marT="34290" marB="34290"/>
                </a:tc>
                <a:extLst>
                  <a:ext uri="{0D108BD9-81ED-4DB2-BD59-A6C34878D82A}">
                    <a16:rowId xmlns:a16="http://schemas.microsoft.com/office/drawing/2014/main" val="3617727947"/>
                  </a:ext>
                </a:extLst>
              </a:tr>
              <a:tr h="35334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kern="1200" baseline="0" dirty="0">
                          <a:solidFill>
                            <a:schemeClr val="dk1"/>
                          </a:solidFill>
                          <a:latin typeface="Calibri" panose="020F0502020204030204" pitchFamily="34" charset="0"/>
                          <a:ea typeface="+mn-ea"/>
                          <a:cs typeface="Calibri" panose="020F0502020204030204" pitchFamily="34" charset="0"/>
                        </a:rPr>
                        <a:t>Glossary of Defined Term</a:t>
                      </a:r>
                    </a:p>
                  </a:txBody>
                  <a:tcPr marL="68580" marR="68580" marT="34290" marB="34290"/>
                </a:tc>
                <a:extLst>
                  <a:ext uri="{0D108BD9-81ED-4DB2-BD59-A6C34878D82A}">
                    <a16:rowId xmlns:a16="http://schemas.microsoft.com/office/drawing/2014/main" val="3166473610"/>
                  </a:ext>
                </a:extLst>
              </a:tr>
            </a:tbl>
          </a:graphicData>
        </a:graphic>
      </p:graphicFrame>
      <p:sp>
        <p:nvSpPr>
          <p:cNvPr id="7" name="Title 46">
            <a:extLst>
              <a:ext uri="{FF2B5EF4-FFF2-40B4-BE49-F238E27FC236}">
                <a16:creationId xmlns:a16="http://schemas.microsoft.com/office/drawing/2014/main" id="{0E7C6F56-DAB6-4A7B-8098-5BA663909080}"/>
              </a:ext>
            </a:extLst>
          </p:cNvPr>
          <p:cNvSpPr txBox="1">
            <a:spLocks/>
          </p:cNvSpPr>
          <p:nvPr/>
        </p:nvSpPr>
        <p:spPr>
          <a:xfrm>
            <a:off x="1946066" y="2571750"/>
            <a:ext cx="54969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dirty="0"/>
              <a:t>IPSAS – </a:t>
            </a:r>
            <a:r>
              <a:rPr lang="en-US" sz="2400" b="1" dirty="0"/>
              <a:t>Other Publication</a:t>
            </a:r>
            <a:endParaRPr lang="en-ID" sz="2400" dirty="0"/>
          </a:p>
        </p:txBody>
      </p:sp>
    </p:spTree>
    <p:extLst>
      <p:ext uri="{BB962C8B-B14F-4D97-AF65-F5344CB8AC3E}">
        <p14:creationId xmlns:p14="http://schemas.microsoft.com/office/powerpoint/2010/main" val="2236324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2AC1DC1-FC5A-4137-9794-9792D242A450}"/>
              </a:ext>
            </a:extLst>
          </p:cNvPr>
          <p:cNvSpPr>
            <a:spLocks noGrp="1"/>
          </p:cNvSpPr>
          <p:nvPr>
            <p:ph type="title" idx="4294967295"/>
          </p:nvPr>
        </p:nvSpPr>
        <p:spPr>
          <a:xfrm>
            <a:off x="1154575" y="293346"/>
            <a:ext cx="6858000" cy="857250"/>
          </a:xfrm>
        </p:spPr>
        <p:txBody>
          <a:bodyPr/>
          <a:lstStyle/>
          <a:p>
            <a:pPr algn="ctr"/>
            <a:r>
              <a:rPr lang="en-US" sz="2400" dirty="0"/>
              <a:t>FINANCIAL STATEMENT IPSAS</a:t>
            </a:r>
          </a:p>
        </p:txBody>
      </p:sp>
      <p:graphicFrame>
        <p:nvGraphicFramePr>
          <p:cNvPr id="12" name="Diagram 11">
            <a:extLst>
              <a:ext uri="{FF2B5EF4-FFF2-40B4-BE49-F238E27FC236}">
                <a16:creationId xmlns:a16="http://schemas.microsoft.com/office/drawing/2014/main" id="{6166EEA4-F380-4B44-9225-9DB70771E5CE}"/>
              </a:ext>
            </a:extLst>
          </p:cNvPr>
          <p:cNvGraphicFramePr/>
          <p:nvPr>
            <p:extLst>
              <p:ext uri="{D42A27DB-BD31-4B8C-83A1-F6EECF244321}">
                <p14:modId xmlns:p14="http://schemas.microsoft.com/office/powerpoint/2010/main" val="2190491708"/>
              </p:ext>
            </p:extLst>
          </p:nvPr>
        </p:nvGraphicFramePr>
        <p:xfrm>
          <a:off x="1770927" y="1282045"/>
          <a:ext cx="5625296" cy="3139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Slide Number Placeholder 3">
            <a:extLst>
              <a:ext uri="{FF2B5EF4-FFF2-40B4-BE49-F238E27FC236}">
                <a16:creationId xmlns:a16="http://schemas.microsoft.com/office/drawing/2014/main" id="{E5C3720A-97DC-4D64-9AB3-0128E550B441}"/>
              </a:ext>
            </a:extLst>
          </p:cNvPr>
          <p:cNvSpPr txBox="1">
            <a:spLocks/>
          </p:cNvSpPr>
          <p:nvPr/>
        </p:nvSpPr>
        <p:spPr>
          <a:xfrm>
            <a:off x="8644378" y="4824880"/>
            <a:ext cx="499621" cy="318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mtClean="0"/>
              <a:pPr algn="r"/>
              <a:t>23</a:t>
            </a:fld>
            <a:endParaRPr lang="en-US" dirty="0"/>
          </a:p>
        </p:txBody>
      </p:sp>
    </p:spTree>
    <p:extLst>
      <p:ext uri="{BB962C8B-B14F-4D97-AF65-F5344CB8AC3E}">
        <p14:creationId xmlns:p14="http://schemas.microsoft.com/office/powerpoint/2010/main" val="3810852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B2DEA5-99BE-4F50-83A4-5232CC09B0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1" y="57150"/>
            <a:ext cx="7315199" cy="3486150"/>
          </a:xfrm>
          <a:prstGeom prst="rect">
            <a:avLst/>
          </a:prstGeom>
        </p:spPr>
      </p:pic>
      <p:sp>
        <p:nvSpPr>
          <p:cNvPr id="4" name="Rectangle 3">
            <a:extLst>
              <a:ext uri="{FF2B5EF4-FFF2-40B4-BE49-F238E27FC236}">
                <a16:creationId xmlns:a16="http://schemas.microsoft.com/office/drawing/2014/main" id="{8E963F86-7D88-4908-8C7B-9211FEB01EE4}"/>
              </a:ext>
            </a:extLst>
          </p:cNvPr>
          <p:cNvSpPr/>
          <p:nvPr/>
        </p:nvSpPr>
        <p:spPr>
          <a:xfrm>
            <a:off x="1200151" y="3657600"/>
            <a:ext cx="6972299" cy="923330"/>
          </a:xfrm>
          <a:prstGeom prst="rect">
            <a:avLst/>
          </a:prstGeom>
          <a:noFill/>
          <a:ln>
            <a:solidFill>
              <a:srgbClr val="409044"/>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algn="ctr" defTabSz="1371326">
              <a:buClrTx/>
              <a:defRPr/>
            </a:pPr>
            <a:r>
              <a:rPr lang="id-ID"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rPr>
              <a:t>Dwi Martani</a:t>
            </a:r>
            <a:r>
              <a:rPr lang="en-US"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rPr>
              <a:t> - </a:t>
            </a:r>
            <a:r>
              <a:rPr lang="id-ID"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hlinkClick r:id="" action="ppaction://noaction">
                  <a:extLst>
                    <a:ext uri="{A12FA001-AC4F-418D-AE19-62706E023703}">
                      <ahyp:hlinkClr xmlns:ahyp="http://schemas.microsoft.com/office/drawing/2018/hyperlinkcolor" val="tx"/>
                    </a:ext>
                  </a:extLst>
                </a:hlinkClick>
              </a:rPr>
              <a:t>081318227080</a:t>
            </a:r>
          </a:p>
          <a:p>
            <a:pPr algn="ctr" defTabSz="1371326">
              <a:buClrTx/>
              <a:defRPr/>
            </a:pPr>
            <a:r>
              <a:rPr lang="id-ID"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hlinkClick r:id="" action="ppaction://noaction">
                  <a:extLst>
                    <a:ext uri="{A12FA001-AC4F-418D-AE19-62706E023703}">
                      <ahyp:hlinkClr xmlns:ahyp="http://schemas.microsoft.com/office/drawing/2018/hyperlinkcolor" val="tx"/>
                    </a:ext>
                  </a:extLst>
                </a:hlinkClick>
              </a:rPr>
              <a:t>martani@ui.ac.id</a:t>
            </a:r>
            <a:r>
              <a:rPr lang="id-ID"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rPr>
              <a:t> atau d</a:t>
            </a:r>
            <a:r>
              <a:rPr lang="id-ID"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hlinkClick r:id="rId3">
                  <a:extLst>
                    <a:ext uri="{A12FA001-AC4F-418D-AE19-62706E023703}">
                      <ahyp:hlinkClr xmlns:ahyp="http://schemas.microsoft.com/office/drawing/2018/hyperlinkcolor" val="tx"/>
                    </a:ext>
                  </a:extLst>
                </a:hlinkClick>
              </a:rPr>
              <a:t>wimartani@yahoo.com</a:t>
            </a:r>
            <a:endParaRPr lang="id-ID"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endParaRPr>
          </a:p>
          <a:p>
            <a:pPr algn="ctr" defTabSz="1371326">
              <a:buClrTx/>
              <a:defRPr/>
            </a:pPr>
            <a:r>
              <a:rPr lang="id-ID"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rPr>
              <a:t>http://</a:t>
            </a:r>
            <a:r>
              <a:rPr lang="en-US" sz="1800" b="1" kern="1200" dirty="0">
                <a:solidFill>
                  <a:prstClr val="black"/>
                </a:solidFill>
                <a:effectLst>
                  <a:outerShdw blurRad="38100" dist="38100" dir="2700000" algn="tl">
                    <a:srgbClr val="000000">
                      <a:alpha val="43137"/>
                    </a:srgbClr>
                  </a:outerShdw>
                </a:effectLst>
                <a:latin typeface="Calibri" pitchFamily="34" charset="0"/>
                <a:cs typeface="Calibri" pitchFamily="34" charset="0"/>
              </a:rPr>
              <a:t>dwimartani.com</a:t>
            </a:r>
          </a:p>
        </p:txBody>
      </p:sp>
    </p:spTree>
    <p:extLst>
      <p:ext uri="{BB962C8B-B14F-4D97-AF65-F5344CB8AC3E}">
        <p14:creationId xmlns:p14="http://schemas.microsoft.com/office/powerpoint/2010/main" val="2568980911"/>
      </p:ext>
    </p:extLst>
  </p:cSld>
  <p:clrMapOvr>
    <a:masterClrMapping/>
  </p:clrMapOvr>
</p:sld>
</file>

<file path=ppt/theme/theme1.xml><?xml version="1.0" encoding="utf-8"?>
<a:theme xmlns:a="http://schemas.openxmlformats.org/drawingml/2006/main" name="PPT PSAK">
  <a:themeElements>
    <a:clrScheme name="Custom 15">
      <a:dk1>
        <a:sysClr val="windowText" lastClr="000000"/>
      </a:dk1>
      <a:lt1>
        <a:sysClr val="window" lastClr="FFFFFF"/>
      </a:lt1>
      <a:dk2>
        <a:srgbClr val="373545"/>
      </a:dk2>
      <a:lt2>
        <a:srgbClr val="CEDBE6"/>
      </a:lt2>
      <a:accent1>
        <a:srgbClr val="D8BA22"/>
      </a:accent1>
      <a:accent2>
        <a:srgbClr val="58B6C0"/>
      </a:accent2>
      <a:accent3>
        <a:srgbClr val="75BDA7"/>
      </a:accent3>
      <a:accent4>
        <a:srgbClr val="7A8C8E"/>
      </a:accent4>
      <a:accent5>
        <a:srgbClr val="B35147"/>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2.xml><?xml version="1.0" encoding="utf-8"?>
<a:theme xmlns:a="http://schemas.openxmlformats.org/drawingml/2006/main" name="1_Slidesgo Final Pages">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Slidesgo Final Pages">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PPT PSAK">
  <a:themeElements>
    <a:clrScheme name="Custom 20">
      <a:dk1>
        <a:sysClr val="windowText" lastClr="000000"/>
      </a:dk1>
      <a:lt1>
        <a:sysClr val="window" lastClr="FFFFFF"/>
      </a:lt1>
      <a:dk2>
        <a:srgbClr val="323232"/>
      </a:dk2>
      <a:lt2>
        <a:srgbClr val="E3DED1"/>
      </a:lt2>
      <a:accent1>
        <a:srgbClr val="BE755B"/>
      </a:accent1>
      <a:accent2>
        <a:srgbClr val="C2C2C2"/>
      </a:accent2>
      <a:accent3>
        <a:srgbClr val="BCBC58"/>
      </a:accent3>
      <a:accent4>
        <a:srgbClr val="C2B79C"/>
      </a:accent4>
      <a:accent5>
        <a:srgbClr val="A3BACB"/>
      </a:accent5>
      <a:accent6>
        <a:srgbClr val="C19859"/>
      </a:accent6>
      <a:hlink>
        <a:srgbClr val="0C0C0C"/>
      </a:hlink>
      <a:folHlink>
        <a:srgbClr val="97875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5.xml><?xml version="1.0" encoding="utf-8"?>
<a:theme xmlns:a="http://schemas.openxmlformats.org/drawingml/2006/main" name="PPT PSAK 2">
  <a:themeElements>
    <a:clrScheme name="Custom 15">
      <a:dk1>
        <a:sysClr val="windowText" lastClr="000000"/>
      </a:dk1>
      <a:lt1>
        <a:sysClr val="window" lastClr="FFFFFF"/>
      </a:lt1>
      <a:dk2>
        <a:srgbClr val="373545"/>
      </a:dk2>
      <a:lt2>
        <a:srgbClr val="CEDBE6"/>
      </a:lt2>
      <a:accent1>
        <a:srgbClr val="D8BA22"/>
      </a:accent1>
      <a:accent2>
        <a:srgbClr val="58B6C0"/>
      </a:accent2>
      <a:accent3>
        <a:srgbClr val="75BDA7"/>
      </a:accent3>
      <a:accent4>
        <a:srgbClr val="7A8C8E"/>
      </a:accent4>
      <a:accent5>
        <a:srgbClr val="B35147"/>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2" id="{DBEB4CE6-2CC2-470E-9AFE-DAD7C15E8032}" vid="{68F5B838-26D7-4C56-8828-D2FE8071F44F}"/>
    </a:ext>
  </a:extLst>
</a:theme>
</file>

<file path=ppt/theme/theme6.xml><?xml version="1.0" encoding="utf-8"?>
<a:theme xmlns:a="http://schemas.openxmlformats.org/drawingml/2006/main" name="3_PPT PSAK">
  <a:themeElements>
    <a:clrScheme name="Custom 20">
      <a:dk1>
        <a:sysClr val="windowText" lastClr="000000"/>
      </a:dk1>
      <a:lt1>
        <a:sysClr val="window" lastClr="FFFFFF"/>
      </a:lt1>
      <a:dk2>
        <a:srgbClr val="323232"/>
      </a:dk2>
      <a:lt2>
        <a:srgbClr val="E3DED1"/>
      </a:lt2>
      <a:accent1>
        <a:srgbClr val="BE755B"/>
      </a:accent1>
      <a:accent2>
        <a:srgbClr val="C2C2C2"/>
      </a:accent2>
      <a:accent3>
        <a:srgbClr val="BCBC58"/>
      </a:accent3>
      <a:accent4>
        <a:srgbClr val="C2B79C"/>
      </a:accent4>
      <a:accent5>
        <a:srgbClr val="A3BACB"/>
      </a:accent5>
      <a:accent6>
        <a:srgbClr val="C19859"/>
      </a:accent6>
      <a:hlink>
        <a:srgbClr val="0C0C0C"/>
      </a:hlink>
      <a:folHlink>
        <a:srgbClr val="97875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7.xml><?xml version="1.0" encoding="utf-8"?>
<a:theme xmlns:a="http://schemas.openxmlformats.org/drawingml/2006/main" name="4_PPT PSAK">
  <a:themeElements>
    <a:clrScheme name="Custom 14">
      <a:dk1>
        <a:sysClr val="windowText" lastClr="000000"/>
      </a:dk1>
      <a:lt1>
        <a:sysClr val="window" lastClr="FFFFFF"/>
      </a:lt1>
      <a:dk2>
        <a:srgbClr val="323232"/>
      </a:dk2>
      <a:lt2>
        <a:srgbClr val="E3DED1"/>
      </a:lt2>
      <a:accent1>
        <a:srgbClr val="BE755B"/>
      </a:accent1>
      <a:accent2>
        <a:srgbClr val="989898"/>
      </a:accent2>
      <a:accent3>
        <a:srgbClr val="A3BACB"/>
      </a:accent3>
      <a:accent4>
        <a:srgbClr val="989B2D"/>
      </a:accent4>
      <a:accent5>
        <a:srgbClr val="9986A6"/>
      </a:accent5>
      <a:accent6>
        <a:srgbClr val="C19859"/>
      </a:accent6>
      <a:hlink>
        <a:srgbClr val="0C0C0C"/>
      </a:hlink>
      <a:folHlink>
        <a:srgbClr val="97875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18994</TotalTime>
  <Words>2343</Words>
  <Application>Microsoft Office PowerPoint</Application>
  <PresentationFormat>On-screen Show (16:9)</PresentationFormat>
  <Paragraphs>628</Paragraphs>
  <Slides>24</Slides>
  <Notes>7</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24</vt:i4>
      </vt:variant>
    </vt:vector>
  </HeadingPairs>
  <TitlesOfParts>
    <vt:vector size="44" baseType="lpstr">
      <vt:lpstr>Fjalla One</vt:lpstr>
      <vt:lpstr>Lato</vt:lpstr>
      <vt:lpstr>Proxima Nova Semibold</vt:lpstr>
      <vt:lpstr>Calibri</vt:lpstr>
      <vt:lpstr>Arial</vt:lpstr>
      <vt:lpstr>Barlow Semi Condensed Medium</vt:lpstr>
      <vt:lpstr>Proxima Nova</vt:lpstr>
      <vt:lpstr>Barlow Semi Condensed</vt:lpstr>
      <vt:lpstr>Lato Black</vt:lpstr>
      <vt:lpstr>Lato Light</vt:lpstr>
      <vt:lpstr>Noto Sans</vt:lpstr>
      <vt:lpstr>Wingdings</vt:lpstr>
      <vt:lpstr>Roboto Condensed Light</vt:lpstr>
      <vt:lpstr>PPT PSAK</vt:lpstr>
      <vt:lpstr>1_Slidesgo Final Pages</vt:lpstr>
      <vt:lpstr>3_Slidesgo Final Pages</vt:lpstr>
      <vt:lpstr>1_PPT PSAK</vt:lpstr>
      <vt:lpstr>PPT PSAK 2</vt:lpstr>
      <vt:lpstr>3_PPT PSAK</vt:lpstr>
      <vt:lpstr>4_PPT PSAK</vt:lpstr>
      <vt:lpstr>IPSAS &amp; SAP </vt:lpstr>
      <vt:lpstr>Agenda</vt:lpstr>
      <vt:lpstr>IPSAS</vt:lpstr>
      <vt:lpstr>Public Sector Accounting Standard</vt:lpstr>
      <vt:lpstr>PowerPoint Presentation</vt:lpstr>
      <vt:lpstr>The objective of the IPSASB</vt:lpstr>
      <vt:lpstr>IPSAS</vt:lpstr>
      <vt:lpstr>Developing IPSASs</vt:lpstr>
      <vt:lpstr>PSAP</vt:lpstr>
      <vt:lpstr>PowerPoint Presentation</vt:lpstr>
      <vt:lpstr>Proses Baku (due process) Penyusunan PSAP Lamp III PP 71/2010</vt:lpstr>
      <vt:lpstr>PowerPoint Presentation</vt:lpstr>
      <vt:lpstr>PowerPoint Presentation</vt:lpstr>
      <vt:lpstr>PowerPoint Presentation</vt:lpstr>
      <vt:lpstr>Pernyataan Standar Akuntansi Pemerintahan </vt:lpstr>
      <vt:lpstr>Interpretasi Pernyataan Standar Akuntansi Pemerintahan  </vt:lpstr>
      <vt:lpstr>PowerPoint Presentation</vt:lpstr>
      <vt:lpstr>IPSAS</vt:lpstr>
      <vt:lpstr>IPSAS</vt:lpstr>
      <vt:lpstr>IPSAS</vt:lpstr>
      <vt:lpstr>IPSAS</vt:lpstr>
      <vt:lpstr>IPSAS - Recommended Practices Guideline </vt:lpstr>
      <vt:lpstr>FINANCIAL STATEMENT IPSAS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Consulting</dc:title>
  <dc:creator>DWI'S</dc:creator>
  <cp:lastModifiedBy>Dwi Martani</cp:lastModifiedBy>
  <cp:revision>122</cp:revision>
  <dcterms:modified xsi:type="dcterms:W3CDTF">2024-06-02T21:47:54Z</dcterms:modified>
</cp:coreProperties>
</file>