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95" r:id="rId1"/>
  </p:sldMasterIdLst>
  <p:notesMasterIdLst>
    <p:notesMasterId r:id="rId17"/>
  </p:notesMasterIdLst>
  <p:handoutMasterIdLst>
    <p:handoutMasterId r:id="rId18"/>
  </p:handoutMasterIdLst>
  <p:sldIdLst>
    <p:sldId id="256" r:id="rId2"/>
    <p:sldId id="2399" r:id="rId3"/>
    <p:sldId id="714" r:id="rId4"/>
    <p:sldId id="862" r:id="rId5"/>
    <p:sldId id="864" r:id="rId6"/>
    <p:sldId id="866" r:id="rId7"/>
    <p:sldId id="865" r:id="rId8"/>
    <p:sldId id="867" r:id="rId9"/>
    <p:sldId id="873" r:id="rId10"/>
    <p:sldId id="870" r:id="rId11"/>
    <p:sldId id="869" r:id="rId12"/>
    <p:sldId id="871" r:id="rId13"/>
    <p:sldId id="872" r:id="rId14"/>
    <p:sldId id="874" r:id="rId15"/>
    <p:sldId id="2331" r:id="rId16"/>
  </p:sldIdLst>
  <p:sldSz cx="12192000" cy="6858000"/>
  <p:notesSz cx="9936163" cy="6802438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B5AC59-DE5B-4CC7-8CF8-70D2C5B1A566}">
          <p14:sldIdLst>
            <p14:sldId id="256"/>
            <p14:sldId id="2399"/>
            <p14:sldId id="714"/>
            <p14:sldId id="862"/>
            <p14:sldId id="864"/>
            <p14:sldId id="866"/>
            <p14:sldId id="865"/>
            <p14:sldId id="867"/>
            <p14:sldId id="873"/>
            <p14:sldId id="870"/>
            <p14:sldId id="869"/>
            <p14:sldId id="871"/>
            <p14:sldId id="872"/>
            <p14:sldId id="874"/>
            <p14:sldId id="2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6" userDrawn="1">
          <p15:clr>
            <a:srgbClr val="A4A3A4"/>
          </p15:clr>
        </p15:guide>
        <p15:guide id="2" pos="7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12E"/>
    <a:srgbClr val="FFE6E2"/>
    <a:srgbClr val="DDFAC7"/>
    <a:srgbClr val="CDF2CA"/>
    <a:srgbClr val="D8FB89"/>
    <a:srgbClr val="EAF011"/>
    <a:srgbClr val="444D26"/>
    <a:srgbClr val="E0D3FF"/>
    <a:srgbClr val="D2F3D0"/>
    <a:srgbClr val="77CB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09" autoAdjust="0"/>
    <p:restoredTop sz="86376" autoAdjust="0"/>
  </p:normalViewPr>
  <p:slideViewPr>
    <p:cSldViewPr>
      <p:cViewPr varScale="1">
        <p:scale>
          <a:sx n="44" d="100"/>
          <a:sy n="44" d="100"/>
        </p:scale>
        <p:origin x="32" y="100"/>
      </p:cViewPr>
      <p:guideLst>
        <p:guide orient="horz" pos="4176"/>
        <p:guide pos="7616"/>
      </p:guideLst>
    </p:cSldViewPr>
  </p:slideViewPr>
  <p:outlineViewPr>
    <p:cViewPr>
      <p:scale>
        <a:sx n="33" d="100"/>
        <a:sy n="33" d="100"/>
      </p:scale>
      <p:origin x="0" y="-12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340EE7-2729-F043-982D-FD42D9EB5F96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9E13BF5-0CDD-ED40-B666-A066F3785E41}">
      <dgm:prSet/>
      <dgm:spPr/>
      <dgm:t>
        <a:bodyPr/>
        <a:lstStyle/>
        <a:p>
          <a:r>
            <a:rPr lang="id-ID" b="1">
              <a:solidFill>
                <a:sysClr val="windowText" lastClr="000000"/>
              </a:solidFill>
            </a:rPr>
            <a:t>Indikasi kuantitatif </a:t>
          </a:r>
          <a:endParaRPr lang="en-ID">
            <a:solidFill>
              <a:sysClr val="windowText" lastClr="000000"/>
            </a:solidFill>
          </a:endParaRPr>
        </a:p>
      </dgm:t>
    </dgm:pt>
    <dgm:pt modelId="{675E8D40-D073-D04B-B640-C10E2A2A4A8F}" type="parTrans" cxnId="{BBF2C081-CC78-164A-98E2-15FB7A23BD85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8964F415-B8F1-E249-9BC8-DA7F496E7661}" type="sibTrans" cxnId="{BBF2C081-CC78-164A-98E2-15FB7A23BD85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F8BB6CA4-B7E5-704D-AAF9-CEFA7E196A8C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Hak suara ≥20% dianggap memiliki pengaruh signifikan, kecuali dapat dibuktikan sebaliknya</a:t>
          </a:r>
          <a:endParaRPr lang="en-ID">
            <a:solidFill>
              <a:sysClr val="windowText" lastClr="000000"/>
            </a:solidFill>
          </a:endParaRPr>
        </a:p>
      </dgm:t>
    </dgm:pt>
    <dgm:pt modelId="{C625F2AF-CCF1-6E4F-BF4B-DDC8DD0FA8FF}" type="parTrans" cxnId="{44C82FB4-951D-0C44-8CAA-9CC3CDDC9143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0D6DB6F8-CCD6-7942-BDB7-D610BFFE7CF3}" type="sibTrans" cxnId="{44C82FB4-951D-0C44-8CAA-9CC3CDDC9143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58EB5286-2648-BC47-B181-DB17FBC8CBF7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Hak suara &lt;20% dianggap tidak memiliki pengaruh signifikan, kecuali dapat dibuktikan sebaliknya</a:t>
          </a:r>
          <a:endParaRPr lang="en-ID">
            <a:solidFill>
              <a:sysClr val="windowText" lastClr="000000"/>
            </a:solidFill>
          </a:endParaRPr>
        </a:p>
      </dgm:t>
    </dgm:pt>
    <dgm:pt modelId="{1CAAAB1D-40DF-C044-ABF2-792DA1936B99}" type="parTrans" cxnId="{89D8C5F7-DF04-8946-9841-68C1EF67D163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727332A7-0E3D-B343-AC0B-5F8C62845F21}" type="sibTrans" cxnId="{89D8C5F7-DF04-8946-9841-68C1EF67D163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72A89598-4BD2-AA40-B0B3-F13E6A9F835A}">
      <dgm:prSet/>
      <dgm:spPr/>
      <dgm:t>
        <a:bodyPr/>
        <a:lstStyle/>
        <a:p>
          <a:r>
            <a:rPr lang="id-ID" b="1">
              <a:solidFill>
                <a:sysClr val="windowText" lastClr="000000"/>
              </a:solidFill>
            </a:rPr>
            <a:t>Indikasi kualitatif</a:t>
          </a:r>
          <a:endParaRPr lang="en-ID">
            <a:solidFill>
              <a:sysClr val="windowText" lastClr="000000"/>
            </a:solidFill>
          </a:endParaRPr>
        </a:p>
      </dgm:t>
    </dgm:pt>
    <dgm:pt modelId="{706109F6-72D8-D24E-A344-0285711F8179}" type="parTrans" cxnId="{67ED0FEE-05BF-BF44-936F-0E6AED95C00D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7F7B7121-5159-C242-98A0-436E41311504}" type="sibTrans" cxnId="{67ED0FEE-05BF-BF44-936F-0E6AED95C00D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0DBDD0D4-E349-1740-95B4-600A83DBD047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Keterwakilan dalam dewan direksi dan komisaris atau organ setara</a:t>
          </a:r>
          <a:endParaRPr lang="en-ID">
            <a:solidFill>
              <a:sysClr val="windowText" lastClr="000000"/>
            </a:solidFill>
          </a:endParaRPr>
        </a:p>
      </dgm:t>
    </dgm:pt>
    <dgm:pt modelId="{6ED77AF3-87B9-624A-904D-7373D36029D8}" type="parTrans" cxnId="{A7950978-1B78-0E4C-8FE9-B8DB178B1DDC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99F1F446-51C6-B149-B64B-EFEF0F4D2D16}" type="sibTrans" cxnId="{A7950978-1B78-0E4C-8FE9-B8DB178B1DDC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3A77B376-AFAD-4846-8E77-698EFCDD7EB9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Partisipasi proses pembuatan kebijakan, termasuk dividen dan distribusi lain</a:t>
          </a:r>
          <a:endParaRPr lang="en-ID">
            <a:solidFill>
              <a:sysClr val="windowText" lastClr="000000"/>
            </a:solidFill>
          </a:endParaRPr>
        </a:p>
      </dgm:t>
    </dgm:pt>
    <dgm:pt modelId="{021900B5-789D-8B4B-BE39-6304485C3F38}" type="parTrans" cxnId="{2217A862-CE13-864B-80E2-E84A7648FBE0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34D74E35-915D-B84E-A031-1CF51200FB25}" type="sibTrans" cxnId="{2217A862-CE13-864B-80E2-E84A7648FBE0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E27238A9-B71C-154A-91AA-CD81444596CE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Transaksi material investor dengan investee</a:t>
          </a:r>
          <a:endParaRPr lang="en-ID">
            <a:solidFill>
              <a:sysClr val="windowText" lastClr="000000"/>
            </a:solidFill>
          </a:endParaRPr>
        </a:p>
      </dgm:t>
    </dgm:pt>
    <dgm:pt modelId="{78EB78B2-ADCD-2B46-8B51-E321423B1261}" type="parTrans" cxnId="{82ABA77C-B356-5946-A45C-3B297C73384D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4C4D9009-A6B4-2E4A-9117-6B6ABEA5CF12}" type="sibTrans" cxnId="{82ABA77C-B356-5946-A45C-3B297C73384D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42FFEB7D-7871-D84E-9F44-0E0EF516F12B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Pertukaran personel manajerial</a:t>
          </a:r>
          <a:endParaRPr lang="en-ID">
            <a:solidFill>
              <a:sysClr val="windowText" lastClr="000000"/>
            </a:solidFill>
          </a:endParaRPr>
        </a:p>
      </dgm:t>
    </dgm:pt>
    <dgm:pt modelId="{1A432894-7F58-B04E-8393-850FCAAFA0BF}" type="parTrans" cxnId="{C0BD88A5-9C4E-FB4F-BA80-89FAB0D1E18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88945AFF-05FF-5B4B-9182-6981E9005918}" type="sibTrans" cxnId="{C0BD88A5-9C4E-FB4F-BA80-89FAB0D1E18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A845914E-E229-E54E-9EEA-0064C7193EC4}">
      <dgm:prSet/>
      <dgm:spPr/>
      <dgm:t>
        <a:bodyPr/>
        <a:lstStyle/>
        <a:p>
          <a:r>
            <a:rPr lang="id-ID">
              <a:solidFill>
                <a:sysClr val="windowText" lastClr="000000"/>
              </a:solidFill>
            </a:rPr>
            <a:t>Penyediaan informasi teknis pokok</a:t>
          </a:r>
          <a:endParaRPr lang="en-ID">
            <a:solidFill>
              <a:sysClr val="windowText" lastClr="000000"/>
            </a:solidFill>
          </a:endParaRPr>
        </a:p>
      </dgm:t>
    </dgm:pt>
    <dgm:pt modelId="{B69CF326-9DBD-E141-A3CB-60E7EF32764D}" type="parTrans" cxnId="{2E350DBD-FF2A-9A43-A0EF-D5D6E34BABE0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00E0DA24-D43E-074F-80FA-6362895CF7B5}" type="sibTrans" cxnId="{2E350DBD-FF2A-9A43-A0EF-D5D6E34BABE0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2037EE32-77C2-E647-93D3-06663054AF32}" type="pres">
      <dgm:prSet presAssocID="{5C340EE7-2729-F043-982D-FD42D9EB5F96}" presName="Name0" presStyleCnt="0">
        <dgm:presLayoutVars>
          <dgm:dir/>
          <dgm:animLvl val="lvl"/>
          <dgm:resizeHandles val="exact"/>
        </dgm:presLayoutVars>
      </dgm:prSet>
      <dgm:spPr/>
    </dgm:pt>
    <dgm:pt modelId="{F2BBEAB7-BD82-7841-9198-CF998136A3E8}" type="pres">
      <dgm:prSet presAssocID="{59E13BF5-0CDD-ED40-B666-A066F3785E41}" presName="composite" presStyleCnt="0"/>
      <dgm:spPr/>
    </dgm:pt>
    <dgm:pt modelId="{380382DB-3A78-4B48-B8C0-14DE3D31623A}" type="pres">
      <dgm:prSet presAssocID="{59E13BF5-0CDD-ED40-B666-A066F3785E4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B806E59-8006-EA47-804D-6706BCDA073C}" type="pres">
      <dgm:prSet presAssocID="{59E13BF5-0CDD-ED40-B666-A066F3785E41}" presName="desTx" presStyleLbl="alignAccFollowNode1" presStyleIdx="0" presStyleCnt="2">
        <dgm:presLayoutVars>
          <dgm:bulletEnabled val="1"/>
        </dgm:presLayoutVars>
      </dgm:prSet>
      <dgm:spPr/>
    </dgm:pt>
    <dgm:pt modelId="{24D374DB-BBA4-8C4A-9D2E-C86ADBE268C9}" type="pres">
      <dgm:prSet presAssocID="{8964F415-B8F1-E249-9BC8-DA7F496E7661}" presName="space" presStyleCnt="0"/>
      <dgm:spPr/>
    </dgm:pt>
    <dgm:pt modelId="{C0A0F3A4-29DF-5841-B107-1C2BEA769A55}" type="pres">
      <dgm:prSet presAssocID="{72A89598-4BD2-AA40-B0B3-F13E6A9F835A}" presName="composite" presStyleCnt="0"/>
      <dgm:spPr/>
    </dgm:pt>
    <dgm:pt modelId="{7CB1E39D-0AF1-6946-B781-3088D5067291}" type="pres">
      <dgm:prSet presAssocID="{72A89598-4BD2-AA40-B0B3-F13E6A9F835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3D5B35A-A56B-E047-B2FE-525FA98931BF}" type="pres">
      <dgm:prSet presAssocID="{72A89598-4BD2-AA40-B0B3-F13E6A9F835A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B8B2C06-C2D7-A343-9FCA-BE0392A0528D}" type="presOf" srcId="{F8BB6CA4-B7E5-704D-AAF9-CEFA7E196A8C}" destId="{3B806E59-8006-EA47-804D-6706BCDA073C}" srcOrd="0" destOrd="0" presId="urn:microsoft.com/office/officeart/2005/8/layout/hList1"/>
    <dgm:cxn modelId="{CEF15339-67C4-D049-B7E3-E409AC4586C1}" type="presOf" srcId="{59E13BF5-0CDD-ED40-B666-A066F3785E41}" destId="{380382DB-3A78-4B48-B8C0-14DE3D31623A}" srcOrd="0" destOrd="0" presId="urn:microsoft.com/office/officeart/2005/8/layout/hList1"/>
    <dgm:cxn modelId="{D410EF3B-6411-C245-86D1-FFEBFEDDE139}" type="presOf" srcId="{5C340EE7-2729-F043-982D-FD42D9EB5F96}" destId="{2037EE32-77C2-E647-93D3-06663054AF32}" srcOrd="0" destOrd="0" presId="urn:microsoft.com/office/officeart/2005/8/layout/hList1"/>
    <dgm:cxn modelId="{2217A862-CE13-864B-80E2-E84A7648FBE0}" srcId="{72A89598-4BD2-AA40-B0B3-F13E6A9F835A}" destId="{3A77B376-AFAD-4846-8E77-698EFCDD7EB9}" srcOrd="1" destOrd="0" parTransId="{021900B5-789D-8B4B-BE39-6304485C3F38}" sibTransId="{34D74E35-915D-B84E-A031-1CF51200FB25}"/>
    <dgm:cxn modelId="{0C093469-6E62-8A47-B2D4-4DB31B7565A8}" type="presOf" srcId="{0DBDD0D4-E349-1740-95B4-600A83DBD047}" destId="{33D5B35A-A56B-E047-B2FE-525FA98931BF}" srcOrd="0" destOrd="0" presId="urn:microsoft.com/office/officeart/2005/8/layout/hList1"/>
    <dgm:cxn modelId="{7E379A56-93F8-364F-9530-D195B5C381DB}" type="presOf" srcId="{A845914E-E229-E54E-9EEA-0064C7193EC4}" destId="{33D5B35A-A56B-E047-B2FE-525FA98931BF}" srcOrd="0" destOrd="4" presId="urn:microsoft.com/office/officeart/2005/8/layout/hList1"/>
    <dgm:cxn modelId="{A7950978-1B78-0E4C-8FE9-B8DB178B1DDC}" srcId="{72A89598-4BD2-AA40-B0B3-F13E6A9F835A}" destId="{0DBDD0D4-E349-1740-95B4-600A83DBD047}" srcOrd="0" destOrd="0" parTransId="{6ED77AF3-87B9-624A-904D-7373D36029D8}" sibTransId="{99F1F446-51C6-B149-B64B-EFEF0F4D2D16}"/>
    <dgm:cxn modelId="{82ABA77C-B356-5946-A45C-3B297C73384D}" srcId="{72A89598-4BD2-AA40-B0B3-F13E6A9F835A}" destId="{E27238A9-B71C-154A-91AA-CD81444596CE}" srcOrd="2" destOrd="0" parTransId="{78EB78B2-ADCD-2B46-8B51-E321423B1261}" sibTransId="{4C4D9009-A6B4-2E4A-9117-6B6ABEA5CF12}"/>
    <dgm:cxn modelId="{BBF2C081-CC78-164A-98E2-15FB7A23BD85}" srcId="{5C340EE7-2729-F043-982D-FD42D9EB5F96}" destId="{59E13BF5-0CDD-ED40-B666-A066F3785E41}" srcOrd="0" destOrd="0" parTransId="{675E8D40-D073-D04B-B640-C10E2A2A4A8F}" sibTransId="{8964F415-B8F1-E249-9BC8-DA7F496E7661}"/>
    <dgm:cxn modelId="{44AE2786-53D9-7C4E-9023-A8FC312A7D04}" type="presOf" srcId="{72A89598-4BD2-AA40-B0B3-F13E6A9F835A}" destId="{7CB1E39D-0AF1-6946-B781-3088D5067291}" srcOrd="0" destOrd="0" presId="urn:microsoft.com/office/officeart/2005/8/layout/hList1"/>
    <dgm:cxn modelId="{8750C292-1077-BF41-B717-960A02E0A7C3}" type="presOf" srcId="{42FFEB7D-7871-D84E-9F44-0E0EF516F12B}" destId="{33D5B35A-A56B-E047-B2FE-525FA98931BF}" srcOrd="0" destOrd="3" presId="urn:microsoft.com/office/officeart/2005/8/layout/hList1"/>
    <dgm:cxn modelId="{84A0CA9C-47F4-9447-BC6D-DC7023F03FA8}" type="presOf" srcId="{E27238A9-B71C-154A-91AA-CD81444596CE}" destId="{33D5B35A-A56B-E047-B2FE-525FA98931BF}" srcOrd="0" destOrd="2" presId="urn:microsoft.com/office/officeart/2005/8/layout/hList1"/>
    <dgm:cxn modelId="{C0BD88A5-9C4E-FB4F-BA80-89FAB0D1E181}" srcId="{72A89598-4BD2-AA40-B0B3-F13E6A9F835A}" destId="{42FFEB7D-7871-D84E-9F44-0E0EF516F12B}" srcOrd="3" destOrd="0" parTransId="{1A432894-7F58-B04E-8393-850FCAAFA0BF}" sibTransId="{88945AFF-05FF-5B4B-9182-6981E9005918}"/>
    <dgm:cxn modelId="{44C82FB4-951D-0C44-8CAA-9CC3CDDC9143}" srcId="{59E13BF5-0CDD-ED40-B666-A066F3785E41}" destId="{F8BB6CA4-B7E5-704D-AAF9-CEFA7E196A8C}" srcOrd="0" destOrd="0" parTransId="{C625F2AF-CCF1-6E4F-BF4B-DDC8DD0FA8FF}" sibTransId="{0D6DB6F8-CCD6-7942-BDB7-D610BFFE7CF3}"/>
    <dgm:cxn modelId="{2E350DBD-FF2A-9A43-A0EF-D5D6E34BABE0}" srcId="{72A89598-4BD2-AA40-B0B3-F13E6A9F835A}" destId="{A845914E-E229-E54E-9EEA-0064C7193EC4}" srcOrd="4" destOrd="0" parTransId="{B69CF326-9DBD-E141-A3CB-60E7EF32764D}" sibTransId="{00E0DA24-D43E-074F-80FA-6362895CF7B5}"/>
    <dgm:cxn modelId="{4F72B7BD-3516-604E-B135-2A0DDAC3DCB1}" type="presOf" srcId="{3A77B376-AFAD-4846-8E77-698EFCDD7EB9}" destId="{33D5B35A-A56B-E047-B2FE-525FA98931BF}" srcOrd="0" destOrd="1" presId="urn:microsoft.com/office/officeart/2005/8/layout/hList1"/>
    <dgm:cxn modelId="{67ED0FEE-05BF-BF44-936F-0E6AED95C00D}" srcId="{5C340EE7-2729-F043-982D-FD42D9EB5F96}" destId="{72A89598-4BD2-AA40-B0B3-F13E6A9F835A}" srcOrd="1" destOrd="0" parTransId="{706109F6-72D8-D24E-A344-0285711F8179}" sibTransId="{7F7B7121-5159-C242-98A0-436E41311504}"/>
    <dgm:cxn modelId="{89D8C5F7-DF04-8946-9841-68C1EF67D163}" srcId="{59E13BF5-0CDD-ED40-B666-A066F3785E41}" destId="{58EB5286-2648-BC47-B181-DB17FBC8CBF7}" srcOrd="1" destOrd="0" parTransId="{1CAAAB1D-40DF-C044-ABF2-792DA1936B99}" sibTransId="{727332A7-0E3D-B343-AC0B-5F8C62845F21}"/>
    <dgm:cxn modelId="{ECE79AF9-B3D0-1F44-A28F-C65166962C39}" type="presOf" srcId="{58EB5286-2648-BC47-B181-DB17FBC8CBF7}" destId="{3B806E59-8006-EA47-804D-6706BCDA073C}" srcOrd="0" destOrd="1" presId="urn:microsoft.com/office/officeart/2005/8/layout/hList1"/>
    <dgm:cxn modelId="{5559C077-D884-4D42-9AFA-5ABCE2895122}" type="presParOf" srcId="{2037EE32-77C2-E647-93D3-06663054AF32}" destId="{F2BBEAB7-BD82-7841-9198-CF998136A3E8}" srcOrd="0" destOrd="0" presId="urn:microsoft.com/office/officeart/2005/8/layout/hList1"/>
    <dgm:cxn modelId="{0AE2DDF2-D667-4A4C-9CEE-A39B154BC953}" type="presParOf" srcId="{F2BBEAB7-BD82-7841-9198-CF998136A3E8}" destId="{380382DB-3A78-4B48-B8C0-14DE3D31623A}" srcOrd="0" destOrd="0" presId="urn:microsoft.com/office/officeart/2005/8/layout/hList1"/>
    <dgm:cxn modelId="{94BFC9A5-950D-CF40-9369-BA2F1FC67603}" type="presParOf" srcId="{F2BBEAB7-BD82-7841-9198-CF998136A3E8}" destId="{3B806E59-8006-EA47-804D-6706BCDA073C}" srcOrd="1" destOrd="0" presId="urn:microsoft.com/office/officeart/2005/8/layout/hList1"/>
    <dgm:cxn modelId="{8D3C32F7-6B59-4E4C-922B-AB8AE737B838}" type="presParOf" srcId="{2037EE32-77C2-E647-93D3-06663054AF32}" destId="{24D374DB-BBA4-8C4A-9D2E-C86ADBE268C9}" srcOrd="1" destOrd="0" presId="urn:microsoft.com/office/officeart/2005/8/layout/hList1"/>
    <dgm:cxn modelId="{C21A8BCD-6402-E047-AFCF-40BE8CBD6337}" type="presParOf" srcId="{2037EE32-77C2-E647-93D3-06663054AF32}" destId="{C0A0F3A4-29DF-5841-B107-1C2BEA769A55}" srcOrd="2" destOrd="0" presId="urn:microsoft.com/office/officeart/2005/8/layout/hList1"/>
    <dgm:cxn modelId="{C5186C6E-CD44-B140-95A7-0AA03F2E6DB1}" type="presParOf" srcId="{C0A0F3A4-29DF-5841-B107-1C2BEA769A55}" destId="{7CB1E39D-0AF1-6946-B781-3088D5067291}" srcOrd="0" destOrd="0" presId="urn:microsoft.com/office/officeart/2005/8/layout/hList1"/>
    <dgm:cxn modelId="{A4852573-48AC-3946-95EA-BDAF9A7FACFF}" type="presParOf" srcId="{C0A0F3A4-29DF-5841-B107-1C2BEA769A55}" destId="{33D5B35A-A56B-E047-B2FE-525FA98931B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382DB-3A78-4B48-B8C0-14DE3D31623A}">
      <dsp:nvSpPr>
        <dsp:cNvPr id="0" name=""/>
        <dsp:cNvSpPr/>
      </dsp:nvSpPr>
      <dsp:spPr>
        <a:xfrm>
          <a:off x="49" y="154003"/>
          <a:ext cx="4749990" cy="547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kern="1200">
              <a:solidFill>
                <a:sysClr val="windowText" lastClr="000000"/>
              </a:solidFill>
            </a:rPr>
            <a:t>Indikasi kuantitatif </a:t>
          </a:r>
          <a:endParaRPr lang="en-ID" sz="1900" kern="1200">
            <a:solidFill>
              <a:sysClr val="windowText" lastClr="000000"/>
            </a:solidFill>
          </a:endParaRPr>
        </a:p>
      </dsp:txBody>
      <dsp:txXfrm>
        <a:off x="49" y="154003"/>
        <a:ext cx="4749990" cy="547200"/>
      </dsp:txXfrm>
    </dsp:sp>
    <dsp:sp modelId="{3B806E59-8006-EA47-804D-6706BCDA073C}">
      <dsp:nvSpPr>
        <dsp:cNvPr id="0" name=""/>
        <dsp:cNvSpPr/>
      </dsp:nvSpPr>
      <dsp:spPr>
        <a:xfrm>
          <a:off x="49" y="701203"/>
          <a:ext cx="4749990" cy="22915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Hak suara ≥20% dianggap memiliki pengaruh signifikan, kecuali dapat dibuktikan sebaliknya</a:t>
          </a:r>
          <a:endParaRPr lang="en-ID" sz="1900" kern="1200">
            <a:solidFill>
              <a:sysClr val="windowText" lastClr="0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Hak suara &lt;20% dianggap tidak memiliki pengaruh signifikan, kecuali dapat dibuktikan sebaliknya</a:t>
          </a:r>
          <a:endParaRPr lang="en-ID" sz="1900" kern="1200">
            <a:solidFill>
              <a:sysClr val="windowText" lastClr="000000"/>
            </a:solidFill>
          </a:endParaRPr>
        </a:p>
      </dsp:txBody>
      <dsp:txXfrm>
        <a:off x="49" y="701203"/>
        <a:ext cx="4749990" cy="2291560"/>
      </dsp:txXfrm>
    </dsp:sp>
    <dsp:sp modelId="{7CB1E39D-0AF1-6946-B781-3088D5067291}">
      <dsp:nvSpPr>
        <dsp:cNvPr id="0" name=""/>
        <dsp:cNvSpPr/>
      </dsp:nvSpPr>
      <dsp:spPr>
        <a:xfrm>
          <a:off x="5415039" y="154003"/>
          <a:ext cx="4749990" cy="547200"/>
        </a:xfrm>
        <a:prstGeom prst="rect">
          <a:avLst/>
        </a:prstGeom>
        <a:solidFill>
          <a:schemeClr val="accent3">
            <a:hueOff val="-1617565"/>
            <a:satOff val="41387"/>
            <a:lumOff val="1568"/>
            <a:alphaOff val="0"/>
          </a:schemeClr>
        </a:solidFill>
        <a:ln w="25400" cap="flat" cmpd="sng" algn="ctr">
          <a:solidFill>
            <a:schemeClr val="accent3">
              <a:hueOff val="-1617565"/>
              <a:satOff val="41387"/>
              <a:lumOff val="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kern="1200">
              <a:solidFill>
                <a:sysClr val="windowText" lastClr="000000"/>
              </a:solidFill>
            </a:rPr>
            <a:t>Indikasi kualitatif</a:t>
          </a:r>
          <a:endParaRPr lang="en-ID" sz="1900" kern="1200">
            <a:solidFill>
              <a:sysClr val="windowText" lastClr="000000"/>
            </a:solidFill>
          </a:endParaRPr>
        </a:p>
      </dsp:txBody>
      <dsp:txXfrm>
        <a:off x="5415039" y="154003"/>
        <a:ext cx="4749990" cy="547200"/>
      </dsp:txXfrm>
    </dsp:sp>
    <dsp:sp modelId="{33D5B35A-A56B-E047-B2FE-525FA98931BF}">
      <dsp:nvSpPr>
        <dsp:cNvPr id="0" name=""/>
        <dsp:cNvSpPr/>
      </dsp:nvSpPr>
      <dsp:spPr>
        <a:xfrm>
          <a:off x="5415039" y="701203"/>
          <a:ext cx="4749990" cy="2291560"/>
        </a:xfrm>
        <a:prstGeom prst="rect">
          <a:avLst/>
        </a:prstGeom>
        <a:solidFill>
          <a:schemeClr val="accent3">
            <a:tint val="40000"/>
            <a:alpha val="90000"/>
            <a:hueOff val="-2002277"/>
            <a:satOff val="36172"/>
            <a:lumOff val="150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2002277"/>
              <a:satOff val="36172"/>
              <a:lumOff val="15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Keterwakilan dalam dewan direksi dan komisaris atau organ setara</a:t>
          </a:r>
          <a:endParaRPr lang="en-ID" sz="1900" kern="1200">
            <a:solidFill>
              <a:sysClr val="windowText" lastClr="0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Partisipasi proses pembuatan kebijakan, termasuk dividen dan distribusi lain</a:t>
          </a:r>
          <a:endParaRPr lang="en-ID" sz="1900" kern="1200">
            <a:solidFill>
              <a:sysClr val="windowText" lastClr="0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Transaksi material investor dengan investee</a:t>
          </a:r>
          <a:endParaRPr lang="en-ID" sz="1900" kern="1200">
            <a:solidFill>
              <a:sysClr val="windowText" lastClr="0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Pertukaran personel manajerial</a:t>
          </a:r>
          <a:endParaRPr lang="en-ID" sz="1900" kern="1200">
            <a:solidFill>
              <a:sysClr val="windowText" lastClr="00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>
              <a:solidFill>
                <a:sysClr val="windowText" lastClr="000000"/>
              </a:solidFill>
            </a:rPr>
            <a:t>Penyediaan informasi teknis pokok</a:t>
          </a:r>
          <a:endParaRPr lang="en-ID" sz="1900" kern="1200">
            <a:solidFill>
              <a:sysClr val="windowText" lastClr="000000"/>
            </a:solidFill>
          </a:endParaRPr>
        </a:p>
      </dsp:txBody>
      <dsp:txXfrm>
        <a:off x="5415039" y="701203"/>
        <a:ext cx="4749990" cy="2291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9F0516-BCF0-4D98-8733-D3C2801EE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0197" y="0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2313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008" y="3230815"/>
            <a:ext cx="7292149" cy="306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defTabSz="956523" eaLnBrk="1" hangingPunct="1">
              <a:spcBef>
                <a:spcPct val="0"/>
              </a:spcBef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0197" y="6462686"/>
            <a:ext cx="4305967" cy="3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5" tIns="47813" rIns="95625" bIns="47813" numCol="1" anchor="b" anchorCtr="0" compatLnSpc="1">
            <a:prstTxWarp prst="textNoShape">
              <a:avLst/>
            </a:prstTxWarp>
          </a:bodyPr>
          <a:lstStyle>
            <a:lvl1pPr algn="r" defTabSz="956523" eaLnBrk="1" hangingPunct="1">
              <a:spcBef>
                <a:spcPct val="0"/>
              </a:spcBef>
              <a:buFontTx/>
              <a:buNone/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A51CDF-1F43-432E-9E42-326184CF1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95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1"/>
          <p:cNvGrpSpPr/>
          <p:nvPr userDrawn="1"/>
        </p:nvGrpSpPr>
        <p:grpSpPr>
          <a:xfrm rot="10800000">
            <a:off x="2606431" y="1499792"/>
            <a:ext cx="6979139" cy="4092192"/>
            <a:chOff x="1098425" y="237675"/>
            <a:chExt cx="5358675" cy="5174750"/>
          </a:xfrm>
        </p:grpSpPr>
        <p:sp>
          <p:nvSpPr>
            <p:cNvPr id="547" name="Google Shape;547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21" name="Google Shape;621;p11"/>
          <p:cNvSpPr txBox="1">
            <a:spLocks noGrp="1"/>
          </p:cNvSpPr>
          <p:nvPr>
            <p:ph type="title" hasCustomPrompt="1"/>
          </p:nvPr>
        </p:nvSpPr>
        <p:spPr>
          <a:xfrm>
            <a:off x="3499104" y="2743200"/>
            <a:ext cx="5206000" cy="10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1CB24BD9-0016-7040-86D8-E15482132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999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6998208" y="2670048"/>
            <a:ext cx="4352400" cy="23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6998208" y="4962144"/>
            <a:ext cx="4352400" cy="11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2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3733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10" name="Google Shape;10;p2"/>
          <p:cNvCxnSpPr/>
          <p:nvPr/>
        </p:nvCxnSpPr>
        <p:spPr>
          <a:xfrm flipH="1">
            <a:off x="7769400" y="6017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10752367" y="1183800"/>
            <a:ext cx="775733" cy="776467"/>
            <a:chOff x="8064275" y="887850"/>
            <a:chExt cx="581800" cy="582350"/>
          </a:xfrm>
        </p:grpSpPr>
        <p:sp>
          <p:nvSpPr>
            <p:cNvPr id="14" name="Google Shape;14;p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21" name="Google Shape;21;p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7587440" y="567744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6" name="Google Shape;26;p2"/>
          <p:cNvSpPr/>
          <p:nvPr/>
        </p:nvSpPr>
        <p:spPr>
          <a:xfrm>
            <a:off x="7584434" y="564367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7" name="Google Shape;27;p2"/>
          <p:cNvSpPr/>
          <p:nvPr/>
        </p:nvSpPr>
        <p:spPr>
          <a:xfrm>
            <a:off x="7636092" y="616413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8" name="Google Shape;28;p2"/>
          <p:cNvSpPr/>
          <p:nvPr/>
        </p:nvSpPr>
        <p:spPr>
          <a:xfrm>
            <a:off x="7633104" y="613036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9" name="Google Shape;29;p2"/>
          <p:cNvSpPr/>
          <p:nvPr/>
        </p:nvSpPr>
        <p:spPr>
          <a:xfrm>
            <a:off x="7688877" y="66918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30" name="Google Shape;30;p2"/>
          <p:cNvSpPr/>
          <p:nvPr/>
        </p:nvSpPr>
        <p:spPr>
          <a:xfrm>
            <a:off x="7685887" y="666190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31" name="Google Shape;31;p2"/>
          <p:cNvGrpSpPr/>
          <p:nvPr/>
        </p:nvGrpSpPr>
        <p:grpSpPr>
          <a:xfrm>
            <a:off x="7257800" y="385700"/>
            <a:ext cx="233351" cy="36000"/>
            <a:chOff x="5662375" y="212375"/>
            <a:chExt cx="175013" cy="27000"/>
          </a:xfrm>
        </p:grpSpPr>
        <p:sp>
          <p:nvSpPr>
            <p:cNvPr id="32" name="Google Shape;32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36" name="Google Shape;36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0758334" y="2109067"/>
            <a:ext cx="233351" cy="36000"/>
            <a:chOff x="5662375" y="212375"/>
            <a:chExt cx="175013" cy="27000"/>
          </a:xfrm>
        </p:grpSpPr>
        <p:sp>
          <p:nvSpPr>
            <p:cNvPr id="40" name="Google Shape;40;p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93A37A-EC52-704F-ABE6-FD5B11913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428625"/>
            <a:ext cx="6172200" cy="6124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C0E678AB-05F9-3940-BC45-689DBBA82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345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 userDrawn="1">
  <p:cSld name="Title only 3"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5"/>
          <p:cNvSpPr txBox="1">
            <a:spLocks noGrp="1"/>
          </p:cNvSpPr>
          <p:nvPr>
            <p:ph type="title"/>
          </p:nvPr>
        </p:nvSpPr>
        <p:spPr>
          <a:xfrm>
            <a:off x="1194800" y="2645933"/>
            <a:ext cx="4609600" cy="17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228" name="Google Shape;1228;p25"/>
          <p:cNvCxnSpPr/>
          <p:nvPr/>
        </p:nvCxnSpPr>
        <p:spPr>
          <a:xfrm>
            <a:off x="2194567" y="697500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25"/>
          <p:cNvCxnSpPr/>
          <p:nvPr/>
        </p:nvCxnSpPr>
        <p:spPr>
          <a:xfrm rot="10800000" flipH="1">
            <a:off x="1070733" y="706233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25"/>
          <p:cNvCxnSpPr/>
          <p:nvPr/>
        </p:nvCxnSpPr>
        <p:spPr>
          <a:xfrm>
            <a:off x="0" y="869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31" name="Google Shape;1231;p25"/>
          <p:cNvGrpSpPr/>
          <p:nvPr/>
        </p:nvGrpSpPr>
        <p:grpSpPr>
          <a:xfrm flipH="1">
            <a:off x="665867" y="1279567"/>
            <a:ext cx="775733" cy="776467"/>
            <a:chOff x="8064275" y="887850"/>
            <a:chExt cx="581800" cy="582350"/>
          </a:xfrm>
        </p:grpSpPr>
        <p:sp>
          <p:nvSpPr>
            <p:cNvPr id="1232" name="Google Shape;1232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38" name="Google Shape;1238;p25"/>
          <p:cNvGrpSpPr/>
          <p:nvPr/>
        </p:nvGrpSpPr>
        <p:grpSpPr>
          <a:xfrm flipH="1">
            <a:off x="2000534" y="517467"/>
            <a:ext cx="389367" cy="390100"/>
            <a:chOff x="7353050" y="316275"/>
            <a:chExt cx="292025" cy="292575"/>
          </a:xfrm>
        </p:grpSpPr>
        <p:sp>
          <p:nvSpPr>
            <p:cNvPr id="1239" name="Google Shape;1239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243" name="Google Shape;1243;p25"/>
          <p:cNvSpPr/>
          <p:nvPr/>
        </p:nvSpPr>
        <p:spPr>
          <a:xfrm flipH="1">
            <a:off x="4221708" y="6635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4" name="Google Shape;1244;p25"/>
          <p:cNvSpPr/>
          <p:nvPr/>
        </p:nvSpPr>
        <p:spPr>
          <a:xfrm flipH="1">
            <a:off x="4218719" y="6601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5" name="Google Shape;1245;p25"/>
          <p:cNvSpPr/>
          <p:nvPr/>
        </p:nvSpPr>
        <p:spPr>
          <a:xfrm flipH="1">
            <a:off x="4270374" y="7121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6" name="Google Shape;1246;p25"/>
          <p:cNvSpPr/>
          <p:nvPr/>
        </p:nvSpPr>
        <p:spPr>
          <a:xfrm flipH="1">
            <a:off x="4267368" y="7088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7" name="Google Shape;1247;p25"/>
          <p:cNvSpPr/>
          <p:nvPr/>
        </p:nvSpPr>
        <p:spPr>
          <a:xfrm flipH="1">
            <a:off x="4323522" y="7649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248" name="Google Shape;1248;p25"/>
          <p:cNvSpPr/>
          <p:nvPr/>
        </p:nvSpPr>
        <p:spPr>
          <a:xfrm flipH="1">
            <a:off x="4320146" y="7619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249" name="Google Shape;1249;p25"/>
          <p:cNvGrpSpPr/>
          <p:nvPr/>
        </p:nvGrpSpPr>
        <p:grpSpPr>
          <a:xfrm flipH="1">
            <a:off x="4702817" y="481467"/>
            <a:ext cx="233351" cy="36000"/>
            <a:chOff x="5662375" y="212375"/>
            <a:chExt cx="175013" cy="27000"/>
          </a:xfrm>
        </p:grpSpPr>
        <p:sp>
          <p:nvSpPr>
            <p:cNvPr id="1250" name="Google Shape;1250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3" name="Google Shape;1253;p25"/>
          <p:cNvGrpSpPr/>
          <p:nvPr/>
        </p:nvGrpSpPr>
        <p:grpSpPr>
          <a:xfrm flipH="1">
            <a:off x="640550" y="323600"/>
            <a:ext cx="233351" cy="36000"/>
            <a:chOff x="5662375" y="212375"/>
            <a:chExt cx="175013" cy="27000"/>
          </a:xfrm>
        </p:grpSpPr>
        <p:sp>
          <p:nvSpPr>
            <p:cNvPr id="1254" name="Google Shape;1254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57" name="Google Shape;1257;p25"/>
          <p:cNvGrpSpPr/>
          <p:nvPr/>
        </p:nvGrpSpPr>
        <p:grpSpPr>
          <a:xfrm flipH="1">
            <a:off x="1202283" y="2204833"/>
            <a:ext cx="233351" cy="36000"/>
            <a:chOff x="5662375" y="212375"/>
            <a:chExt cx="175013" cy="27000"/>
          </a:xfrm>
        </p:grpSpPr>
        <p:sp>
          <p:nvSpPr>
            <p:cNvPr id="1258" name="Google Shape;125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261" name="Google Shape;1261;p25"/>
          <p:cNvCxnSpPr/>
          <p:nvPr/>
        </p:nvCxnSpPr>
        <p:spPr>
          <a:xfrm>
            <a:off x="1055200" y="5616533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2" name="Google Shape;1262;p25"/>
          <p:cNvCxnSpPr/>
          <p:nvPr/>
        </p:nvCxnSpPr>
        <p:spPr>
          <a:xfrm rot="10800000" flipH="1">
            <a:off x="0" y="56272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3" name="Google Shape;1263;p25"/>
          <p:cNvGrpSpPr/>
          <p:nvPr/>
        </p:nvGrpSpPr>
        <p:grpSpPr>
          <a:xfrm rot="10800000">
            <a:off x="665867" y="5254567"/>
            <a:ext cx="775733" cy="776467"/>
            <a:chOff x="8064275" y="887850"/>
            <a:chExt cx="581800" cy="582350"/>
          </a:xfrm>
        </p:grpSpPr>
        <p:sp>
          <p:nvSpPr>
            <p:cNvPr id="1264" name="Google Shape;1264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0" name="Google Shape;1270;p25"/>
          <p:cNvGrpSpPr/>
          <p:nvPr/>
        </p:nvGrpSpPr>
        <p:grpSpPr>
          <a:xfrm rot="10800000">
            <a:off x="2426101" y="6115667"/>
            <a:ext cx="389367" cy="390100"/>
            <a:chOff x="7353050" y="316275"/>
            <a:chExt cx="292025" cy="292575"/>
          </a:xfrm>
        </p:grpSpPr>
        <p:sp>
          <p:nvSpPr>
            <p:cNvPr id="1271" name="Google Shape;1271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75" name="Google Shape;1275;p25"/>
          <p:cNvGrpSpPr/>
          <p:nvPr/>
        </p:nvGrpSpPr>
        <p:grpSpPr>
          <a:xfrm rot="10800000">
            <a:off x="283367" y="6194067"/>
            <a:ext cx="233333" cy="233333"/>
            <a:chOff x="8792300" y="321275"/>
            <a:chExt cx="175000" cy="175000"/>
          </a:xfrm>
        </p:grpSpPr>
        <p:sp>
          <p:nvSpPr>
            <p:cNvPr id="1276" name="Google Shape;1276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0" name="Google Shape;1280;p25"/>
          <p:cNvGrpSpPr/>
          <p:nvPr/>
        </p:nvGrpSpPr>
        <p:grpSpPr>
          <a:xfrm rot="10800000">
            <a:off x="640550" y="6469767"/>
            <a:ext cx="233351" cy="36000"/>
            <a:chOff x="5662375" y="212375"/>
            <a:chExt cx="175013" cy="27000"/>
          </a:xfrm>
        </p:grpSpPr>
        <p:sp>
          <p:nvSpPr>
            <p:cNvPr id="1281" name="Google Shape;128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284" name="Google Shape;1284;p25"/>
          <p:cNvGrpSpPr/>
          <p:nvPr/>
        </p:nvGrpSpPr>
        <p:grpSpPr>
          <a:xfrm rot="10800000">
            <a:off x="1405483" y="5198133"/>
            <a:ext cx="233351" cy="36000"/>
            <a:chOff x="5662375" y="212375"/>
            <a:chExt cx="175013" cy="27000"/>
          </a:xfrm>
        </p:grpSpPr>
        <p:sp>
          <p:nvSpPr>
            <p:cNvPr id="1285" name="Google Shape;128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4C8F97-BC67-0944-AD4C-7D5C966113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4600" y="696913"/>
            <a:ext cx="5486400" cy="58023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4" name="Slide Number Placeholder 1">
            <a:extLst>
              <a:ext uri="{FF2B5EF4-FFF2-40B4-BE49-F238E27FC236}">
                <a16:creationId xmlns:a16="http://schemas.microsoft.com/office/drawing/2014/main" id="{8B6EAC23-6A3B-9A49-ACF6-1562653B2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589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>
            <a:spLocks noGrp="1"/>
          </p:cNvSpPr>
          <p:nvPr>
            <p:ph type="title"/>
          </p:nvPr>
        </p:nvSpPr>
        <p:spPr>
          <a:xfrm>
            <a:off x="2410228" y="451100"/>
            <a:ext cx="73716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83" name="Google Shape;183;p5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84" name="Google Shape;184;p5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5" name="Google Shape;185;p5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02" name="Google Shape;202;p5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3" name="Google Shape;203;p5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04" name="Google Shape;204;p5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0" name="Google Shape;210;p5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11" name="Google Shape;211;p5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21" name="Google Shape;221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4" name="Google Shape;224;p5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28" name="Google Shape;228;p5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29" name="Google Shape;229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36" name="Google Shape;236;p5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5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8" name="Google Shape;238;p5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343AB9E-9F26-B440-8D56-B9A541BB6B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8891710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Slide Number Placeholder 1">
            <a:extLst>
              <a:ext uri="{FF2B5EF4-FFF2-40B4-BE49-F238E27FC236}">
                <a16:creationId xmlns:a16="http://schemas.microsoft.com/office/drawing/2014/main" id="{38230A2B-ACAD-8345-BBA3-AA142FFA7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144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1210521" y="2799561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>
            <a:off x="0" y="86933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6800" y="600667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Slide Number Placeholder 1">
            <a:extLst>
              <a:ext uri="{FF2B5EF4-FFF2-40B4-BE49-F238E27FC236}">
                <a16:creationId xmlns:a16="http://schemas.microsoft.com/office/drawing/2014/main" id="{F1A84F20-861D-304F-8825-E085B3471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085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150DF-CD87-E34B-8CBD-411EEBB05C5F}"/>
              </a:ext>
            </a:extLst>
          </p:cNvPr>
          <p:cNvGrpSpPr/>
          <p:nvPr userDrawn="1"/>
        </p:nvGrpSpPr>
        <p:grpSpPr>
          <a:xfrm flipH="1">
            <a:off x="7255832" y="202500"/>
            <a:ext cx="4936168" cy="6655500"/>
            <a:chOff x="0" y="86933"/>
            <a:chExt cx="4936168" cy="6655500"/>
          </a:xfrm>
        </p:grpSpPr>
        <p:cxnSp>
          <p:nvCxnSpPr>
            <p:cNvPr id="441" name="Google Shape;441;p9"/>
            <p:cNvCxnSpPr/>
            <p:nvPr/>
          </p:nvCxnSpPr>
          <p:spPr>
            <a:xfrm>
              <a:off x="2194567" y="697500"/>
              <a:ext cx="2230000" cy="16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9"/>
            <p:cNvCxnSpPr/>
            <p:nvPr/>
          </p:nvCxnSpPr>
          <p:spPr>
            <a:xfrm rot="10800000" flipH="1">
              <a:off x="1070733" y="706233"/>
              <a:ext cx="1106000" cy="99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9"/>
            <p:cNvCxnSpPr/>
            <p:nvPr/>
          </p:nvCxnSpPr>
          <p:spPr>
            <a:xfrm>
              <a:off x="0" y="86933"/>
              <a:ext cx="1062000" cy="1584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44" name="Google Shape;444;p9"/>
            <p:cNvGrpSpPr/>
            <p:nvPr/>
          </p:nvGrpSpPr>
          <p:grpSpPr>
            <a:xfrm flipH="1">
              <a:off x="665867" y="1279567"/>
              <a:ext cx="775733" cy="776467"/>
              <a:chOff x="8064275" y="887850"/>
              <a:chExt cx="581800" cy="582350"/>
            </a:xfrm>
          </p:grpSpPr>
          <p:sp>
            <p:nvSpPr>
              <p:cNvPr id="445" name="Google Shape;445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 flipH="1">
              <a:off x="2000534" y="517467"/>
              <a:ext cx="389367" cy="390100"/>
              <a:chOff x="7353050" y="316275"/>
              <a:chExt cx="292025" cy="292575"/>
            </a:xfrm>
          </p:grpSpPr>
          <p:sp>
            <p:nvSpPr>
              <p:cNvPr id="452" name="Google Shape;452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456" name="Google Shape;456;p9"/>
            <p:cNvSpPr/>
            <p:nvPr/>
          </p:nvSpPr>
          <p:spPr>
            <a:xfrm flipH="1">
              <a:off x="4221708" y="663510"/>
              <a:ext cx="384819" cy="384449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4218719" y="660133"/>
              <a:ext cx="390815" cy="391184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4270374" y="712179"/>
              <a:ext cx="287501" cy="287116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4267368" y="708803"/>
              <a:ext cx="293497" cy="293867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4323522" y="764946"/>
              <a:ext cx="181569" cy="181569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4320146" y="761956"/>
              <a:ext cx="187935" cy="18756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462" name="Google Shape;462;p9"/>
            <p:cNvGrpSpPr/>
            <p:nvPr/>
          </p:nvGrpSpPr>
          <p:grpSpPr>
            <a:xfrm flipH="1">
              <a:off x="4702817" y="481467"/>
              <a:ext cx="233351" cy="36000"/>
              <a:chOff x="5662375" y="212375"/>
              <a:chExt cx="175013" cy="2700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flipH="1">
              <a:off x="640550" y="323600"/>
              <a:ext cx="233351" cy="36000"/>
              <a:chOff x="5662375" y="212375"/>
              <a:chExt cx="175013" cy="2700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70" name="Google Shape;470;p9"/>
            <p:cNvGrpSpPr/>
            <p:nvPr/>
          </p:nvGrpSpPr>
          <p:grpSpPr>
            <a:xfrm flipH="1">
              <a:off x="1202283" y="2204833"/>
              <a:ext cx="233351" cy="36000"/>
              <a:chOff x="5662375" y="212375"/>
              <a:chExt cx="175013" cy="27000"/>
            </a:xfrm>
          </p:grpSpPr>
          <p:sp>
            <p:nvSpPr>
              <p:cNvPr id="471" name="Google Shape;471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474" name="Google Shape;474;p9"/>
            <p:cNvCxnSpPr/>
            <p:nvPr/>
          </p:nvCxnSpPr>
          <p:spPr>
            <a:xfrm>
              <a:off x="1055200" y="5616533"/>
              <a:ext cx="1542800" cy="723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9"/>
            <p:cNvCxnSpPr/>
            <p:nvPr/>
          </p:nvCxnSpPr>
          <p:spPr>
            <a:xfrm rot="10800000" flipH="1">
              <a:off x="0" y="5627233"/>
              <a:ext cx="1055200" cy="1115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76" name="Google Shape;476;p9"/>
            <p:cNvGrpSpPr/>
            <p:nvPr/>
          </p:nvGrpSpPr>
          <p:grpSpPr>
            <a:xfrm rot="10800000">
              <a:off x="665867" y="5254567"/>
              <a:ext cx="775733" cy="776467"/>
              <a:chOff x="8064275" y="887850"/>
              <a:chExt cx="581800" cy="582350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 rot="10800000">
              <a:off x="2426101" y="6115667"/>
              <a:ext cx="389367" cy="390100"/>
              <a:chOff x="7353050" y="316275"/>
              <a:chExt cx="292025" cy="292575"/>
            </a:xfrm>
          </p:grpSpPr>
          <p:sp>
            <p:nvSpPr>
              <p:cNvPr id="484" name="Google Shape;484;p9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88" name="Google Shape;488;p9"/>
            <p:cNvGrpSpPr/>
            <p:nvPr/>
          </p:nvGrpSpPr>
          <p:grpSpPr>
            <a:xfrm rot="10800000">
              <a:off x="283367" y="6194067"/>
              <a:ext cx="233333" cy="233333"/>
              <a:chOff x="8792300" y="321275"/>
              <a:chExt cx="175000" cy="175000"/>
            </a:xfrm>
          </p:grpSpPr>
          <p:sp>
            <p:nvSpPr>
              <p:cNvPr id="489" name="Google Shape;489;p9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3" name="Google Shape;493;p9"/>
            <p:cNvGrpSpPr/>
            <p:nvPr/>
          </p:nvGrpSpPr>
          <p:grpSpPr>
            <a:xfrm rot="10800000">
              <a:off x="640550" y="6469767"/>
              <a:ext cx="233351" cy="36000"/>
              <a:chOff x="5662375" y="212375"/>
              <a:chExt cx="175013" cy="27000"/>
            </a:xfrm>
          </p:grpSpPr>
          <p:sp>
            <p:nvSpPr>
              <p:cNvPr id="494" name="Google Shape;494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497" name="Google Shape;497;p9"/>
            <p:cNvGrpSpPr/>
            <p:nvPr/>
          </p:nvGrpSpPr>
          <p:grpSpPr>
            <a:xfrm rot="10800000">
              <a:off x="1405483" y="5198133"/>
              <a:ext cx="233351" cy="36000"/>
              <a:chOff x="5662375" y="212375"/>
              <a:chExt cx="175013" cy="27000"/>
            </a:xfrm>
          </p:grpSpPr>
          <p:sp>
            <p:nvSpPr>
              <p:cNvPr id="498" name="Google Shape;498;p9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498969E-C615-AE4C-9330-BAFD08C352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8883" y="591313"/>
            <a:ext cx="5676800" cy="57954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Google Shape;439;p9">
            <a:extLst>
              <a:ext uri="{FF2B5EF4-FFF2-40B4-BE49-F238E27FC236}">
                <a16:creationId xmlns:a16="http://schemas.microsoft.com/office/drawing/2014/main" id="{A8316A86-BD8C-BF4F-B5EB-0EFADBDB6B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5023" y="2949698"/>
            <a:ext cx="4036694" cy="15735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" name="Slide Number Placeholder 1">
            <a:extLst>
              <a:ext uri="{FF2B5EF4-FFF2-40B4-BE49-F238E27FC236}">
                <a16:creationId xmlns:a16="http://schemas.microsoft.com/office/drawing/2014/main" id="{4CEA6879-5610-634A-B258-963545BE0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52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535" y="1537517"/>
            <a:ext cx="10794732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66D1AD65-83D1-7F41-99C3-517EB3922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021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 userDrawn="1">
  <p:cSld name="1_Ca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"/>
          <p:cNvSpPr txBox="1">
            <a:spLocks noGrp="1"/>
          </p:cNvSpPr>
          <p:nvPr>
            <p:ph type="title"/>
          </p:nvPr>
        </p:nvSpPr>
        <p:spPr>
          <a:xfrm>
            <a:off x="2800800" y="463296"/>
            <a:ext cx="6596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504" name="Google Shape;504;p10"/>
          <p:cNvCxnSpPr/>
          <p:nvPr/>
        </p:nvCxnSpPr>
        <p:spPr>
          <a:xfrm>
            <a:off x="787267" y="5787467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10"/>
          <p:cNvCxnSpPr/>
          <p:nvPr/>
        </p:nvCxnSpPr>
        <p:spPr>
          <a:xfrm rot="10800000" flipH="1">
            <a:off x="10633" y="5776800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6" name="Google Shape;506;p10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507" name="Google Shape;507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11" name="Google Shape;511;p10"/>
          <p:cNvGrpSpPr/>
          <p:nvPr/>
        </p:nvGrpSpPr>
        <p:grpSpPr>
          <a:xfrm>
            <a:off x="2195619" y="6155433"/>
            <a:ext cx="390815" cy="391184"/>
            <a:chOff x="3164039" y="430875"/>
            <a:chExt cx="293111" cy="293388"/>
          </a:xfrm>
        </p:grpSpPr>
        <p:sp>
          <p:nvSpPr>
            <p:cNvPr id="512" name="Google Shape;512;p1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3" name="Google Shape;513;p1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4" name="Google Shape;514;p1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5" name="Google Shape;515;p1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6" name="Google Shape;516;p1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17" name="Google Shape;517;p1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518" name="Google Shape;518;p10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10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0" name="Google Shape;520;p10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521" name="Google Shape;521;p1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27" name="Google Shape;527;p10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528" name="Google Shape;528;p1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533" name="Google Shape;533;p1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37" name="Google Shape;537;p10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538" name="Google Shape;538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541" name="Google Shape;541;p10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542" name="Google Shape;542;p1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D4F4460-CEBA-6F4D-AF96-E3278A896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4207" y="1537517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27571DE-7590-074B-9CA4-97C1556B85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40335" y="1522119"/>
            <a:ext cx="5213465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7" name="Slide Number Placeholder 1">
            <a:extLst>
              <a:ext uri="{FF2B5EF4-FFF2-40B4-BE49-F238E27FC236}">
                <a16:creationId xmlns:a16="http://schemas.microsoft.com/office/drawing/2014/main" id="{829C04E1-03E8-3D45-97B5-810044483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5740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preserve="1" userDrawn="1">
  <p:cSld name="1_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B70BBEB-3126-444C-8818-27F0463FC0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E2F5934A-A003-8B44-9850-ED3917FD1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2781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preserve="1" userDrawn="1">
  <p:cSld name="1_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7D9E08C-91C4-2047-873E-94C8A5B09A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1125" y="1537517"/>
            <a:ext cx="9645473" cy="485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Slide Number Placeholder 1">
            <a:extLst>
              <a:ext uri="{FF2B5EF4-FFF2-40B4-BE49-F238E27FC236}">
                <a16:creationId xmlns:a16="http://schemas.microsoft.com/office/drawing/2014/main" id="{44BD70BE-F44B-C34A-9600-63345AE06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784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 of text" preserve="1" userDrawn="1">
  <p:cSld name="1_Six columns of text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"/>
          <p:cNvSpPr txBox="1">
            <a:spLocks noGrp="1"/>
          </p:cNvSpPr>
          <p:nvPr>
            <p:ph type="title"/>
          </p:nvPr>
        </p:nvSpPr>
        <p:spPr>
          <a:xfrm>
            <a:off x="2964100" y="678880"/>
            <a:ext cx="647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774" name="Google Shape;774;p17"/>
          <p:cNvCxnSpPr/>
          <p:nvPr/>
        </p:nvCxnSpPr>
        <p:spPr>
          <a:xfrm>
            <a:off x="3872377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5" name="Google Shape;775;p17"/>
          <p:cNvCxnSpPr/>
          <p:nvPr/>
        </p:nvCxnSpPr>
        <p:spPr>
          <a:xfrm rot="10800000" flipH="1">
            <a:off x="2082777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6" name="Google Shape;776;p17"/>
          <p:cNvCxnSpPr/>
          <p:nvPr/>
        </p:nvCxnSpPr>
        <p:spPr>
          <a:xfrm>
            <a:off x="346077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17"/>
          <p:cNvCxnSpPr/>
          <p:nvPr/>
        </p:nvCxnSpPr>
        <p:spPr>
          <a:xfrm>
            <a:off x="-9156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78" name="Google Shape;778;p17"/>
          <p:cNvGrpSpPr/>
          <p:nvPr/>
        </p:nvGrpSpPr>
        <p:grpSpPr>
          <a:xfrm flipH="1">
            <a:off x="1704444" y="6017433"/>
            <a:ext cx="775733" cy="776467"/>
            <a:chOff x="8064275" y="887850"/>
            <a:chExt cx="581800" cy="582350"/>
          </a:xfrm>
        </p:grpSpPr>
        <p:sp>
          <p:nvSpPr>
            <p:cNvPr id="779" name="Google Shape;779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0" name="Google Shape;780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1" name="Google Shape;781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2" name="Google Shape;782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3" name="Google Shape;783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4" name="Google Shape;784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85" name="Google Shape;785;p17"/>
          <p:cNvGrpSpPr/>
          <p:nvPr/>
        </p:nvGrpSpPr>
        <p:grpSpPr>
          <a:xfrm flipH="1">
            <a:off x="3663478" y="5787285"/>
            <a:ext cx="389367" cy="390100"/>
            <a:chOff x="7353050" y="316275"/>
            <a:chExt cx="292025" cy="292575"/>
          </a:xfrm>
        </p:grpSpPr>
        <p:sp>
          <p:nvSpPr>
            <p:cNvPr id="786" name="Google Shape;786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7" name="Google Shape;787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8" name="Google Shape;788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89" name="Google Shape;789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0" name="Google Shape;790;p17"/>
          <p:cNvGrpSpPr/>
          <p:nvPr/>
        </p:nvGrpSpPr>
        <p:grpSpPr>
          <a:xfrm flipH="1">
            <a:off x="228411" y="5753367"/>
            <a:ext cx="233333" cy="233333"/>
            <a:chOff x="8792300" y="321275"/>
            <a:chExt cx="175000" cy="175000"/>
          </a:xfrm>
        </p:grpSpPr>
        <p:sp>
          <p:nvSpPr>
            <p:cNvPr id="791" name="Google Shape;791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4" name="Google Shape;794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5164263" y="6210067"/>
            <a:ext cx="390815" cy="391184"/>
            <a:chOff x="3164039" y="430875"/>
            <a:chExt cx="293111" cy="293388"/>
          </a:xfrm>
        </p:grpSpPr>
        <p:sp>
          <p:nvSpPr>
            <p:cNvPr id="796" name="Google Shape;796;p17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7" name="Google Shape;797;p17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8" name="Google Shape;798;p17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99" name="Google Shape;799;p17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0" name="Google Shape;800;p17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1" name="Google Shape;801;p17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323027" y="5523233"/>
            <a:ext cx="233351" cy="36000"/>
            <a:chOff x="5662375" y="212375"/>
            <a:chExt cx="175013" cy="27000"/>
          </a:xfrm>
        </p:grpSpPr>
        <p:sp>
          <p:nvSpPr>
            <p:cNvPr id="803" name="Google Shape;80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06" name="Google Shape;806;p17"/>
          <p:cNvCxnSpPr/>
          <p:nvPr/>
        </p:nvCxnSpPr>
        <p:spPr>
          <a:xfrm rot="10800000">
            <a:off x="7993400" y="302133"/>
            <a:ext cx="2006000" cy="29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7"/>
          <p:cNvCxnSpPr/>
          <p:nvPr/>
        </p:nvCxnSpPr>
        <p:spPr>
          <a:xfrm rot="10800000">
            <a:off x="10017233" y="6104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8" name="Google Shape;808;p17"/>
          <p:cNvCxnSpPr/>
          <p:nvPr/>
        </p:nvCxnSpPr>
        <p:spPr>
          <a:xfrm flipH="1">
            <a:off x="11131967" y="-8833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9" name="Google Shape;809;p17"/>
          <p:cNvGrpSpPr/>
          <p:nvPr/>
        </p:nvGrpSpPr>
        <p:grpSpPr>
          <a:xfrm>
            <a:off x="10752367" y="1387000"/>
            <a:ext cx="775733" cy="776467"/>
            <a:chOff x="8064275" y="887850"/>
            <a:chExt cx="581800" cy="582350"/>
          </a:xfrm>
        </p:grpSpPr>
        <p:sp>
          <p:nvSpPr>
            <p:cNvPr id="810" name="Google Shape;810;p17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16" name="Google Shape;816;p17"/>
          <p:cNvGrpSpPr/>
          <p:nvPr/>
        </p:nvGrpSpPr>
        <p:grpSpPr>
          <a:xfrm>
            <a:off x="9804067" y="421701"/>
            <a:ext cx="389367" cy="390100"/>
            <a:chOff x="7353050" y="316275"/>
            <a:chExt cx="292025" cy="292575"/>
          </a:xfrm>
        </p:grpSpPr>
        <p:sp>
          <p:nvSpPr>
            <p:cNvPr id="817" name="Google Shape;817;p17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11723067" y="428367"/>
            <a:ext cx="233333" cy="233333"/>
            <a:chOff x="8792300" y="321275"/>
            <a:chExt cx="175000" cy="175000"/>
          </a:xfrm>
        </p:grpSpPr>
        <p:sp>
          <p:nvSpPr>
            <p:cNvPr id="822" name="Google Shape;822;p17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26" name="Google Shape;826;p17"/>
          <p:cNvSpPr/>
          <p:nvPr/>
        </p:nvSpPr>
        <p:spPr>
          <a:xfrm>
            <a:off x="7772406" y="91610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7" name="Google Shape;827;p17"/>
          <p:cNvSpPr/>
          <p:nvPr/>
        </p:nvSpPr>
        <p:spPr>
          <a:xfrm>
            <a:off x="7769401" y="88233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8" name="Google Shape;828;p17"/>
          <p:cNvSpPr/>
          <p:nvPr/>
        </p:nvSpPr>
        <p:spPr>
          <a:xfrm>
            <a:off x="7821059" y="14027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29" name="Google Shape;829;p17"/>
          <p:cNvSpPr/>
          <p:nvPr/>
        </p:nvSpPr>
        <p:spPr>
          <a:xfrm>
            <a:off x="7818070" y="136903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0" name="Google Shape;830;p17"/>
          <p:cNvSpPr/>
          <p:nvPr/>
        </p:nvSpPr>
        <p:spPr>
          <a:xfrm>
            <a:off x="7873844" y="193046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31" name="Google Shape;831;p17"/>
          <p:cNvSpPr/>
          <p:nvPr/>
        </p:nvSpPr>
        <p:spPr>
          <a:xfrm>
            <a:off x="7870854" y="19005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832" name="Google Shape;832;p17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833" name="Google Shape;833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36" name="Google Shape;836;p17"/>
          <p:cNvGrpSpPr/>
          <p:nvPr/>
        </p:nvGrpSpPr>
        <p:grpSpPr>
          <a:xfrm>
            <a:off x="11571134" y="2210667"/>
            <a:ext cx="233351" cy="36000"/>
            <a:chOff x="5662375" y="212375"/>
            <a:chExt cx="175013" cy="27000"/>
          </a:xfrm>
        </p:grpSpPr>
        <p:sp>
          <p:nvSpPr>
            <p:cNvPr id="837" name="Google Shape;837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B501989-1CC8-1049-B6F4-523B9534C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0" name="Slide Number Placeholder 1">
            <a:extLst>
              <a:ext uri="{FF2B5EF4-FFF2-40B4-BE49-F238E27FC236}">
                <a16:creationId xmlns:a16="http://schemas.microsoft.com/office/drawing/2014/main" id="{C2C3A4C6-2109-8148-81C3-438CF1AD1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4992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 preserve="1" userDrawn="1">
  <p:cSld name="1_Title and body 2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8"/>
          <p:cNvSpPr txBox="1">
            <a:spLocks noGrp="1"/>
          </p:cNvSpPr>
          <p:nvPr>
            <p:ph type="title"/>
          </p:nvPr>
        </p:nvSpPr>
        <p:spPr>
          <a:xfrm>
            <a:off x="1694688" y="451104"/>
            <a:ext cx="88148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843" name="Google Shape;843;p18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4" name="Google Shape;844;p18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5" name="Google Shape;845;p18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46" name="Google Shape;846;p18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847" name="Google Shape;847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1" name="Google Shape;851;p18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852" name="Google Shape;852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3" name="Google Shape;853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4" name="Google Shape;854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5" name="Google Shape;855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6" name="Google Shape;856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57" name="Google Shape;857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58" name="Google Shape;858;p18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859" name="Google Shape;859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62" name="Google Shape;862;p18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63" name="Google Shape;863;p18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864" name="Google Shape;86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0" name="Google Shape;870;p18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871" name="Google Shape;87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75" name="Google Shape;875;p18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876" name="Google Shape;876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879" name="Google Shape;879;p18"/>
          <p:cNvCxnSpPr/>
          <p:nvPr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0" name="Google Shape;880;p18"/>
          <p:cNvCxnSpPr/>
          <p:nvPr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18"/>
          <p:cNvCxnSpPr/>
          <p:nvPr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2" name="Google Shape;882;p18"/>
          <p:cNvCxnSpPr/>
          <p:nvPr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3" name="Google Shape;883;p18"/>
          <p:cNvGrpSpPr/>
          <p:nvPr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884" name="Google Shape;884;p18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0" name="Google Shape;890;p18"/>
          <p:cNvGrpSpPr/>
          <p:nvPr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891" name="Google Shape;891;p18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895" name="Google Shape;895;p18"/>
          <p:cNvGrpSpPr/>
          <p:nvPr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896" name="Google Shape;896;p18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0" name="Google Shape;900;p18"/>
          <p:cNvGrpSpPr/>
          <p:nvPr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901" name="Google Shape;901;p18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2" name="Google Shape;902;p18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3" name="Google Shape;903;p18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4" name="Google Shape;904;p18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5" name="Google Shape;905;p18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07" name="Google Shape;907;p18"/>
          <p:cNvGrpSpPr/>
          <p:nvPr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908" name="Google Shape;908;p18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F21D606-7811-6C4D-AB74-96BB7C0395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3" name="Slide Number Placeholder 1">
            <a:extLst>
              <a:ext uri="{FF2B5EF4-FFF2-40B4-BE49-F238E27FC236}">
                <a16:creationId xmlns:a16="http://schemas.microsoft.com/office/drawing/2014/main" id="{29C9E504-7D23-2442-A70E-C73279FDA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931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preserve="1" userDrawn="1">
  <p:cSld name="1_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124997" y="451104"/>
            <a:ext cx="10122804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064" name="Google Shape;1064;p21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20D5011-98C7-E44D-B0A2-48A1F4CDF5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2A9DCA1C-13A4-1448-BC94-C2B268E20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467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1068767" y="451104"/>
            <a:ext cx="101793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142" name="Google Shape;1142;p23"/>
          <p:cNvCxnSpPr/>
          <p:nvPr/>
        </p:nvCxnSpPr>
        <p:spPr>
          <a:xfrm rot="10800000">
            <a:off x="404000" y="4479167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/>
          <p:nvPr/>
        </p:nvCxnSpPr>
        <p:spPr>
          <a:xfrm rot="10800000" flipH="1">
            <a:off x="0" y="5776733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400985" y="5557067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98386" y="4299067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8BA04E64-7156-CE48-9E4A-67EA2890E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988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 preserve="1" userDrawn="1">
  <p:cSld name="1_Title and body 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3"/>
          <p:cNvSpPr txBox="1">
            <a:spLocks noGrp="1"/>
          </p:cNvSpPr>
          <p:nvPr>
            <p:ph type="title"/>
          </p:nvPr>
        </p:nvSpPr>
        <p:spPr>
          <a:xfrm>
            <a:off x="2225919" y="451104"/>
            <a:ext cx="8225396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142" name="Google Shape;1142;p23"/>
          <p:cNvCxnSpPr>
            <a:cxnSpLocks/>
          </p:cNvCxnSpPr>
          <p:nvPr/>
        </p:nvCxnSpPr>
        <p:spPr>
          <a:xfrm rot="10800000">
            <a:off x="11752852" y="4673255"/>
            <a:ext cx="202400" cy="127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3" name="Google Shape;1143;p23"/>
          <p:cNvCxnSpPr>
            <a:cxnSpLocks/>
          </p:cNvCxnSpPr>
          <p:nvPr/>
        </p:nvCxnSpPr>
        <p:spPr>
          <a:xfrm rot="10800000" flipH="1">
            <a:off x="11348852" y="5970821"/>
            <a:ext cx="595600" cy="88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44" name="Google Shape;1144;p23"/>
          <p:cNvGrpSpPr/>
          <p:nvPr/>
        </p:nvGrpSpPr>
        <p:grpSpPr>
          <a:xfrm flipH="1">
            <a:off x="11749837" y="5751155"/>
            <a:ext cx="389367" cy="390100"/>
            <a:chOff x="7353050" y="316275"/>
            <a:chExt cx="292025" cy="292575"/>
          </a:xfrm>
        </p:grpSpPr>
        <p:sp>
          <p:nvSpPr>
            <p:cNvPr id="1145" name="Google Shape;1145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6" name="Google Shape;1146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11547238" y="4493155"/>
            <a:ext cx="390815" cy="391184"/>
            <a:chOff x="3164039" y="430875"/>
            <a:chExt cx="293111" cy="293388"/>
          </a:xfrm>
        </p:grpSpPr>
        <p:sp>
          <p:nvSpPr>
            <p:cNvPr id="1150" name="Google Shape;1150;p23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1" name="Google Shape;1151;p23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2" name="Google Shape;1152;p23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3" name="Google Shape;1153;p23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4" name="Google Shape;1154;p23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55" name="Google Shape;1155;p23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56" name="Google Shape;1156;p23"/>
          <p:cNvCxnSpPr/>
          <p:nvPr/>
        </p:nvCxnSpPr>
        <p:spPr>
          <a:xfrm rot="10800000">
            <a:off x="-455214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7" name="Google Shape;1157;p23"/>
          <p:cNvCxnSpPr>
            <a:cxnSpLocks/>
          </p:cNvCxnSpPr>
          <p:nvPr/>
        </p:nvCxnSpPr>
        <p:spPr>
          <a:xfrm flipH="1">
            <a:off x="1087586" y="343717"/>
            <a:ext cx="1274614" cy="7626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8" name="Google Shape;1158;p23"/>
          <p:cNvGrpSpPr/>
          <p:nvPr/>
        </p:nvGrpSpPr>
        <p:grpSpPr>
          <a:xfrm>
            <a:off x="701186" y="702567"/>
            <a:ext cx="775733" cy="776467"/>
            <a:chOff x="8064275" y="887850"/>
            <a:chExt cx="581800" cy="582350"/>
          </a:xfrm>
        </p:grpSpPr>
        <p:sp>
          <p:nvSpPr>
            <p:cNvPr id="1159" name="Google Shape;1159;p23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0" name="Google Shape;1160;p23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1" name="Google Shape;1161;p23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65" name="Google Shape;1165;p23"/>
          <p:cNvGrpSpPr/>
          <p:nvPr/>
        </p:nvGrpSpPr>
        <p:grpSpPr>
          <a:xfrm>
            <a:off x="2167516" y="146057"/>
            <a:ext cx="389367" cy="390100"/>
            <a:chOff x="7353050" y="316275"/>
            <a:chExt cx="292025" cy="292575"/>
          </a:xfrm>
        </p:grpSpPr>
        <p:sp>
          <p:nvSpPr>
            <p:cNvPr id="1166" name="Google Shape;1166;p23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8" name="Google Shape;1168;p23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69" name="Google Shape;1169;p23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0" name="Google Shape;1170;p23"/>
          <p:cNvGrpSpPr/>
          <p:nvPr/>
        </p:nvGrpSpPr>
        <p:grpSpPr>
          <a:xfrm>
            <a:off x="1734752" y="536315"/>
            <a:ext cx="233333" cy="233333"/>
            <a:chOff x="8792300" y="321275"/>
            <a:chExt cx="175000" cy="175000"/>
          </a:xfrm>
        </p:grpSpPr>
        <p:sp>
          <p:nvSpPr>
            <p:cNvPr id="1171" name="Google Shape;1171;p23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2" name="Google Shape;1172;p23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3" name="Google Shape;1173;p23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4" name="Google Shape;1174;p23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5" name="Google Shape;1175;p23"/>
          <p:cNvGrpSpPr/>
          <p:nvPr/>
        </p:nvGrpSpPr>
        <p:grpSpPr>
          <a:xfrm>
            <a:off x="1268886" y="227833"/>
            <a:ext cx="233351" cy="36000"/>
            <a:chOff x="5662375" y="212375"/>
            <a:chExt cx="175013" cy="27000"/>
          </a:xfrm>
        </p:grpSpPr>
        <p:sp>
          <p:nvSpPr>
            <p:cNvPr id="1176" name="Google Shape;1176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7" name="Google Shape;1177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78" name="Google Shape;1178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79" name="Google Shape;1179;p23"/>
          <p:cNvGrpSpPr/>
          <p:nvPr/>
        </p:nvGrpSpPr>
        <p:grpSpPr>
          <a:xfrm>
            <a:off x="503953" y="1499467"/>
            <a:ext cx="233351" cy="36000"/>
            <a:chOff x="5662375" y="212375"/>
            <a:chExt cx="175013" cy="27000"/>
          </a:xfrm>
        </p:grpSpPr>
        <p:sp>
          <p:nvSpPr>
            <p:cNvPr id="1180" name="Google Shape;1180;p23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1" name="Google Shape;1181;p23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82" name="Google Shape;1182;p23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CEEFBA8-6500-934C-849B-E53792D89D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849E03B5-EB49-E744-9C9F-FB4792C1B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527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1" name="Slide Number Placeholder 1">
            <a:extLst>
              <a:ext uri="{FF2B5EF4-FFF2-40B4-BE49-F238E27FC236}">
                <a16:creationId xmlns:a16="http://schemas.microsoft.com/office/drawing/2014/main" id="{A365ED0B-3E08-2640-81A4-3831D6067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2270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 preserve="1" userDrawn="1">
  <p:cSld name="1_Background 4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30"/>
          <p:cNvGrpSpPr/>
          <p:nvPr/>
        </p:nvGrpSpPr>
        <p:grpSpPr>
          <a:xfrm flipH="1">
            <a:off x="-9156" y="-8833"/>
            <a:ext cx="12203123" cy="6802733"/>
            <a:chOff x="-6867" y="-6625"/>
            <a:chExt cx="9152342" cy="5102050"/>
          </a:xfrm>
        </p:grpSpPr>
        <p:cxnSp>
          <p:nvCxnSpPr>
            <p:cNvPr id="1480" name="Google Shape;1480;p30"/>
            <p:cNvCxnSpPr/>
            <p:nvPr/>
          </p:nvCxnSpPr>
          <p:spPr>
            <a:xfrm>
              <a:off x="2904283" y="4513075"/>
              <a:ext cx="1133100" cy="30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0"/>
            <p:cNvCxnSpPr/>
            <p:nvPr/>
          </p:nvCxnSpPr>
          <p:spPr>
            <a:xfrm rot="10800000" flipH="1">
              <a:off x="1562083" y="4492325"/>
              <a:ext cx="1342200" cy="315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0"/>
            <p:cNvCxnSpPr/>
            <p:nvPr/>
          </p:nvCxnSpPr>
          <p:spPr>
            <a:xfrm>
              <a:off x="259558" y="4408000"/>
              <a:ext cx="1332000" cy="39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0"/>
            <p:cNvCxnSpPr/>
            <p:nvPr/>
          </p:nvCxnSpPr>
          <p:spPr>
            <a:xfrm>
              <a:off x="-6867" y="3993550"/>
              <a:ext cx="273900" cy="407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84" name="Google Shape;1484;p30"/>
            <p:cNvGrpSpPr/>
            <p:nvPr/>
          </p:nvGrpSpPr>
          <p:grpSpPr>
            <a:xfrm flipH="1">
              <a:off x="1278333" y="4513075"/>
              <a:ext cx="581800" cy="582350"/>
              <a:chOff x="8064275" y="887850"/>
              <a:chExt cx="581800" cy="582350"/>
            </a:xfrm>
          </p:grpSpPr>
          <p:sp>
            <p:nvSpPr>
              <p:cNvPr id="1485" name="Google Shape;1485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6" name="Google Shape;1486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7" name="Google Shape;1487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8" name="Google Shape;1488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89" name="Google Shape;1489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0" name="Google Shape;1490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1" name="Google Shape;1491;p30"/>
            <p:cNvGrpSpPr/>
            <p:nvPr/>
          </p:nvGrpSpPr>
          <p:grpSpPr>
            <a:xfrm flipH="1">
              <a:off x="2747608" y="4340463"/>
              <a:ext cx="292025" cy="292575"/>
              <a:chOff x="7353050" y="316275"/>
              <a:chExt cx="292025" cy="292575"/>
            </a:xfrm>
          </p:grpSpPr>
          <p:sp>
            <p:nvSpPr>
              <p:cNvPr id="1492" name="Google Shape;1492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3" name="Google Shape;1493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4" name="Google Shape;1494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5" name="Google Shape;1495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96" name="Google Shape;1496;p30"/>
            <p:cNvGrpSpPr/>
            <p:nvPr/>
          </p:nvGrpSpPr>
          <p:grpSpPr>
            <a:xfrm flipH="1">
              <a:off x="171308" y="4315025"/>
              <a:ext cx="175000" cy="175000"/>
              <a:chOff x="8792300" y="321275"/>
              <a:chExt cx="175000" cy="175000"/>
            </a:xfrm>
          </p:grpSpPr>
          <p:sp>
            <p:nvSpPr>
              <p:cNvPr id="1497" name="Google Shape;1497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8" name="Google Shape;1498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99" name="Google Shape;1499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1" name="Google Shape;1501;p30"/>
            <p:cNvGrpSpPr/>
            <p:nvPr/>
          </p:nvGrpSpPr>
          <p:grpSpPr>
            <a:xfrm>
              <a:off x="3873197" y="4657550"/>
              <a:ext cx="293111" cy="293388"/>
              <a:chOff x="3164039" y="430875"/>
              <a:chExt cx="293111" cy="293388"/>
            </a:xfrm>
          </p:grpSpPr>
          <p:sp>
            <p:nvSpPr>
              <p:cNvPr id="1502" name="Google Shape;1502;p30"/>
              <p:cNvSpPr/>
              <p:nvPr/>
            </p:nvSpPr>
            <p:spPr>
              <a:xfrm flipH="1">
                <a:off x="3166281" y="433407"/>
                <a:ext cx="288614" cy="288337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3" name="Google Shape;1503;p30"/>
              <p:cNvSpPr/>
              <p:nvPr/>
            </p:nvSpPr>
            <p:spPr>
              <a:xfrm flipH="1">
                <a:off x="3164039" y="430875"/>
                <a:ext cx="293111" cy="293388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4" name="Google Shape;1504;p30"/>
              <p:cNvSpPr/>
              <p:nvPr/>
            </p:nvSpPr>
            <p:spPr>
              <a:xfrm flipH="1">
                <a:off x="3202780" y="469909"/>
                <a:ext cx="215626" cy="215337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5" name="Google Shape;1505;p30"/>
              <p:cNvSpPr/>
              <p:nvPr/>
            </p:nvSpPr>
            <p:spPr>
              <a:xfrm flipH="1">
                <a:off x="3200525" y="467377"/>
                <a:ext cx="220123" cy="220400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6" name="Google Shape;1506;p30"/>
              <p:cNvSpPr/>
              <p:nvPr/>
            </p:nvSpPr>
            <p:spPr>
              <a:xfrm flipH="1">
                <a:off x="3242641" y="509484"/>
                <a:ext cx="136177" cy="136177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07" name="Google Shape;1507;p30"/>
              <p:cNvSpPr/>
              <p:nvPr/>
            </p:nvSpPr>
            <p:spPr>
              <a:xfrm flipH="1">
                <a:off x="3240109" y="507242"/>
                <a:ext cx="140951" cy="140674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08" name="Google Shape;1508;p30"/>
            <p:cNvGrpSpPr/>
            <p:nvPr/>
          </p:nvGrpSpPr>
          <p:grpSpPr>
            <a:xfrm flipH="1">
              <a:off x="242270" y="4142425"/>
              <a:ext cx="175013" cy="27000"/>
              <a:chOff x="5662375" y="212375"/>
              <a:chExt cx="175013" cy="27000"/>
            </a:xfrm>
          </p:grpSpPr>
          <p:sp>
            <p:nvSpPr>
              <p:cNvPr id="1509" name="Google Shape;150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0" name="Google Shape;151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1" name="Google Shape;151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512" name="Google Shape;1512;p30"/>
            <p:cNvCxnSpPr/>
            <p:nvPr/>
          </p:nvCxnSpPr>
          <p:spPr>
            <a:xfrm rot="10800000">
              <a:off x="5995050" y="226600"/>
              <a:ext cx="1504500" cy="224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 rot="10800000">
              <a:off x="7512925" y="457850"/>
              <a:ext cx="829500" cy="74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 flipH="1">
              <a:off x="8348975" y="-6625"/>
              <a:ext cx="796500" cy="118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15" name="Google Shape;1515;p30"/>
            <p:cNvGrpSpPr/>
            <p:nvPr/>
          </p:nvGrpSpPr>
          <p:grpSpPr>
            <a:xfrm>
              <a:off x="8064275" y="1040250"/>
              <a:ext cx="581800" cy="582350"/>
              <a:chOff x="8064275" y="887850"/>
              <a:chExt cx="581800" cy="582350"/>
            </a:xfrm>
          </p:grpSpPr>
          <p:sp>
            <p:nvSpPr>
              <p:cNvPr id="1516" name="Google Shape;1516;p30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7" name="Google Shape;1517;p30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8" name="Google Shape;1518;p30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19" name="Google Shape;1519;p30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0" name="Google Shape;1520;p30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1" name="Google Shape;1521;p30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2" name="Google Shape;1522;p30"/>
            <p:cNvGrpSpPr/>
            <p:nvPr/>
          </p:nvGrpSpPr>
          <p:grpSpPr>
            <a:xfrm>
              <a:off x="7353050" y="316275"/>
              <a:ext cx="292025" cy="292575"/>
              <a:chOff x="7353050" y="316275"/>
              <a:chExt cx="292025" cy="292575"/>
            </a:xfrm>
          </p:grpSpPr>
          <p:sp>
            <p:nvSpPr>
              <p:cNvPr id="1523" name="Google Shape;1523;p30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4" name="Google Shape;1524;p30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5" name="Google Shape;1525;p30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6" name="Google Shape;1526;p30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27" name="Google Shape;1527;p30"/>
            <p:cNvGrpSpPr/>
            <p:nvPr/>
          </p:nvGrpSpPr>
          <p:grpSpPr>
            <a:xfrm>
              <a:off x="8792300" y="321275"/>
              <a:ext cx="175000" cy="175000"/>
              <a:chOff x="8792300" y="321275"/>
              <a:chExt cx="175000" cy="175000"/>
            </a:xfrm>
          </p:grpSpPr>
          <p:sp>
            <p:nvSpPr>
              <p:cNvPr id="1528" name="Google Shape;1528;p30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29" name="Google Shape;1529;p30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0" name="Google Shape;1530;p30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31" name="Google Shape;1531;p30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sp>
          <p:nvSpPr>
            <p:cNvPr id="1532" name="Google Shape;1532;p30"/>
            <p:cNvSpPr/>
            <p:nvPr/>
          </p:nvSpPr>
          <p:spPr>
            <a:xfrm>
              <a:off x="5829305" y="687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5827050" y="661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5865794" y="1052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5863552" y="1026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5905382" y="1447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5903140" y="1425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grpSp>
          <p:nvGrpSpPr>
            <p:cNvPr id="1538" name="Google Shape;1538;p30"/>
            <p:cNvGrpSpPr/>
            <p:nvPr/>
          </p:nvGrpSpPr>
          <p:grpSpPr>
            <a:xfrm>
              <a:off x="8490050" y="170875"/>
              <a:ext cx="175013" cy="27000"/>
              <a:chOff x="5662375" y="212375"/>
              <a:chExt cx="175013" cy="27000"/>
            </a:xfrm>
          </p:grpSpPr>
          <p:sp>
            <p:nvSpPr>
              <p:cNvPr id="1539" name="Google Shape;1539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0" name="Google Shape;1540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1" name="Google Shape;1541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542" name="Google Shape;1542;p30"/>
            <p:cNvGrpSpPr/>
            <p:nvPr/>
          </p:nvGrpSpPr>
          <p:grpSpPr>
            <a:xfrm>
              <a:off x="8678350" y="1658000"/>
              <a:ext cx="175013" cy="27000"/>
              <a:chOff x="5662375" y="212375"/>
              <a:chExt cx="175013" cy="27000"/>
            </a:xfrm>
          </p:grpSpPr>
          <p:sp>
            <p:nvSpPr>
              <p:cNvPr id="1543" name="Google Shape;1543;p30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4" name="Google Shape;1544;p30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545" name="Google Shape;1545;p30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73B181-37DD-B04D-9247-35A35B04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A21B109-B838-F34D-B6D2-DE88FFFE3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10251300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1" name="Slide Number Placeholder 1">
            <a:extLst>
              <a:ext uri="{FF2B5EF4-FFF2-40B4-BE49-F238E27FC236}">
                <a16:creationId xmlns:a16="http://schemas.microsoft.com/office/drawing/2014/main" id="{546177F1-E2BB-4F40-A894-1400720A1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6628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" userDrawn="1">
  <p:cSld name="Three columns of text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"/>
          <p:cNvSpPr txBox="1">
            <a:spLocks noGrp="1"/>
          </p:cNvSpPr>
          <p:nvPr>
            <p:ph type="title"/>
          </p:nvPr>
        </p:nvSpPr>
        <p:spPr>
          <a:xfrm>
            <a:off x="2292096" y="451104"/>
            <a:ext cx="74372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0" name="Google Shape;640;p14"/>
          <p:cNvSpPr txBox="1">
            <a:spLocks noGrp="1"/>
          </p:cNvSpPr>
          <p:nvPr>
            <p:ph type="subTitle" idx="2"/>
          </p:nvPr>
        </p:nvSpPr>
        <p:spPr>
          <a:xfrm>
            <a:off x="1692212" y="2534456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43" name="Google Shape;643;p14"/>
          <p:cNvSpPr txBox="1">
            <a:spLocks noGrp="1"/>
          </p:cNvSpPr>
          <p:nvPr>
            <p:ph type="subTitle" idx="5"/>
          </p:nvPr>
        </p:nvSpPr>
        <p:spPr>
          <a:xfrm>
            <a:off x="1692212" y="3767328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645" name="Google Shape;645;p14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646" name="Google Shape;646;p14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4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48" name="Google Shape;648;p14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649" name="Google Shape;649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0" name="Google Shape;650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1" name="Google Shape;651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2" name="Google Shape;652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3" name="Google Shape;653;p14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654" name="Google Shape;654;p14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5" name="Google Shape;655;p14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6" name="Google Shape;656;p14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57" name="Google Shape;657;p14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658" name="Google Shape;658;p14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659" name="Google Shape;659;p14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0" name="Google Shape;660;p14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1" name="Google Shape;661;p14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2" name="Google Shape;662;p14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3" name="Google Shape;663;p14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664" name="Google Shape;664;p14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9" name="Google Shape;640;p14">
            <a:extLst>
              <a:ext uri="{FF2B5EF4-FFF2-40B4-BE49-F238E27FC236}">
                <a16:creationId xmlns:a16="http://schemas.microsoft.com/office/drawing/2014/main" id="{13DDA085-7AA0-144D-ADA3-469954596339}"/>
              </a:ext>
            </a:extLst>
          </p:cNvPr>
          <p:cNvSpPr txBox="1">
            <a:spLocks/>
          </p:cNvSpPr>
          <p:nvPr userDrawn="1"/>
        </p:nvSpPr>
        <p:spPr>
          <a:xfrm>
            <a:off x="505110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0" name="Google Shape;643;p14">
            <a:extLst>
              <a:ext uri="{FF2B5EF4-FFF2-40B4-BE49-F238E27FC236}">
                <a16:creationId xmlns:a16="http://schemas.microsoft.com/office/drawing/2014/main" id="{65A474EA-45BD-C647-B73D-32770835B10A}"/>
              </a:ext>
            </a:extLst>
          </p:cNvPr>
          <p:cNvSpPr txBox="1">
            <a:spLocks/>
          </p:cNvSpPr>
          <p:nvPr userDrawn="1"/>
        </p:nvSpPr>
        <p:spPr>
          <a:xfrm>
            <a:off x="505110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 dirty="0"/>
              <a:t>Click to edit Master subtitle style</a:t>
            </a:r>
          </a:p>
        </p:txBody>
      </p:sp>
      <p:sp>
        <p:nvSpPr>
          <p:cNvPr id="31" name="Google Shape;640;p14">
            <a:extLst>
              <a:ext uri="{FF2B5EF4-FFF2-40B4-BE49-F238E27FC236}">
                <a16:creationId xmlns:a16="http://schemas.microsoft.com/office/drawing/2014/main" id="{6899BF39-22AB-504A-AB27-12A4E699025B}"/>
              </a:ext>
            </a:extLst>
          </p:cNvPr>
          <p:cNvSpPr txBox="1">
            <a:spLocks/>
          </p:cNvSpPr>
          <p:nvPr userDrawn="1"/>
        </p:nvSpPr>
        <p:spPr>
          <a:xfrm>
            <a:off x="8404368" y="2514600"/>
            <a:ext cx="2353200" cy="1232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2" name="Google Shape;643;p14">
            <a:extLst>
              <a:ext uri="{FF2B5EF4-FFF2-40B4-BE49-F238E27FC236}">
                <a16:creationId xmlns:a16="http://schemas.microsoft.com/office/drawing/2014/main" id="{27E5C173-1FCB-FF4E-8665-E586675CDDE9}"/>
              </a:ext>
            </a:extLst>
          </p:cNvPr>
          <p:cNvSpPr txBox="1">
            <a:spLocks/>
          </p:cNvSpPr>
          <p:nvPr userDrawn="1"/>
        </p:nvSpPr>
        <p:spPr>
          <a:xfrm>
            <a:off x="8404368" y="3747472"/>
            <a:ext cx="2353200" cy="1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212ACB3E-BBE2-6541-9D7D-D63CA0A14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4769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"/>
          <p:cNvSpPr txBox="1">
            <a:spLocks noGrp="1"/>
          </p:cNvSpPr>
          <p:nvPr>
            <p:ph type="title"/>
          </p:nvPr>
        </p:nvSpPr>
        <p:spPr>
          <a:xfrm>
            <a:off x="7876032" y="475488"/>
            <a:ext cx="3486800" cy="1926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5" name="Google Shape;625;p13"/>
          <p:cNvSpPr txBox="1">
            <a:spLocks noGrp="1"/>
          </p:cNvSpPr>
          <p:nvPr>
            <p:ph type="subTitle" idx="1"/>
          </p:nvPr>
        </p:nvSpPr>
        <p:spPr>
          <a:xfrm>
            <a:off x="2218944" y="573024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6" name="Google Shape;626;p13"/>
          <p:cNvSpPr txBox="1">
            <a:spLocks noGrp="1"/>
          </p:cNvSpPr>
          <p:nvPr>
            <p:ph type="subTitle" idx="2"/>
          </p:nvPr>
        </p:nvSpPr>
        <p:spPr>
          <a:xfrm>
            <a:off x="2218944" y="950976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7" name="Google Shape;627;p13"/>
          <p:cNvSpPr txBox="1">
            <a:spLocks noGrp="1"/>
          </p:cNvSpPr>
          <p:nvPr>
            <p:ph type="subTitle" idx="3"/>
          </p:nvPr>
        </p:nvSpPr>
        <p:spPr>
          <a:xfrm>
            <a:off x="2218944" y="2011680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8" name="Google Shape;628;p13"/>
          <p:cNvSpPr txBox="1">
            <a:spLocks noGrp="1"/>
          </p:cNvSpPr>
          <p:nvPr>
            <p:ph type="subTitle" idx="4"/>
          </p:nvPr>
        </p:nvSpPr>
        <p:spPr>
          <a:xfrm>
            <a:off x="2218944" y="2389632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29" name="Google Shape;629;p13"/>
          <p:cNvSpPr txBox="1">
            <a:spLocks noGrp="1"/>
          </p:cNvSpPr>
          <p:nvPr>
            <p:ph type="subTitle" idx="5"/>
          </p:nvPr>
        </p:nvSpPr>
        <p:spPr>
          <a:xfrm>
            <a:off x="2218944" y="3450336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0" name="Google Shape;630;p13"/>
          <p:cNvSpPr txBox="1">
            <a:spLocks noGrp="1"/>
          </p:cNvSpPr>
          <p:nvPr>
            <p:ph type="subTitle" idx="6"/>
          </p:nvPr>
        </p:nvSpPr>
        <p:spPr>
          <a:xfrm>
            <a:off x="2218944" y="3828288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subTitle" idx="7"/>
          </p:nvPr>
        </p:nvSpPr>
        <p:spPr>
          <a:xfrm>
            <a:off x="2218944" y="4888992"/>
            <a:ext cx="3486800" cy="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8"/>
          </p:nvPr>
        </p:nvSpPr>
        <p:spPr>
          <a:xfrm>
            <a:off x="2218944" y="5266944"/>
            <a:ext cx="34868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3" name="Google Shape;633;p13"/>
          <p:cNvSpPr txBox="1">
            <a:spLocks noGrp="1"/>
          </p:cNvSpPr>
          <p:nvPr>
            <p:ph type="title" idx="9" hasCustomPrompt="1"/>
          </p:nvPr>
        </p:nvSpPr>
        <p:spPr>
          <a:xfrm>
            <a:off x="1085088" y="963168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34" name="Google Shape;634;p13"/>
          <p:cNvSpPr txBox="1">
            <a:spLocks noGrp="1"/>
          </p:cNvSpPr>
          <p:nvPr>
            <p:ph type="title" idx="13" hasCustomPrompt="1"/>
          </p:nvPr>
        </p:nvSpPr>
        <p:spPr>
          <a:xfrm>
            <a:off x="1085088" y="2401824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5" name="Google Shape;63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85088" y="3840480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13"/>
          <p:cNvSpPr txBox="1">
            <a:spLocks noGrp="1"/>
          </p:cNvSpPr>
          <p:nvPr>
            <p:ph type="title" idx="15" hasCustomPrompt="1"/>
          </p:nvPr>
        </p:nvSpPr>
        <p:spPr>
          <a:xfrm>
            <a:off x="1085088" y="5279136"/>
            <a:ext cx="609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15" name="Google Shape;879;p18">
            <a:extLst>
              <a:ext uri="{FF2B5EF4-FFF2-40B4-BE49-F238E27FC236}">
                <a16:creationId xmlns:a16="http://schemas.microsoft.com/office/drawing/2014/main" id="{6BDAA660-CBDC-4B4B-9A5E-299AB5EFC48D}"/>
              </a:ext>
            </a:extLst>
          </p:cNvPr>
          <p:cNvCxnSpPr/>
          <p:nvPr userDrawn="1"/>
        </p:nvCxnSpPr>
        <p:spPr>
          <a:xfrm flipH="1">
            <a:off x="6802272" y="60174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880;p18">
            <a:extLst>
              <a:ext uri="{FF2B5EF4-FFF2-40B4-BE49-F238E27FC236}">
                <a16:creationId xmlns:a16="http://schemas.microsoft.com/office/drawing/2014/main" id="{B96679A7-503B-054E-A639-DE0691AD9661}"/>
              </a:ext>
            </a:extLst>
          </p:cNvPr>
          <p:cNvCxnSpPr/>
          <p:nvPr userDrawn="1"/>
        </p:nvCxnSpPr>
        <p:spPr>
          <a:xfrm rot="10800000">
            <a:off x="8313072" y="5989767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881;p18">
            <a:extLst>
              <a:ext uri="{FF2B5EF4-FFF2-40B4-BE49-F238E27FC236}">
                <a16:creationId xmlns:a16="http://schemas.microsoft.com/office/drawing/2014/main" id="{E036B840-9CD1-EE47-9F4A-4D1622362358}"/>
              </a:ext>
            </a:extLst>
          </p:cNvPr>
          <p:cNvCxnSpPr/>
          <p:nvPr userDrawn="1"/>
        </p:nvCxnSpPr>
        <p:spPr>
          <a:xfrm flipH="1">
            <a:off x="10063372" y="58773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882;p18">
            <a:extLst>
              <a:ext uri="{FF2B5EF4-FFF2-40B4-BE49-F238E27FC236}">
                <a16:creationId xmlns:a16="http://schemas.microsoft.com/office/drawing/2014/main" id="{B8AA4CFA-B484-5747-BC18-57C5B09352F2}"/>
              </a:ext>
            </a:extLst>
          </p:cNvPr>
          <p:cNvCxnSpPr/>
          <p:nvPr userDrawn="1"/>
        </p:nvCxnSpPr>
        <p:spPr>
          <a:xfrm flipH="1">
            <a:off x="11829405" y="5324733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oogle Shape;883;p18">
            <a:extLst>
              <a:ext uri="{FF2B5EF4-FFF2-40B4-BE49-F238E27FC236}">
                <a16:creationId xmlns:a16="http://schemas.microsoft.com/office/drawing/2014/main" id="{82D22DE8-7234-CF4D-B444-EAE2DA2E97C8}"/>
              </a:ext>
            </a:extLst>
          </p:cNvPr>
          <p:cNvGrpSpPr/>
          <p:nvPr userDrawn="1"/>
        </p:nvGrpSpPr>
        <p:grpSpPr>
          <a:xfrm>
            <a:off x="9705272" y="6017433"/>
            <a:ext cx="775733" cy="776467"/>
            <a:chOff x="8064275" y="887850"/>
            <a:chExt cx="581800" cy="582350"/>
          </a:xfrm>
        </p:grpSpPr>
        <p:sp>
          <p:nvSpPr>
            <p:cNvPr id="20" name="Google Shape;884;p18">
              <a:extLst>
                <a:ext uri="{FF2B5EF4-FFF2-40B4-BE49-F238E27FC236}">
                  <a16:creationId xmlns:a16="http://schemas.microsoft.com/office/drawing/2014/main" id="{2617845C-4FBA-C942-85D8-4649ED0690EA}"/>
                </a:ext>
              </a:extLst>
            </p:cNvPr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1" name="Google Shape;885;p18">
              <a:extLst>
                <a:ext uri="{FF2B5EF4-FFF2-40B4-BE49-F238E27FC236}">
                  <a16:creationId xmlns:a16="http://schemas.microsoft.com/office/drawing/2014/main" id="{3529E3D0-B43B-6B42-9CCD-752E1735266F}"/>
                </a:ext>
              </a:extLst>
            </p:cNvPr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2" name="Google Shape;886;p18">
              <a:extLst>
                <a:ext uri="{FF2B5EF4-FFF2-40B4-BE49-F238E27FC236}">
                  <a16:creationId xmlns:a16="http://schemas.microsoft.com/office/drawing/2014/main" id="{DC058B55-5B08-1F42-924C-C4A55A4FC9E4}"/>
                </a:ext>
              </a:extLst>
            </p:cNvPr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3" name="Google Shape;887;p18">
              <a:extLst>
                <a:ext uri="{FF2B5EF4-FFF2-40B4-BE49-F238E27FC236}">
                  <a16:creationId xmlns:a16="http://schemas.microsoft.com/office/drawing/2014/main" id="{EA2FC25B-5B56-D94D-84F0-E1D002FA46CC}"/>
                </a:ext>
              </a:extLst>
            </p:cNvPr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4" name="Google Shape;888;p18">
              <a:extLst>
                <a:ext uri="{FF2B5EF4-FFF2-40B4-BE49-F238E27FC236}">
                  <a16:creationId xmlns:a16="http://schemas.microsoft.com/office/drawing/2014/main" id="{894FDE9B-1CA0-A24D-8183-74698E1B69E2}"/>
                </a:ext>
              </a:extLst>
            </p:cNvPr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5" name="Google Shape;889;p18">
              <a:extLst>
                <a:ext uri="{FF2B5EF4-FFF2-40B4-BE49-F238E27FC236}">
                  <a16:creationId xmlns:a16="http://schemas.microsoft.com/office/drawing/2014/main" id="{0340EDF7-F006-F245-AA0E-51F18F2C12CE}"/>
                </a:ext>
              </a:extLst>
            </p:cNvPr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26" name="Google Shape;890;p18">
            <a:extLst>
              <a:ext uri="{FF2B5EF4-FFF2-40B4-BE49-F238E27FC236}">
                <a16:creationId xmlns:a16="http://schemas.microsoft.com/office/drawing/2014/main" id="{FC35D45B-EB38-3043-9780-04E4C385BB09}"/>
              </a:ext>
            </a:extLst>
          </p:cNvPr>
          <p:cNvGrpSpPr/>
          <p:nvPr userDrawn="1"/>
        </p:nvGrpSpPr>
        <p:grpSpPr>
          <a:xfrm>
            <a:off x="8132606" y="5787285"/>
            <a:ext cx="389367" cy="390100"/>
            <a:chOff x="7353050" y="316275"/>
            <a:chExt cx="292025" cy="292575"/>
          </a:xfrm>
        </p:grpSpPr>
        <p:sp>
          <p:nvSpPr>
            <p:cNvPr id="27" name="Google Shape;891;p18">
              <a:extLst>
                <a:ext uri="{FF2B5EF4-FFF2-40B4-BE49-F238E27FC236}">
                  <a16:creationId xmlns:a16="http://schemas.microsoft.com/office/drawing/2014/main" id="{8DFBAB59-8FD2-D546-A06B-8E235A8CAE0A}"/>
                </a:ext>
              </a:extLst>
            </p:cNvPr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8" name="Google Shape;892;p18">
              <a:extLst>
                <a:ext uri="{FF2B5EF4-FFF2-40B4-BE49-F238E27FC236}">
                  <a16:creationId xmlns:a16="http://schemas.microsoft.com/office/drawing/2014/main" id="{8A746FB2-E622-744D-B171-1EB1047373EE}"/>
                </a:ext>
              </a:extLst>
            </p:cNvPr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29" name="Google Shape;893;p18">
              <a:extLst>
                <a:ext uri="{FF2B5EF4-FFF2-40B4-BE49-F238E27FC236}">
                  <a16:creationId xmlns:a16="http://schemas.microsoft.com/office/drawing/2014/main" id="{23B1F1A0-B7C8-F047-A4A6-82955BE57511}"/>
                </a:ext>
              </a:extLst>
            </p:cNvPr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" name="Google Shape;894;p18">
              <a:extLst>
                <a:ext uri="{FF2B5EF4-FFF2-40B4-BE49-F238E27FC236}">
                  <a16:creationId xmlns:a16="http://schemas.microsoft.com/office/drawing/2014/main" id="{4700231A-0B50-2D4E-BC95-82BBC501B1F4}"/>
                </a:ext>
              </a:extLst>
            </p:cNvPr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1" name="Google Shape;895;p18">
            <a:extLst>
              <a:ext uri="{FF2B5EF4-FFF2-40B4-BE49-F238E27FC236}">
                <a16:creationId xmlns:a16="http://schemas.microsoft.com/office/drawing/2014/main" id="{8940375A-4DA0-CE47-A8BA-7462F10317CF}"/>
              </a:ext>
            </a:extLst>
          </p:cNvPr>
          <p:cNvGrpSpPr/>
          <p:nvPr userDrawn="1"/>
        </p:nvGrpSpPr>
        <p:grpSpPr>
          <a:xfrm>
            <a:off x="11723706" y="5753367"/>
            <a:ext cx="233333" cy="233333"/>
            <a:chOff x="8792300" y="321275"/>
            <a:chExt cx="175000" cy="175000"/>
          </a:xfrm>
        </p:grpSpPr>
        <p:sp>
          <p:nvSpPr>
            <p:cNvPr id="32" name="Google Shape;896;p18">
              <a:extLst>
                <a:ext uri="{FF2B5EF4-FFF2-40B4-BE49-F238E27FC236}">
                  <a16:creationId xmlns:a16="http://schemas.microsoft.com/office/drawing/2014/main" id="{BFD11928-E7AB-E44E-B4A7-7D52A99EE4D8}"/>
                </a:ext>
              </a:extLst>
            </p:cNvPr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3" name="Google Shape;897;p18">
              <a:extLst>
                <a:ext uri="{FF2B5EF4-FFF2-40B4-BE49-F238E27FC236}">
                  <a16:creationId xmlns:a16="http://schemas.microsoft.com/office/drawing/2014/main" id="{3FFDF4B9-B68D-C24E-8883-F6DA4D1DEE30}"/>
                </a:ext>
              </a:extLst>
            </p:cNvPr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4" name="Google Shape;898;p18">
              <a:extLst>
                <a:ext uri="{FF2B5EF4-FFF2-40B4-BE49-F238E27FC236}">
                  <a16:creationId xmlns:a16="http://schemas.microsoft.com/office/drawing/2014/main" id="{4BC6AA50-3F75-9143-8C61-E368558BC31A}"/>
                </a:ext>
              </a:extLst>
            </p:cNvPr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5" name="Google Shape;899;p18">
              <a:extLst>
                <a:ext uri="{FF2B5EF4-FFF2-40B4-BE49-F238E27FC236}">
                  <a16:creationId xmlns:a16="http://schemas.microsoft.com/office/drawing/2014/main" id="{C7B07930-DB47-904D-B460-2BA4C45B4F35}"/>
                </a:ext>
              </a:extLst>
            </p:cNvPr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36" name="Google Shape;900;p18">
            <a:extLst>
              <a:ext uri="{FF2B5EF4-FFF2-40B4-BE49-F238E27FC236}">
                <a16:creationId xmlns:a16="http://schemas.microsoft.com/office/drawing/2014/main" id="{58E34E00-7F71-5E47-A4AD-55CA3DB50FA3}"/>
              </a:ext>
            </a:extLst>
          </p:cNvPr>
          <p:cNvGrpSpPr/>
          <p:nvPr userDrawn="1"/>
        </p:nvGrpSpPr>
        <p:grpSpPr>
          <a:xfrm flipH="1">
            <a:off x="6630373" y="6210067"/>
            <a:ext cx="390815" cy="391184"/>
            <a:chOff x="3164039" y="430875"/>
            <a:chExt cx="293111" cy="293388"/>
          </a:xfrm>
        </p:grpSpPr>
        <p:sp>
          <p:nvSpPr>
            <p:cNvPr id="37" name="Google Shape;901;p18">
              <a:extLst>
                <a:ext uri="{FF2B5EF4-FFF2-40B4-BE49-F238E27FC236}">
                  <a16:creationId xmlns:a16="http://schemas.microsoft.com/office/drawing/2014/main" id="{B6E23A6F-80E5-F346-999A-99DE668905C3}"/>
                </a:ext>
              </a:extLst>
            </p:cNvPr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8" name="Google Shape;902;p18">
              <a:extLst>
                <a:ext uri="{FF2B5EF4-FFF2-40B4-BE49-F238E27FC236}">
                  <a16:creationId xmlns:a16="http://schemas.microsoft.com/office/drawing/2014/main" id="{4DA34E66-154D-AC40-81E7-4BDCDE892C8A}"/>
                </a:ext>
              </a:extLst>
            </p:cNvPr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9" name="Google Shape;903;p18">
              <a:extLst>
                <a:ext uri="{FF2B5EF4-FFF2-40B4-BE49-F238E27FC236}">
                  <a16:creationId xmlns:a16="http://schemas.microsoft.com/office/drawing/2014/main" id="{8CB160D4-6DA5-3749-AF37-C8570EA112F4}"/>
                </a:ext>
              </a:extLst>
            </p:cNvPr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0" name="Google Shape;904;p18">
              <a:extLst>
                <a:ext uri="{FF2B5EF4-FFF2-40B4-BE49-F238E27FC236}">
                  <a16:creationId xmlns:a16="http://schemas.microsoft.com/office/drawing/2014/main" id="{0E41DD9F-6955-F746-81CE-CF646BB52B5C}"/>
                </a:ext>
              </a:extLst>
            </p:cNvPr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1" name="Google Shape;905;p18">
              <a:extLst>
                <a:ext uri="{FF2B5EF4-FFF2-40B4-BE49-F238E27FC236}">
                  <a16:creationId xmlns:a16="http://schemas.microsoft.com/office/drawing/2014/main" id="{BBF67493-870C-C34C-9F76-A2C97237AD75}"/>
                </a:ext>
              </a:extLst>
            </p:cNvPr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2" name="Google Shape;906;p18">
              <a:extLst>
                <a:ext uri="{FF2B5EF4-FFF2-40B4-BE49-F238E27FC236}">
                  <a16:creationId xmlns:a16="http://schemas.microsoft.com/office/drawing/2014/main" id="{C7640115-7C06-E94E-98F1-F4B4D51B4E74}"/>
                </a:ext>
              </a:extLst>
            </p:cNvPr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43" name="Google Shape;907;p18">
            <a:extLst>
              <a:ext uri="{FF2B5EF4-FFF2-40B4-BE49-F238E27FC236}">
                <a16:creationId xmlns:a16="http://schemas.microsoft.com/office/drawing/2014/main" id="{1EF8E5C3-6146-994A-BEC4-F8A4AEF0B3EC}"/>
              </a:ext>
            </a:extLst>
          </p:cNvPr>
          <p:cNvGrpSpPr/>
          <p:nvPr userDrawn="1"/>
        </p:nvGrpSpPr>
        <p:grpSpPr>
          <a:xfrm>
            <a:off x="11629073" y="5523233"/>
            <a:ext cx="233351" cy="36000"/>
            <a:chOff x="5662375" y="212375"/>
            <a:chExt cx="175013" cy="27000"/>
          </a:xfrm>
        </p:grpSpPr>
        <p:sp>
          <p:nvSpPr>
            <p:cNvPr id="44" name="Google Shape;908;p18">
              <a:extLst>
                <a:ext uri="{FF2B5EF4-FFF2-40B4-BE49-F238E27FC236}">
                  <a16:creationId xmlns:a16="http://schemas.microsoft.com/office/drawing/2014/main" id="{5ECC0619-1CFF-B247-B953-57493D3BF042}"/>
                </a:ext>
              </a:extLst>
            </p:cNvPr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5" name="Google Shape;909;p18">
              <a:extLst>
                <a:ext uri="{FF2B5EF4-FFF2-40B4-BE49-F238E27FC236}">
                  <a16:creationId xmlns:a16="http://schemas.microsoft.com/office/drawing/2014/main" id="{E7F5FF34-3F50-B94E-97D4-228CF28EAF16}"/>
                </a:ext>
              </a:extLst>
            </p:cNvPr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46" name="Google Shape;910;p18">
              <a:extLst>
                <a:ext uri="{FF2B5EF4-FFF2-40B4-BE49-F238E27FC236}">
                  <a16:creationId xmlns:a16="http://schemas.microsoft.com/office/drawing/2014/main" id="{9A07FB06-638D-2C45-B2C9-7E54862B14E3}"/>
                </a:ext>
              </a:extLst>
            </p:cNvPr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7" name="Slide Number Placeholder 1">
            <a:extLst>
              <a:ext uri="{FF2B5EF4-FFF2-40B4-BE49-F238E27FC236}">
                <a16:creationId xmlns:a16="http://schemas.microsoft.com/office/drawing/2014/main" id="{840021E1-4B8A-C049-8824-EDC2350DE8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0383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of text" userDrawn="1">
  <p:cSld name="Four columns of text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5"/>
          <p:cNvSpPr txBox="1">
            <a:spLocks noGrp="1"/>
          </p:cNvSpPr>
          <p:nvPr>
            <p:ph type="title"/>
          </p:nvPr>
        </p:nvSpPr>
        <p:spPr>
          <a:xfrm>
            <a:off x="2091700" y="589800"/>
            <a:ext cx="8008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7" name="Google Shape;667;p15"/>
          <p:cNvSpPr txBox="1">
            <a:spLocks noGrp="1"/>
          </p:cNvSpPr>
          <p:nvPr>
            <p:ph type="subTitle" idx="1"/>
          </p:nvPr>
        </p:nvSpPr>
        <p:spPr>
          <a:xfrm>
            <a:off x="2279904" y="2060448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68" name="Google Shape;668;p15"/>
          <p:cNvSpPr txBox="1">
            <a:spLocks noGrp="1"/>
          </p:cNvSpPr>
          <p:nvPr>
            <p:ph type="subTitle" idx="2"/>
          </p:nvPr>
        </p:nvSpPr>
        <p:spPr>
          <a:xfrm>
            <a:off x="2279904" y="2790130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9" name="Google Shape;669;p15"/>
          <p:cNvSpPr txBox="1">
            <a:spLocks noGrp="1"/>
          </p:cNvSpPr>
          <p:nvPr>
            <p:ph type="subTitle" idx="3"/>
          </p:nvPr>
        </p:nvSpPr>
        <p:spPr>
          <a:xfrm>
            <a:off x="7290816" y="2060448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70" name="Google Shape;670;p15"/>
          <p:cNvSpPr txBox="1">
            <a:spLocks noGrp="1"/>
          </p:cNvSpPr>
          <p:nvPr>
            <p:ph type="subTitle" idx="4"/>
          </p:nvPr>
        </p:nvSpPr>
        <p:spPr>
          <a:xfrm>
            <a:off x="7290816" y="2742231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cxnSp>
        <p:nvCxnSpPr>
          <p:cNvPr id="675" name="Google Shape;675;p15"/>
          <p:cNvCxnSpPr/>
          <p:nvPr/>
        </p:nvCxnSpPr>
        <p:spPr>
          <a:xfrm rot="10800000">
            <a:off x="10812000" y="668367"/>
            <a:ext cx="983600" cy="98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15"/>
          <p:cNvCxnSpPr/>
          <p:nvPr/>
        </p:nvCxnSpPr>
        <p:spPr>
          <a:xfrm>
            <a:off x="776633" y="376251"/>
            <a:ext cx="1617200" cy="563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15"/>
          <p:cNvCxnSpPr/>
          <p:nvPr/>
        </p:nvCxnSpPr>
        <p:spPr>
          <a:xfrm rot="10800000" flipH="1">
            <a:off x="0" y="365584"/>
            <a:ext cx="776800" cy="87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8" name="Google Shape;678;p15"/>
          <p:cNvGrpSpPr/>
          <p:nvPr/>
        </p:nvGrpSpPr>
        <p:grpSpPr>
          <a:xfrm flipH="1">
            <a:off x="565001" y="167151"/>
            <a:ext cx="389367" cy="390100"/>
            <a:chOff x="7353050" y="316275"/>
            <a:chExt cx="292025" cy="292575"/>
          </a:xfrm>
        </p:grpSpPr>
        <p:sp>
          <p:nvSpPr>
            <p:cNvPr id="679" name="Google Shape;679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83" name="Google Shape;683;p15"/>
          <p:cNvGrpSpPr/>
          <p:nvPr/>
        </p:nvGrpSpPr>
        <p:grpSpPr>
          <a:xfrm>
            <a:off x="2184986" y="744217"/>
            <a:ext cx="390815" cy="391184"/>
            <a:chOff x="3164039" y="430875"/>
            <a:chExt cx="293111" cy="293388"/>
          </a:xfrm>
        </p:grpSpPr>
        <p:sp>
          <p:nvSpPr>
            <p:cNvPr id="684" name="Google Shape;684;p15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5" name="Google Shape;685;p15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6" name="Google Shape;686;p15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7" name="Google Shape;687;p15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8" name="Google Shape;688;p15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89" name="Google Shape;689;p15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690" name="Google Shape;690;p15"/>
          <p:cNvGrpSpPr/>
          <p:nvPr/>
        </p:nvGrpSpPr>
        <p:grpSpPr>
          <a:xfrm>
            <a:off x="2122334" y="483467"/>
            <a:ext cx="233351" cy="36000"/>
            <a:chOff x="5662375" y="212375"/>
            <a:chExt cx="175013" cy="27000"/>
          </a:xfrm>
        </p:grpSpPr>
        <p:sp>
          <p:nvSpPr>
            <p:cNvPr id="691" name="Google Shape;691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694" name="Google Shape;694;p15"/>
          <p:cNvCxnSpPr/>
          <p:nvPr/>
        </p:nvCxnSpPr>
        <p:spPr>
          <a:xfrm flipH="1">
            <a:off x="10868433" y="9167"/>
            <a:ext cx="1336800" cy="65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15"/>
          <p:cNvGrpSpPr/>
          <p:nvPr/>
        </p:nvGrpSpPr>
        <p:grpSpPr>
          <a:xfrm>
            <a:off x="10431834" y="269833"/>
            <a:ext cx="775733" cy="776467"/>
            <a:chOff x="8064275" y="887850"/>
            <a:chExt cx="581800" cy="582350"/>
          </a:xfrm>
        </p:grpSpPr>
        <p:sp>
          <p:nvSpPr>
            <p:cNvPr id="696" name="Google Shape;696;p1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2" name="Google Shape;702;p15"/>
          <p:cNvGrpSpPr/>
          <p:nvPr/>
        </p:nvGrpSpPr>
        <p:grpSpPr>
          <a:xfrm flipH="1">
            <a:off x="11598201" y="1489985"/>
            <a:ext cx="389367" cy="390100"/>
            <a:chOff x="7353050" y="316275"/>
            <a:chExt cx="292025" cy="292575"/>
          </a:xfrm>
        </p:grpSpPr>
        <p:sp>
          <p:nvSpPr>
            <p:cNvPr id="703" name="Google Shape;703;p1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707" name="Google Shape;707;p15"/>
          <p:cNvGrpSpPr/>
          <p:nvPr/>
        </p:nvGrpSpPr>
        <p:grpSpPr>
          <a:xfrm>
            <a:off x="11571134" y="2109067"/>
            <a:ext cx="233351" cy="36000"/>
            <a:chOff x="5662375" y="212375"/>
            <a:chExt cx="175013" cy="27000"/>
          </a:xfrm>
        </p:grpSpPr>
        <p:sp>
          <p:nvSpPr>
            <p:cNvPr id="708" name="Google Shape;708;p1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9" name="Google Shape;667;p15">
            <a:extLst>
              <a:ext uri="{FF2B5EF4-FFF2-40B4-BE49-F238E27FC236}">
                <a16:creationId xmlns:a16="http://schemas.microsoft.com/office/drawing/2014/main" id="{CE1E2BCC-260D-5141-9038-4FA7B71BBE87}"/>
              </a:ext>
            </a:extLst>
          </p:cNvPr>
          <p:cNvSpPr txBox="1">
            <a:spLocks/>
          </p:cNvSpPr>
          <p:nvPr userDrawn="1"/>
        </p:nvSpPr>
        <p:spPr>
          <a:xfrm>
            <a:off x="3578304" y="4271217"/>
            <a:ext cx="2593600" cy="70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0" name="Google Shape;668;p15">
            <a:extLst>
              <a:ext uri="{FF2B5EF4-FFF2-40B4-BE49-F238E27FC236}">
                <a16:creationId xmlns:a16="http://schemas.microsoft.com/office/drawing/2014/main" id="{15225DCA-7FAE-A24F-839F-A02490FEEAB9}"/>
              </a:ext>
            </a:extLst>
          </p:cNvPr>
          <p:cNvSpPr txBox="1">
            <a:spLocks/>
          </p:cNvSpPr>
          <p:nvPr userDrawn="1"/>
        </p:nvSpPr>
        <p:spPr>
          <a:xfrm>
            <a:off x="3578304" y="5000899"/>
            <a:ext cx="25936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</a:p>
        </p:txBody>
      </p:sp>
      <p:sp>
        <p:nvSpPr>
          <p:cNvPr id="51" name="Google Shape;669;p15">
            <a:extLst>
              <a:ext uri="{FF2B5EF4-FFF2-40B4-BE49-F238E27FC236}">
                <a16:creationId xmlns:a16="http://schemas.microsoft.com/office/drawing/2014/main" id="{A153F346-4DFA-B542-B0B3-8EDD53080E56}"/>
              </a:ext>
            </a:extLst>
          </p:cNvPr>
          <p:cNvSpPr txBox="1">
            <a:spLocks/>
          </p:cNvSpPr>
          <p:nvPr userDrawn="1"/>
        </p:nvSpPr>
        <p:spPr>
          <a:xfrm>
            <a:off x="8589216" y="4271217"/>
            <a:ext cx="2596800" cy="66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67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52" name="Google Shape;670;p15">
            <a:extLst>
              <a:ext uri="{FF2B5EF4-FFF2-40B4-BE49-F238E27FC236}">
                <a16:creationId xmlns:a16="http://schemas.microsoft.com/office/drawing/2014/main" id="{5C335BB7-5B33-634C-B738-033FFA28BE2F}"/>
              </a:ext>
            </a:extLst>
          </p:cNvPr>
          <p:cNvSpPr txBox="1">
            <a:spLocks/>
          </p:cNvSpPr>
          <p:nvPr userDrawn="1"/>
        </p:nvSpPr>
        <p:spPr>
          <a:xfrm>
            <a:off x="8589216" y="4953000"/>
            <a:ext cx="2596800" cy="10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47" name="Slide Number Placeholder 1">
            <a:extLst>
              <a:ext uri="{FF2B5EF4-FFF2-40B4-BE49-F238E27FC236}">
                <a16:creationId xmlns:a16="http://schemas.microsoft.com/office/drawing/2014/main" id="{1DFF4CCA-2A14-D743-AF96-FC14760DF4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3618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ed numbers">
  <p:cSld name="Highlighted numbers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0"/>
          <p:cNvSpPr txBox="1">
            <a:spLocks noGrp="1"/>
          </p:cNvSpPr>
          <p:nvPr>
            <p:ph type="title" hasCustomPrompt="1"/>
          </p:nvPr>
        </p:nvSpPr>
        <p:spPr>
          <a:xfrm>
            <a:off x="3767328" y="938784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20"/>
          <p:cNvSpPr txBox="1">
            <a:spLocks noGrp="1"/>
          </p:cNvSpPr>
          <p:nvPr>
            <p:ph type="subTitle" idx="1"/>
          </p:nvPr>
        </p:nvSpPr>
        <p:spPr>
          <a:xfrm>
            <a:off x="3767328" y="1633728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title" idx="2" hasCustomPrompt="1"/>
          </p:nvPr>
        </p:nvSpPr>
        <p:spPr>
          <a:xfrm>
            <a:off x="3767328" y="291388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3"/>
          </p:nvPr>
        </p:nvSpPr>
        <p:spPr>
          <a:xfrm>
            <a:off x="3767328" y="3596640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title" idx="4" hasCustomPrompt="1"/>
          </p:nvPr>
        </p:nvSpPr>
        <p:spPr>
          <a:xfrm>
            <a:off x="3767328" y="4864608"/>
            <a:ext cx="4645200" cy="7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1" name="Google Shape;991;p20"/>
          <p:cNvSpPr txBox="1">
            <a:spLocks noGrp="1"/>
          </p:cNvSpPr>
          <p:nvPr>
            <p:ph type="subTitle" idx="5"/>
          </p:nvPr>
        </p:nvSpPr>
        <p:spPr>
          <a:xfrm>
            <a:off x="3779520" y="5559552"/>
            <a:ext cx="46452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992" name="Google Shape;992;p20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20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4" name="Google Shape;994;p20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5" name="Google Shape;995;p20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6" name="Google Shape;996;p20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97" name="Google Shape;997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8" name="Google Shape;998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99" name="Google Shape;999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0" name="Google Shape;1000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1" name="Google Shape;1001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2" name="Google Shape;1002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3" name="Google Shape;1003;p20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1004" name="Google Shape;1004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5" name="Google Shape;1005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6" name="Google Shape;1006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07" name="Google Shape;1007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08" name="Google Shape;1008;p20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1009" name="Google Shape;1009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13" name="Google Shape;1013;p20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1014" name="Google Shape;1014;p20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6" name="Google Shape;1016;p20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7" name="Google Shape;1017;p20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8" name="Google Shape;1018;p20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19" name="Google Shape;1019;p20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20" name="Google Shape;1020;p20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1021" name="Google Shape;102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024" name="Google Shape;1024;p20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20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20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27" name="Google Shape;1027;p20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1028" name="Google Shape;1028;p20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1035" name="Google Shape;1035;p20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1040" name="Google Shape;1040;p20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044" name="Google Shape;1044;p20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5" name="Google Shape;1045;p20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6" name="Google Shape;1046;p20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7" name="Google Shape;1047;p20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8" name="Google Shape;1048;p20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049" name="Google Shape;1049;p20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1050" name="Google Shape;1050;p20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1051" name="Google Shape;1051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1055" name="Google Shape;1055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1059" name="Google Shape;1059;p20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8" name="Slide Number Placeholder 1">
            <a:extLst>
              <a:ext uri="{FF2B5EF4-FFF2-40B4-BE49-F238E27FC236}">
                <a16:creationId xmlns:a16="http://schemas.microsoft.com/office/drawing/2014/main" id="{11A5E7C1-A26E-F748-9FFF-E4BCBBFD7F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9267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3" userDrawn="1">
  <p:cSld name="Three columns of text 3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1"/>
          <p:cNvSpPr txBox="1">
            <a:spLocks noGrp="1"/>
          </p:cNvSpPr>
          <p:nvPr>
            <p:ph type="title"/>
          </p:nvPr>
        </p:nvSpPr>
        <p:spPr>
          <a:xfrm>
            <a:off x="1524001" y="451104"/>
            <a:ext cx="9692899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064" name="Google Shape;1064;p21"/>
          <p:cNvGrpSpPr/>
          <p:nvPr/>
        </p:nvGrpSpPr>
        <p:grpSpPr>
          <a:xfrm flipH="1"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065" name="Google Shape;1065;p21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" name="Google Shape;1067;p21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068" name="Google Shape;1068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2" name="Google Shape;1072;p21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073" name="Google Shape;1073;p21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5" name="Google Shape;1075;p21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077" name="Google Shape;1077;p21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078" name="Google Shape;1078;p21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1084" name="Google Shape;1084;p21"/>
          <p:cNvSpPr txBox="1">
            <a:spLocks noGrp="1"/>
          </p:cNvSpPr>
          <p:nvPr>
            <p:ph type="subTitle" idx="1"/>
          </p:nvPr>
        </p:nvSpPr>
        <p:spPr>
          <a:xfrm>
            <a:off x="2925993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85" name="Google Shape;1085;p21"/>
          <p:cNvSpPr txBox="1">
            <a:spLocks noGrp="1"/>
          </p:cNvSpPr>
          <p:nvPr>
            <p:ph type="subTitle" idx="2"/>
          </p:nvPr>
        </p:nvSpPr>
        <p:spPr>
          <a:xfrm>
            <a:off x="2925993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9" name="Google Shape;1084;p21">
            <a:extLst>
              <a:ext uri="{FF2B5EF4-FFF2-40B4-BE49-F238E27FC236}">
                <a16:creationId xmlns:a16="http://schemas.microsoft.com/office/drawing/2014/main" id="{708824D1-B9DB-9449-9EB3-CE5DA84805DE}"/>
              </a:ext>
            </a:extLst>
          </p:cNvPr>
          <p:cNvSpPr txBox="1">
            <a:spLocks/>
          </p:cNvSpPr>
          <p:nvPr userDrawn="1"/>
        </p:nvSpPr>
        <p:spPr>
          <a:xfrm>
            <a:off x="2921952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0" name="Google Shape;1085;p21">
            <a:extLst>
              <a:ext uri="{FF2B5EF4-FFF2-40B4-BE49-F238E27FC236}">
                <a16:creationId xmlns:a16="http://schemas.microsoft.com/office/drawing/2014/main" id="{BBC02E56-41CC-6C4F-8857-5EFFE5B66B62}"/>
              </a:ext>
            </a:extLst>
          </p:cNvPr>
          <p:cNvSpPr txBox="1">
            <a:spLocks/>
          </p:cNvSpPr>
          <p:nvPr userDrawn="1"/>
        </p:nvSpPr>
        <p:spPr>
          <a:xfrm>
            <a:off x="2921952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3" name="Google Shape;1084;p21">
            <a:extLst>
              <a:ext uri="{FF2B5EF4-FFF2-40B4-BE49-F238E27FC236}">
                <a16:creationId xmlns:a16="http://schemas.microsoft.com/office/drawing/2014/main" id="{1412E820-9D80-CE46-8A77-A8D4C7D7B37A}"/>
              </a:ext>
            </a:extLst>
          </p:cNvPr>
          <p:cNvSpPr txBox="1">
            <a:spLocks/>
          </p:cNvSpPr>
          <p:nvPr userDrawn="1"/>
        </p:nvSpPr>
        <p:spPr>
          <a:xfrm>
            <a:off x="6937988" y="1669172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4" name="Google Shape;1085;p21">
            <a:extLst>
              <a:ext uri="{FF2B5EF4-FFF2-40B4-BE49-F238E27FC236}">
                <a16:creationId xmlns:a16="http://schemas.microsoft.com/office/drawing/2014/main" id="{B4B75ADA-FEBC-4C44-AAA8-48D8448B15F3}"/>
              </a:ext>
            </a:extLst>
          </p:cNvPr>
          <p:cNvSpPr txBox="1">
            <a:spLocks/>
          </p:cNvSpPr>
          <p:nvPr userDrawn="1"/>
        </p:nvSpPr>
        <p:spPr>
          <a:xfrm>
            <a:off x="6937988" y="2534456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5" name="Google Shape;1084;p21">
            <a:extLst>
              <a:ext uri="{FF2B5EF4-FFF2-40B4-BE49-F238E27FC236}">
                <a16:creationId xmlns:a16="http://schemas.microsoft.com/office/drawing/2014/main" id="{408ED995-0FA0-274F-91FF-AC3470136386}"/>
              </a:ext>
            </a:extLst>
          </p:cNvPr>
          <p:cNvSpPr txBox="1">
            <a:spLocks/>
          </p:cNvSpPr>
          <p:nvPr userDrawn="1"/>
        </p:nvSpPr>
        <p:spPr>
          <a:xfrm>
            <a:off x="6933947" y="3633973"/>
            <a:ext cx="2912000" cy="865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6" name="Google Shape;1085;p21">
            <a:extLst>
              <a:ext uri="{FF2B5EF4-FFF2-40B4-BE49-F238E27FC236}">
                <a16:creationId xmlns:a16="http://schemas.microsoft.com/office/drawing/2014/main" id="{316C675E-7433-BA45-B594-32CEBFECC81A}"/>
              </a:ext>
            </a:extLst>
          </p:cNvPr>
          <p:cNvSpPr txBox="1">
            <a:spLocks/>
          </p:cNvSpPr>
          <p:nvPr userDrawn="1"/>
        </p:nvSpPr>
        <p:spPr>
          <a:xfrm>
            <a:off x="6933947" y="4499257"/>
            <a:ext cx="2912000" cy="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defTabSz="914400"/>
            <a:r>
              <a:rPr lang="en-US" kern="0"/>
              <a:t>Click to edit Master subtitle style</a:t>
            </a:r>
            <a:endParaRPr lang="en-US" kern="0" dirty="0"/>
          </a:p>
        </p:txBody>
      </p:sp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2B6775E3-531A-1B43-94F0-4F3C80CF0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0010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of text 4">
  <p:cSld name="Three columns of text 4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1" name="Google Shape;1091;p22"/>
          <p:cNvCxnSpPr/>
          <p:nvPr/>
        </p:nvCxnSpPr>
        <p:spPr>
          <a:xfrm>
            <a:off x="787267" y="5787467"/>
            <a:ext cx="893600" cy="56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2" name="Google Shape;1092;p22"/>
          <p:cNvSpPr txBox="1">
            <a:spLocks noGrp="1"/>
          </p:cNvSpPr>
          <p:nvPr>
            <p:ph type="title"/>
          </p:nvPr>
        </p:nvSpPr>
        <p:spPr>
          <a:xfrm>
            <a:off x="2944233" y="457033"/>
            <a:ext cx="63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1093" name="Google Shape;1093;p22"/>
          <p:cNvCxnSpPr/>
          <p:nvPr/>
        </p:nvCxnSpPr>
        <p:spPr>
          <a:xfrm rot="10800000" flipH="1">
            <a:off x="0" y="5776733"/>
            <a:ext cx="787600" cy="88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94" name="Google Shape;1094;p22"/>
          <p:cNvGrpSpPr/>
          <p:nvPr/>
        </p:nvGrpSpPr>
        <p:grpSpPr>
          <a:xfrm flipH="1">
            <a:off x="575634" y="5578367"/>
            <a:ext cx="389367" cy="390100"/>
            <a:chOff x="7353050" y="316275"/>
            <a:chExt cx="292025" cy="292575"/>
          </a:xfrm>
        </p:grpSpPr>
        <p:sp>
          <p:nvSpPr>
            <p:cNvPr id="1095" name="Google Shape;1095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7" name="Google Shape;1097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98" name="Google Shape;1098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099" name="Google Shape;1099;p22"/>
          <p:cNvGrpSpPr/>
          <p:nvPr/>
        </p:nvGrpSpPr>
        <p:grpSpPr>
          <a:xfrm>
            <a:off x="1434386" y="6139567"/>
            <a:ext cx="390815" cy="391184"/>
            <a:chOff x="3164039" y="430875"/>
            <a:chExt cx="293111" cy="293388"/>
          </a:xfrm>
        </p:grpSpPr>
        <p:sp>
          <p:nvSpPr>
            <p:cNvPr id="1100" name="Google Shape;1100;p22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1" name="Google Shape;1101;p22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2" name="Google Shape;1102;p22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3" name="Google Shape;1103;p22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4" name="Google Shape;1104;p22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05" name="Google Shape;1105;p22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1106" name="Google Shape;1106;p22"/>
          <p:cNvCxnSpPr/>
          <p:nvPr/>
        </p:nvCxnSpPr>
        <p:spPr>
          <a:xfrm rot="10800000">
            <a:off x="9595967" y="393467"/>
            <a:ext cx="1542800" cy="72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22"/>
          <p:cNvCxnSpPr/>
          <p:nvPr/>
        </p:nvCxnSpPr>
        <p:spPr>
          <a:xfrm flipH="1">
            <a:off x="11138767" y="-8833"/>
            <a:ext cx="1055200" cy="111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08" name="Google Shape;1108;p22"/>
          <p:cNvGrpSpPr/>
          <p:nvPr/>
        </p:nvGrpSpPr>
        <p:grpSpPr>
          <a:xfrm>
            <a:off x="10752367" y="702567"/>
            <a:ext cx="775733" cy="776467"/>
            <a:chOff x="8064275" y="887850"/>
            <a:chExt cx="581800" cy="582350"/>
          </a:xfrm>
        </p:grpSpPr>
        <p:sp>
          <p:nvSpPr>
            <p:cNvPr id="1109" name="Google Shape;1109;p22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0" name="Google Shape;1110;p22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1" name="Google Shape;1111;p22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2" name="Google Shape;1112;p22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15" name="Google Shape;1115;p22"/>
          <p:cNvGrpSpPr/>
          <p:nvPr/>
        </p:nvGrpSpPr>
        <p:grpSpPr>
          <a:xfrm>
            <a:off x="9378501" y="227834"/>
            <a:ext cx="389367" cy="390100"/>
            <a:chOff x="7353050" y="316275"/>
            <a:chExt cx="292025" cy="292575"/>
          </a:xfrm>
        </p:grpSpPr>
        <p:sp>
          <p:nvSpPr>
            <p:cNvPr id="1116" name="Google Shape;1116;p22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7" name="Google Shape;1117;p22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0" name="Google Shape;1120;p22"/>
          <p:cNvGrpSpPr/>
          <p:nvPr/>
        </p:nvGrpSpPr>
        <p:grpSpPr>
          <a:xfrm>
            <a:off x="11677267" y="306200"/>
            <a:ext cx="233333" cy="233333"/>
            <a:chOff x="8792300" y="321275"/>
            <a:chExt cx="175000" cy="175000"/>
          </a:xfrm>
        </p:grpSpPr>
        <p:sp>
          <p:nvSpPr>
            <p:cNvPr id="1121" name="Google Shape;1121;p22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2" name="Google Shape;1122;p22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3" name="Google Shape;1123;p22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4" name="Google Shape;1124;p22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5" name="Google Shape;1125;p22"/>
          <p:cNvGrpSpPr/>
          <p:nvPr/>
        </p:nvGrpSpPr>
        <p:grpSpPr>
          <a:xfrm>
            <a:off x="11320067" y="227833"/>
            <a:ext cx="233351" cy="36000"/>
            <a:chOff x="5662375" y="212375"/>
            <a:chExt cx="175013" cy="27000"/>
          </a:xfrm>
        </p:grpSpPr>
        <p:sp>
          <p:nvSpPr>
            <p:cNvPr id="1126" name="Google Shape;1126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7" name="Google Shape;1127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28" name="Google Shape;1128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1129" name="Google Shape;1129;p22"/>
          <p:cNvGrpSpPr/>
          <p:nvPr/>
        </p:nvGrpSpPr>
        <p:grpSpPr>
          <a:xfrm>
            <a:off x="10555134" y="1499467"/>
            <a:ext cx="233351" cy="36000"/>
            <a:chOff x="5662375" y="212375"/>
            <a:chExt cx="175013" cy="27000"/>
          </a:xfrm>
        </p:grpSpPr>
        <p:sp>
          <p:nvSpPr>
            <p:cNvPr id="1130" name="Google Shape;1130;p22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1133" name="Google Shape;1133;p22"/>
          <p:cNvSpPr txBox="1">
            <a:spLocks noGrp="1"/>
          </p:cNvSpPr>
          <p:nvPr>
            <p:ph type="subTitle" idx="1"/>
          </p:nvPr>
        </p:nvSpPr>
        <p:spPr>
          <a:xfrm>
            <a:off x="8466534" y="2151476"/>
            <a:ext cx="2487200" cy="120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4" name="Google Shape;1134;p22"/>
          <p:cNvSpPr txBox="1">
            <a:spLocks noGrp="1"/>
          </p:cNvSpPr>
          <p:nvPr>
            <p:ph type="subTitle" idx="2"/>
          </p:nvPr>
        </p:nvSpPr>
        <p:spPr>
          <a:xfrm>
            <a:off x="4852416" y="2182368"/>
            <a:ext cx="2487200" cy="124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5" name="Google Shape;1135;p22"/>
          <p:cNvSpPr txBox="1">
            <a:spLocks noGrp="1"/>
          </p:cNvSpPr>
          <p:nvPr>
            <p:ph type="subTitle" idx="3"/>
          </p:nvPr>
        </p:nvSpPr>
        <p:spPr>
          <a:xfrm>
            <a:off x="1143000" y="2151476"/>
            <a:ext cx="2487200" cy="134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6" name="Google Shape;1136;p22"/>
          <p:cNvSpPr txBox="1">
            <a:spLocks noGrp="1"/>
          </p:cNvSpPr>
          <p:nvPr>
            <p:ph type="subTitle" idx="4"/>
          </p:nvPr>
        </p:nvSpPr>
        <p:spPr>
          <a:xfrm>
            <a:off x="8466534" y="3363358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7" name="Google Shape;1137;p22"/>
          <p:cNvSpPr txBox="1">
            <a:spLocks noGrp="1"/>
          </p:cNvSpPr>
          <p:nvPr>
            <p:ph type="subTitle" idx="5"/>
          </p:nvPr>
        </p:nvSpPr>
        <p:spPr>
          <a:xfrm>
            <a:off x="4852416" y="3429000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138" name="Google Shape;1138;p22"/>
          <p:cNvSpPr txBox="1">
            <a:spLocks noGrp="1"/>
          </p:cNvSpPr>
          <p:nvPr>
            <p:ph type="subTitle" idx="6"/>
          </p:nvPr>
        </p:nvSpPr>
        <p:spPr>
          <a:xfrm>
            <a:off x="1143000" y="3495644"/>
            <a:ext cx="2487200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50" name="Slide Number Placeholder 1">
            <a:extLst>
              <a:ext uri="{FF2B5EF4-FFF2-40B4-BE49-F238E27FC236}">
                <a16:creationId xmlns:a16="http://schemas.microsoft.com/office/drawing/2014/main" id="{8DBBAE71-DCD8-674E-8DB5-AEF8B54F53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9413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28"/>
          <p:cNvGrpSpPr/>
          <p:nvPr/>
        </p:nvGrpSpPr>
        <p:grpSpPr>
          <a:xfrm>
            <a:off x="348948" y="-1544"/>
            <a:ext cx="11400435" cy="5308800"/>
            <a:chOff x="261711" y="-1158"/>
            <a:chExt cx="8550326" cy="3981600"/>
          </a:xfrm>
        </p:grpSpPr>
        <p:cxnSp>
          <p:nvCxnSpPr>
            <p:cNvPr id="1399" name="Google Shape;1399;p28"/>
            <p:cNvCxnSpPr/>
            <p:nvPr/>
          </p:nvCxnSpPr>
          <p:spPr>
            <a:xfrm>
              <a:off x="515925" y="-1158"/>
              <a:ext cx="0" cy="3981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8666025" y="-1158"/>
              <a:ext cx="0" cy="1902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01" name="Google Shape;1401;p28"/>
            <p:cNvGrpSpPr/>
            <p:nvPr/>
          </p:nvGrpSpPr>
          <p:grpSpPr>
            <a:xfrm rot="10800000">
              <a:off x="343275" y="3300779"/>
              <a:ext cx="344736" cy="345385"/>
              <a:chOff x="7353050" y="316275"/>
              <a:chExt cx="292025" cy="292575"/>
            </a:xfrm>
          </p:grpSpPr>
          <p:sp>
            <p:nvSpPr>
              <p:cNvPr id="1402" name="Google Shape;1402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06" name="Google Shape;1406;p28"/>
            <p:cNvGrpSpPr/>
            <p:nvPr/>
          </p:nvGrpSpPr>
          <p:grpSpPr>
            <a:xfrm rot="10800000">
              <a:off x="8520013" y="714742"/>
              <a:ext cx="292025" cy="292575"/>
              <a:chOff x="7353050" y="316275"/>
              <a:chExt cx="292025" cy="292575"/>
            </a:xfrm>
          </p:grpSpPr>
          <p:sp>
            <p:nvSpPr>
              <p:cNvPr id="1407" name="Google Shape;1407;p28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411" name="Google Shape;1411;p28"/>
            <p:cNvGrpSpPr/>
            <p:nvPr/>
          </p:nvGrpSpPr>
          <p:grpSpPr>
            <a:xfrm rot="10800000">
              <a:off x="261711" y="465077"/>
              <a:ext cx="507562" cy="507984"/>
              <a:chOff x="8064275" y="887850"/>
              <a:chExt cx="581800" cy="582350"/>
            </a:xfrm>
          </p:grpSpPr>
          <p:sp>
            <p:nvSpPr>
              <p:cNvPr id="1412" name="Google Shape;1412;p28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</p:grp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28FFBAAF-C40C-1D4F-97C6-FCD1E3B96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4083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2"/>
          <p:cNvSpPr txBox="1">
            <a:spLocks noGrp="1"/>
          </p:cNvSpPr>
          <p:nvPr>
            <p:ph type="body" idx="1"/>
          </p:nvPr>
        </p:nvSpPr>
        <p:spPr>
          <a:xfrm>
            <a:off x="1692092" y="1662467"/>
            <a:ext cx="4133198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21" name="Google Shape;1621;p32"/>
          <p:cNvSpPr txBox="1">
            <a:spLocks noGrp="1"/>
          </p:cNvSpPr>
          <p:nvPr>
            <p:ph type="body" idx="2"/>
          </p:nvPr>
        </p:nvSpPr>
        <p:spPr>
          <a:xfrm>
            <a:off x="6170617" y="1662467"/>
            <a:ext cx="4133200" cy="4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000">
                <a:solidFill>
                  <a:schemeClr val="dk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Barlow Semi Condensed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692091" y="451104"/>
            <a:ext cx="867110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Slide Number Placeholder 1">
            <a:extLst>
              <a:ext uri="{FF2B5EF4-FFF2-40B4-BE49-F238E27FC236}">
                <a16:creationId xmlns:a16="http://schemas.microsoft.com/office/drawing/2014/main" id="{052C8707-D03F-2F44-8550-E6E3B5B3C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407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>
            <a:spLocks noGrp="1"/>
          </p:cNvSpPr>
          <p:nvPr>
            <p:ph type="title"/>
          </p:nvPr>
        </p:nvSpPr>
        <p:spPr>
          <a:xfrm>
            <a:off x="1507349" y="451104"/>
            <a:ext cx="9383101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23" name="Google Shape;1623;p32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1624" name="Google Shape;1624;p32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5" name="Google Shape;1625;p32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1626" name="Google Shape;1626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7" name="Google Shape;1627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8" name="Google Shape;1628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29" name="Google Shape;1629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0" name="Google Shape;1630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1" name="Google Shape;1631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2" name="Google Shape;1632;p32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1633" name="Google Shape;1633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4" name="Google Shape;1634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5" name="Google Shape;1635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37" name="Google Shape;1637;p32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1638" name="Google Shape;1638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39" name="Google Shape;1639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0" name="Google Shape;1640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1" name="Google Shape;1641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42" name="Google Shape;1642;p32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3" name="Google Shape;1643;p32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1644" name="Google Shape;1644;p32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5" name="Google Shape;1645;p32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6" name="Google Shape;1646;p32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7" name="Google Shape;1647;p32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8" name="Google Shape;1648;p32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49" name="Google Shape;1649;p32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0" name="Google Shape;1650;p32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1651" name="Google Shape;1651;p32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2" name="Google Shape;1652;p32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3" name="Google Shape;1653;p32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4" name="Google Shape;1654;p32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55" name="Google Shape;1655;p32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1656" name="Google Shape;1656;p32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7" name="Google Shape;1657;p32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8" name="Google Shape;1658;p32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59" name="Google Shape;1659;p32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0" name="Google Shape;1660;p32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1661" name="Google Shape;1661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2" name="Google Shape;1662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3" name="Google Shape;1663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4" name="Google Shape;1664;p32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1665" name="Google Shape;1665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6" name="Google Shape;1666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67" name="Google Shape;1667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68" name="Google Shape;1668;p32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1669" name="Google Shape;1669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0" name="Google Shape;1670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1" name="Google Shape;1671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1672" name="Google Shape;1672;p32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673" name="Google Shape;1673;p32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4" name="Google Shape;1674;p32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1675" name="Google Shape;1675;p32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1676" name="Google Shape;1676;p32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7" name="Google Shape;1677;p32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8" name="Google Shape;1678;p32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79" name="Google Shape;1679;p32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0" name="Google Shape;1680;p32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681" name="Google Shape;1681;p32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7229365-A095-8143-BC80-3B545AE69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0" y="1612628"/>
            <a:ext cx="4474558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898A937C-CD73-F142-8B2B-F42D88FC8D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42792" y="1611679"/>
            <a:ext cx="4541287" cy="473643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03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818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60438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82687" indent="-285750">
              <a:lnSpc>
                <a:spcPct val="100000"/>
              </a:lnSpc>
              <a:buFont typeface="Arial" panose="020B0604020202020204" pitchFamily="34" charset="0"/>
              <a:buChar char="•"/>
              <a:tabLst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Slide Number Placeholder 1">
            <a:extLst>
              <a:ext uri="{FF2B5EF4-FFF2-40B4-BE49-F238E27FC236}">
                <a16:creationId xmlns:a16="http://schemas.microsoft.com/office/drawing/2014/main" id="{FEFD7569-7E5F-B44A-A8ED-4A4190058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7935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1_Thanks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9"/>
          <p:cNvSpPr txBox="1">
            <a:spLocks noGrp="1"/>
          </p:cNvSpPr>
          <p:nvPr>
            <p:ph type="title"/>
          </p:nvPr>
        </p:nvSpPr>
        <p:spPr>
          <a:xfrm>
            <a:off x="2510125" y="489333"/>
            <a:ext cx="7171751" cy="791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2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cxnSp>
        <p:nvCxnSpPr>
          <p:cNvPr id="915" name="Google Shape;915;p19"/>
          <p:cNvCxnSpPr/>
          <p:nvPr/>
        </p:nvCxnSpPr>
        <p:spPr>
          <a:xfrm rot="5400000">
            <a:off x="9692944" y="4432733"/>
            <a:ext cx="1510800" cy="40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6" name="Google Shape;916;p19"/>
          <p:cNvCxnSpPr/>
          <p:nvPr/>
        </p:nvCxnSpPr>
        <p:spPr>
          <a:xfrm rot="-5400000" flipH="1">
            <a:off x="9575211" y="2776533"/>
            <a:ext cx="1789600" cy="420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7" name="Google Shape;917;p19"/>
          <p:cNvCxnSpPr/>
          <p:nvPr/>
        </p:nvCxnSpPr>
        <p:spPr>
          <a:xfrm rot="5400000">
            <a:off x="9643244" y="981833"/>
            <a:ext cx="1776000" cy="52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8" name="Google Shape;918;p19"/>
          <p:cNvCxnSpPr/>
          <p:nvPr/>
        </p:nvCxnSpPr>
        <p:spPr>
          <a:xfrm rot="5400000">
            <a:off x="10891244" y="-88800"/>
            <a:ext cx="365200" cy="5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9" name="Google Shape;919;p19"/>
          <p:cNvGrpSpPr/>
          <p:nvPr/>
        </p:nvGrpSpPr>
        <p:grpSpPr>
          <a:xfrm rot="5400000" flipH="1">
            <a:off x="9876444" y="1713233"/>
            <a:ext cx="775733" cy="776467"/>
            <a:chOff x="8064275" y="887850"/>
            <a:chExt cx="581800" cy="582350"/>
          </a:xfrm>
        </p:grpSpPr>
        <p:sp>
          <p:nvSpPr>
            <p:cNvPr id="920" name="Google Shape;920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26" name="Google Shape;926;p19"/>
          <p:cNvGrpSpPr/>
          <p:nvPr/>
        </p:nvGrpSpPr>
        <p:grpSpPr>
          <a:xfrm rot="5400000" flipH="1">
            <a:off x="10492961" y="3672267"/>
            <a:ext cx="389367" cy="390100"/>
            <a:chOff x="7353050" y="316275"/>
            <a:chExt cx="292025" cy="292575"/>
          </a:xfrm>
        </p:grpSpPr>
        <p:sp>
          <p:nvSpPr>
            <p:cNvPr id="927" name="Google Shape;927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1" name="Google Shape;931;p19"/>
          <p:cNvGrpSpPr/>
          <p:nvPr/>
        </p:nvGrpSpPr>
        <p:grpSpPr>
          <a:xfrm rot="5400000" flipH="1">
            <a:off x="10683278" y="237567"/>
            <a:ext cx="233333" cy="233333"/>
            <a:chOff x="8792300" y="321275"/>
            <a:chExt cx="175000" cy="175000"/>
          </a:xfrm>
        </p:grpSpPr>
        <p:sp>
          <p:nvSpPr>
            <p:cNvPr id="932" name="Google Shape;932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5" name="Google Shape;935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36" name="Google Shape;936;p19"/>
          <p:cNvGrpSpPr/>
          <p:nvPr/>
        </p:nvGrpSpPr>
        <p:grpSpPr>
          <a:xfrm rot="5400000">
            <a:off x="10068911" y="5173235"/>
            <a:ext cx="390815" cy="391184"/>
            <a:chOff x="3164039" y="430875"/>
            <a:chExt cx="293111" cy="293388"/>
          </a:xfrm>
        </p:grpSpPr>
        <p:sp>
          <p:nvSpPr>
            <p:cNvPr id="937" name="Google Shape;937;p19"/>
            <p:cNvSpPr/>
            <p:nvPr/>
          </p:nvSpPr>
          <p:spPr>
            <a:xfrm flipH="1">
              <a:off x="3166281" y="433407"/>
              <a:ext cx="288614" cy="288337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8" name="Google Shape;938;p19"/>
            <p:cNvSpPr/>
            <p:nvPr/>
          </p:nvSpPr>
          <p:spPr>
            <a:xfrm flipH="1">
              <a:off x="3164039" y="430875"/>
              <a:ext cx="293111" cy="293388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39" name="Google Shape;939;p19"/>
            <p:cNvSpPr/>
            <p:nvPr/>
          </p:nvSpPr>
          <p:spPr>
            <a:xfrm flipH="1">
              <a:off x="3202780" y="469909"/>
              <a:ext cx="215626" cy="215337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0" name="Google Shape;940;p19"/>
            <p:cNvSpPr/>
            <p:nvPr/>
          </p:nvSpPr>
          <p:spPr>
            <a:xfrm flipH="1">
              <a:off x="3200525" y="467377"/>
              <a:ext cx="220123" cy="220400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1" name="Google Shape;941;p19"/>
            <p:cNvSpPr/>
            <p:nvPr/>
          </p:nvSpPr>
          <p:spPr>
            <a:xfrm flipH="1">
              <a:off x="3242641" y="509484"/>
              <a:ext cx="136177" cy="136177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2" name="Google Shape;942;p19"/>
            <p:cNvSpPr/>
            <p:nvPr/>
          </p:nvSpPr>
          <p:spPr>
            <a:xfrm flipH="1">
              <a:off x="3240109" y="507242"/>
              <a:ext cx="140951" cy="140674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43" name="Google Shape;943;p19"/>
          <p:cNvGrpSpPr/>
          <p:nvPr/>
        </p:nvGrpSpPr>
        <p:grpSpPr>
          <a:xfrm rot="5400000" flipH="1">
            <a:off x="11012070" y="430859"/>
            <a:ext cx="233351" cy="36000"/>
            <a:chOff x="5662375" y="212375"/>
            <a:chExt cx="175013" cy="27000"/>
          </a:xfrm>
        </p:grpSpPr>
        <p:sp>
          <p:nvSpPr>
            <p:cNvPr id="944" name="Google Shape;94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cxnSp>
        <p:nvCxnSpPr>
          <p:cNvPr id="947" name="Google Shape;947;p19"/>
          <p:cNvCxnSpPr/>
          <p:nvPr/>
        </p:nvCxnSpPr>
        <p:spPr>
          <a:xfrm rot="5400000" flipH="1">
            <a:off x="987800" y="3464433"/>
            <a:ext cx="2230000" cy="16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8" name="Google Shape;948;p19"/>
          <p:cNvCxnSpPr/>
          <p:nvPr/>
        </p:nvCxnSpPr>
        <p:spPr>
          <a:xfrm rot="-5400000">
            <a:off x="1129467" y="4738667"/>
            <a:ext cx="1106000" cy="99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19"/>
          <p:cNvCxnSpPr/>
          <p:nvPr/>
        </p:nvCxnSpPr>
        <p:spPr>
          <a:xfrm rot="5400000" flipH="1">
            <a:off x="1474367" y="5535000"/>
            <a:ext cx="1062000" cy="1584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50" name="Google Shape;950;p19"/>
          <p:cNvGrpSpPr/>
          <p:nvPr/>
        </p:nvGrpSpPr>
        <p:grpSpPr>
          <a:xfrm rot="5400000">
            <a:off x="828634" y="5416033"/>
            <a:ext cx="775733" cy="776467"/>
            <a:chOff x="8064275" y="887850"/>
            <a:chExt cx="581800" cy="582350"/>
          </a:xfrm>
        </p:grpSpPr>
        <p:sp>
          <p:nvSpPr>
            <p:cNvPr id="951" name="Google Shape;951;p19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57" name="Google Shape;957;p19"/>
          <p:cNvGrpSpPr/>
          <p:nvPr/>
        </p:nvGrpSpPr>
        <p:grpSpPr>
          <a:xfrm rot="5400000">
            <a:off x="1977101" y="4467734"/>
            <a:ext cx="389367" cy="390100"/>
            <a:chOff x="7353050" y="316275"/>
            <a:chExt cx="292025" cy="292575"/>
          </a:xfrm>
        </p:grpSpPr>
        <p:sp>
          <p:nvSpPr>
            <p:cNvPr id="958" name="Google Shape;958;p19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62" name="Google Shape;962;p19"/>
          <p:cNvGrpSpPr/>
          <p:nvPr/>
        </p:nvGrpSpPr>
        <p:grpSpPr>
          <a:xfrm rot="5400000">
            <a:off x="2126834" y="6387100"/>
            <a:ext cx="233333" cy="233333"/>
            <a:chOff x="8792300" y="321275"/>
            <a:chExt cx="175000" cy="175000"/>
          </a:xfrm>
        </p:grpSpPr>
        <p:sp>
          <p:nvSpPr>
            <p:cNvPr id="963" name="Google Shape;963;p19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967" name="Google Shape;967;p19"/>
          <p:cNvSpPr/>
          <p:nvPr/>
        </p:nvSpPr>
        <p:spPr>
          <a:xfrm rot="5400000">
            <a:off x="1836156" y="2251658"/>
            <a:ext cx="384819" cy="384449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8" name="Google Shape;968;p19"/>
          <p:cNvSpPr/>
          <p:nvPr/>
        </p:nvSpPr>
        <p:spPr>
          <a:xfrm rot="5400000">
            <a:off x="1833168" y="2248281"/>
            <a:ext cx="390815" cy="391184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69" name="Google Shape;969;p19"/>
          <p:cNvSpPr/>
          <p:nvPr/>
        </p:nvSpPr>
        <p:spPr>
          <a:xfrm rot="5400000">
            <a:off x="1884814" y="2300319"/>
            <a:ext cx="287501" cy="287116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0" name="Google Shape;970;p19"/>
          <p:cNvSpPr/>
          <p:nvPr/>
        </p:nvSpPr>
        <p:spPr>
          <a:xfrm rot="5400000">
            <a:off x="1881817" y="2296952"/>
            <a:ext cx="293497" cy="293867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1" name="Google Shape;971;p19"/>
          <p:cNvSpPr/>
          <p:nvPr/>
        </p:nvSpPr>
        <p:spPr>
          <a:xfrm rot="5400000">
            <a:off x="1937786" y="2352910"/>
            <a:ext cx="181569" cy="181569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972" name="Google Shape;972;p19"/>
          <p:cNvSpPr/>
          <p:nvPr/>
        </p:nvSpPr>
        <p:spPr>
          <a:xfrm rot="5400000">
            <a:off x="1934595" y="2350106"/>
            <a:ext cx="187935" cy="187565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grpSp>
        <p:nvGrpSpPr>
          <p:cNvPr id="973" name="Google Shape;973;p19"/>
          <p:cNvGrpSpPr/>
          <p:nvPr/>
        </p:nvGrpSpPr>
        <p:grpSpPr>
          <a:xfrm rot="5400000">
            <a:off x="2268159" y="2020508"/>
            <a:ext cx="233351" cy="36000"/>
            <a:chOff x="5662375" y="212375"/>
            <a:chExt cx="175013" cy="27000"/>
          </a:xfrm>
        </p:grpSpPr>
        <p:sp>
          <p:nvSpPr>
            <p:cNvPr id="974" name="Google Shape;974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77" name="Google Shape;977;p19"/>
          <p:cNvGrpSpPr/>
          <p:nvPr/>
        </p:nvGrpSpPr>
        <p:grpSpPr>
          <a:xfrm rot="5400000">
            <a:off x="2426026" y="6082775"/>
            <a:ext cx="233351" cy="36000"/>
            <a:chOff x="5662375" y="212375"/>
            <a:chExt cx="175013" cy="27000"/>
          </a:xfrm>
        </p:grpSpPr>
        <p:sp>
          <p:nvSpPr>
            <p:cNvPr id="978" name="Google Shape;978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grpSp>
        <p:nvGrpSpPr>
          <p:cNvPr id="981" name="Google Shape;981;p19"/>
          <p:cNvGrpSpPr/>
          <p:nvPr/>
        </p:nvGrpSpPr>
        <p:grpSpPr>
          <a:xfrm rot="5400000">
            <a:off x="544793" y="5521041"/>
            <a:ext cx="233351" cy="36000"/>
            <a:chOff x="5662375" y="212375"/>
            <a:chExt cx="175013" cy="27000"/>
          </a:xfrm>
        </p:grpSpPr>
        <p:sp>
          <p:nvSpPr>
            <p:cNvPr id="982" name="Google Shape;982;p19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F6F4B44-3F0F-B040-A26D-E22F61BC6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6669" y="1653399"/>
            <a:ext cx="7025929" cy="4838419"/>
          </a:xfrm>
          <a:prstGeom prst="rect">
            <a:avLst/>
          </a:prstGeom>
        </p:spPr>
        <p:txBody>
          <a:bodyPr/>
          <a:lstStyle>
            <a:lvl1pPr marL="302676" indent="-302676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92652" indent="-28997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38179" indent="-245527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68891" indent="-230712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316534" indent="-249760">
              <a:buFont typeface="Arial" panose="020B0604020202020204" pitchFamily="34" charset="0"/>
              <a:buChar char="•"/>
              <a:tabLst/>
              <a:defRPr sz="213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5" name="Slide Number Placeholder 1">
            <a:extLst>
              <a:ext uri="{FF2B5EF4-FFF2-40B4-BE49-F238E27FC236}">
                <a16:creationId xmlns:a16="http://schemas.microsoft.com/office/drawing/2014/main" id="{D2A36A12-D69A-C746-8E34-46A2CA781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24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415B403-1245-4A40-8467-5A79D745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557964"/>
            <a:ext cx="609600" cy="452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094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31803" y="770467"/>
            <a:ext cx="11328400" cy="29546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3" y="1170715"/>
            <a:ext cx="11328400" cy="204608"/>
          </a:xfrm>
        </p:spPr>
        <p:txBody>
          <a:bodyPr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1662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150678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18-02-2010</a:t>
            </a: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Konsep IFRS</a:t>
            </a: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30467" y="6426197"/>
            <a:ext cx="1244600" cy="48623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54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 point 2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31"/>
          <p:cNvSpPr txBox="1">
            <a:spLocks noGrp="1"/>
          </p:cNvSpPr>
          <p:nvPr>
            <p:ph type="title"/>
          </p:nvPr>
        </p:nvSpPr>
        <p:spPr>
          <a:xfrm>
            <a:off x="3780730" y="1801594"/>
            <a:ext cx="5206000" cy="27819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18" name="Google Shape;1618;p31"/>
          <p:cNvSpPr txBox="1">
            <a:spLocks noGrp="1"/>
          </p:cNvSpPr>
          <p:nvPr>
            <p:ph type="subTitle" idx="1"/>
          </p:nvPr>
        </p:nvSpPr>
        <p:spPr>
          <a:xfrm>
            <a:off x="3818108" y="4137763"/>
            <a:ext cx="5242013" cy="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4907818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225425" indent="9525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defRPr sz="2000"/>
            </a:lvl1pPr>
            <a:lvl2pPr marL="579438" indent="-230188">
              <a:spcBef>
                <a:spcPts val="600"/>
              </a:spcBef>
              <a:defRPr sz="1800"/>
            </a:lvl2pPr>
            <a:lvl3pPr marL="912813" indent="-228600">
              <a:spcBef>
                <a:spcPts val="600"/>
              </a:spcBef>
              <a:defRPr/>
            </a:lvl3pPr>
            <a:lvl4pPr marL="1263650" indent="-228600">
              <a:spcBef>
                <a:spcPts val="600"/>
              </a:spcBef>
              <a:defRPr sz="1800"/>
            </a:lvl4pPr>
            <a:lvl5pPr marL="1600200" indent="-228600">
              <a:spcBef>
                <a:spcPts val="600"/>
              </a:spcBef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7F2261C-A3A6-49AD-9868-D49A006EF5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91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234950" indent="-6350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80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Tx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E159B1A-E57C-4D18-A5EC-F7F34A3964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4073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2_Title only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6"/>
          <p:cNvGrpSpPr/>
          <p:nvPr/>
        </p:nvGrpSpPr>
        <p:grpSpPr>
          <a:xfrm>
            <a:off x="577134" y="0"/>
            <a:ext cx="11037733" cy="6887600"/>
            <a:chOff x="432850" y="0"/>
            <a:chExt cx="8278300" cy="5165700"/>
          </a:xfrm>
        </p:grpSpPr>
        <p:cxnSp>
          <p:nvCxnSpPr>
            <p:cNvPr id="245" name="Google Shape;245;p6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6" name="Google Shape;246;p6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247" name="Google Shape;247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58" name="Google Shape;258;p6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259" name="Google Shape;259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63" name="Google Shape;263;p6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6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265" name="Google Shape;265;p6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1" name="Google Shape;271;p6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272" name="Google Shape;272;p6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76" name="Google Shape;276;p6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277" name="Google Shape;277;p6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1" name="Google Shape;281;p6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5" name="Google Shape;285;p6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286" name="Google Shape;286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89" name="Google Shape;289;p6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290" name="Google Shape;290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800"/>
              </a:p>
            </p:txBody>
          </p:sp>
        </p:grpSp>
        <p:cxnSp>
          <p:nvCxnSpPr>
            <p:cNvPr id="297" name="Google Shape;297;p6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6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99" name="Google Shape;299;p6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</p:spTree>
    <p:extLst>
      <p:ext uri="{BB962C8B-B14F-4D97-AF65-F5344CB8AC3E}">
        <p14:creationId xmlns:p14="http://schemas.microsoft.com/office/powerpoint/2010/main" val="83597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5000" y="702567"/>
            <a:ext cx="1026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D1C8AB-8820-EB49-A887-0DDFA9F43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5C65-94B2-0543-A9CF-D919D8F17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550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799" r:id="rId1"/>
    <p:sldLayoutId id="2147484795" r:id="rId2"/>
    <p:sldLayoutId id="2147484719" r:id="rId3"/>
    <p:sldLayoutId id="2147484730" r:id="rId4"/>
    <p:sldLayoutId id="2147484731" r:id="rId5"/>
    <p:sldLayoutId id="2147484798" r:id="rId6"/>
    <p:sldLayoutId id="2147484732" r:id="rId7"/>
    <p:sldLayoutId id="2147484741" r:id="rId8"/>
    <p:sldLayoutId id="2147484733" r:id="rId9"/>
    <p:sldLayoutId id="2147484734" r:id="rId10"/>
    <p:sldLayoutId id="2147484735" r:id="rId11"/>
    <p:sldLayoutId id="2147484736" r:id="rId12"/>
    <p:sldLayoutId id="2147484737" r:id="rId13"/>
    <p:sldLayoutId id="2147484738" r:id="rId14"/>
    <p:sldLayoutId id="2147484744" r:id="rId15"/>
    <p:sldLayoutId id="2147484739" r:id="rId16"/>
    <p:sldLayoutId id="2147484797" r:id="rId17"/>
    <p:sldLayoutId id="2147484708" r:id="rId18"/>
    <p:sldLayoutId id="2147484707" r:id="rId19"/>
    <p:sldLayoutId id="2147484709" r:id="rId20"/>
    <p:sldLayoutId id="2147484714" r:id="rId21"/>
    <p:sldLayoutId id="2147484715" r:id="rId22"/>
    <p:sldLayoutId id="2147484716" r:id="rId23"/>
    <p:sldLayoutId id="2147484722" r:id="rId24"/>
    <p:sldLayoutId id="2147484726" r:id="rId25"/>
    <p:sldLayoutId id="2147484740" r:id="rId26"/>
    <p:sldLayoutId id="2147484743" r:id="rId27"/>
    <p:sldLayoutId id="2147484792" r:id="rId28"/>
    <p:sldLayoutId id="2147484793" r:id="rId29"/>
    <p:sldLayoutId id="2147484794" r:id="rId30"/>
    <p:sldLayoutId id="2147484796" r:id="rId31"/>
    <p:sldLayoutId id="2147484800" r:id="rId32"/>
    <p:sldLayoutId id="2147484801" r:id="rId33"/>
    <p:sldLayoutId id="2147484802" r:id="rId3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taff.blog.ui.ac.id/martani/" TargetMode="External"/><Relationship Id="rId2" Type="http://schemas.openxmlformats.org/officeDocument/2006/relationships/hyperlink" Target="mailto:dwimartani@yahoo.com" TargetMode="External"/><Relationship Id="rId1" Type="http://schemas.openxmlformats.org/officeDocument/2006/relationships/slideLayout" Target="../slideLayouts/slideLayout28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hyperlink" Target="http://dwimarta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5"/>
          <p:cNvSpPr txBox="1">
            <a:spLocks noGrp="1"/>
          </p:cNvSpPr>
          <p:nvPr>
            <p:ph type="ctrTitle"/>
          </p:nvPr>
        </p:nvSpPr>
        <p:spPr>
          <a:xfrm>
            <a:off x="7902765" y="2753460"/>
            <a:ext cx="3679636" cy="287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PSAK 228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id-ID" sz="4000" dirty="0">
                <a:solidFill>
                  <a:schemeClr val="tx1"/>
                </a:solidFill>
              </a:rPr>
              <a:t>INVESTASI PADA ENTITAS ASOSIASI </a:t>
            </a:r>
            <a:r>
              <a:rPr lang="en-US" sz="4000" dirty="0">
                <a:solidFill>
                  <a:schemeClr val="tx1"/>
                </a:solidFill>
              </a:rPr>
              <a:t>DAN VENTURA BERSAMA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19" name="Picture 1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3CB79EB4-440C-F44A-BEFA-C5B13A6EE5A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03" y="-2530"/>
            <a:ext cx="8427721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239528-2780-40E9-A51E-FAD99A881F8E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152400"/>
            <a:ext cx="89916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2075" tIns="46039" rIns="92075" bIns="46039" rtlCol="0" anchor="b">
            <a:noAutofit/>
          </a:bodyPr>
          <a:lstStyle>
            <a:lvl1pPr algn="l" defTabSz="6858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</a:lstStyle>
          <a:p>
            <a:pPr algn="ctr">
              <a:defRPr/>
            </a:pPr>
            <a:r>
              <a:rPr lang="en-US" sz="3200" dirty="0">
                <a:latin typeface="Fjalla One" panose="02000506040000020004" pitchFamily="2" charset="0"/>
                <a:ea typeface="DotumChe" panose="020B0503020000020004" pitchFamily="49" charset="-127"/>
              </a:rPr>
              <a:t>DISCLAIMER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59F85-CFD1-4D09-A10E-A70B44E2CFC9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1" y="1346925"/>
            <a:ext cx="8748623" cy="4901475"/>
          </a:xfrm>
          <a:prstGeom prst="rect">
            <a:avLst/>
          </a:prstGeom>
        </p:spPr>
        <p:txBody>
          <a:bodyPr vert="horz" lIns="92075" tIns="46039" rIns="92075" bIns="46039" rtlCol="0">
            <a:normAutofit/>
          </a:bodyPr>
          <a:lstStyle>
            <a:lvl1pPr marL="342900" indent="-342900" algn="l" defTabSz="68582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1pPr>
            <a:lvl2pPr marL="685811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2pPr>
            <a:lvl3pPr marL="1028723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3pPr>
            <a:lvl4pPr marL="1371634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4pPr>
            <a:lvl5pPr marL="1714545" indent="-342900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50000"/>
                  </a:schemeClr>
                </a:solidFill>
                <a:latin typeface="+mn-lt"/>
                <a:ea typeface="Lato Regular" charset="0"/>
                <a:cs typeface="Lato Regular" charset="0"/>
              </a:defRPr>
            </a:lvl5pPr>
            <a:lvl6pPr marL="1886013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924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836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747" indent="-171456" algn="l" defTabSz="68582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dalam slide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didasarkan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pada PSAK pada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slide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dipresentasikan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dalam slide ini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pengajaran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semata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ditujukan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untuk memberikan saran atas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Perlakuan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dipengaruhi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keadaan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Jika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materi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ini dengan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ketentuan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defRPr/>
            </a:pP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contoh,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penjelasan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lebih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lanjut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atas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pribadi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dan tidak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dirty="0" err="1">
                <a:latin typeface="Calibri" panose="020F0502020204030204" pitchFamily="34" charset="0"/>
                <a:cs typeface="Calibri" panose="020F0502020204030204" pitchFamily="34" charset="0"/>
              </a:rPr>
              <a:t>pembicara</a:t>
            </a:r>
            <a:r>
              <a:rPr lang="en-US" sz="2133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2D1D3638-10DE-4148-843B-3131349C9AF1}"/>
              </a:ext>
            </a:extLst>
          </p:cNvPr>
          <p:cNvSpPr txBox="1">
            <a:spLocks/>
          </p:cNvSpPr>
          <p:nvPr/>
        </p:nvSpPr>
        <p:spPr>
          <a:xfrm>
            <a:off x="11734800" y="6477001"/>
            <a:ext cx="419072" cy="38099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C8917DDB-6779-4320-89F1-0A441ABEDE43}" type="slidenum">
              <a:rPr lang="en-US" sz="1600" b="1"/>
              <a:pPr algn="r"/>
              <a:t>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8003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Perubahan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09600" y="1659666"/>
            <a:ext cx="5715000" cy="4736434"/>
          </a:xfrm>
        </p:spPr>
        <p:txBody>
          <a:bodyPr>
            <a:normAutofit/>
          </a:bodyPr>
          <a:lstStyle/>
          <a:p>
            <a:r>
              <a:rPr lang="id-ID" sz="2200" dirty="0"/>
              <a:t>PSAK 228 diterapkan oleh seluruh entitas yang merupakan investor dengan </a:t>
            </a:r>
            <a:r>
              <a:rPr lang="sv-SE" sz="2200" dirty="0" err="1"/>
              <a:t>pengendalian</a:t>
            </a:r>
            <a:r>
              <a:rPr lang="sv-SE" sz="2200" dirty="0"/>
              <a:t> </a:t>
            </a:r>
            <a:r>
              <a:rPr lang="sv-SE" sz="2200" dirty="0" err="1"/>
              <a:t>bersama</a:t>
            </a:r>
            <a:r>
              <a:rPr lang="sv-SE" sz="2200" dirty="0"/>
              <a:t> </a:t>
            </a:r>
            <a:r>
              <a:rPr lang="sv-SE" sz="2200" dirty="0" err="1"/>
              <a:t>atau</a:t>
            </a:r>
            <a:r>
              <a:rPr lang="sv-SE" sz="2200" dirty="0"/>
              <a:t> </a:t>
            </a:r>
            <a:r>
              <a:rPr lang="sv-SE" sz="2200" dirty="0" err="1"/>
              <a:t>pengaruh</a:t>
            </a:r>
            <a:r>
              <a:rPr lang="sv-SE" sz="2200" dirty="0"/>
              <a:t> </a:t>
            </a:r>
            <a:r>
              <a:rPr lang="sv-SE" sz="2200" dirty="0" err="1"/>
              <a:t>signifikan</a:t>
            </a:r>
            <a:r>
              <a:rPr lang="sv-SE" sz="2200" dirty="0"/>
              <a:t> </a:t>
            </a:r>
            <a:r>
              <a:rPr lang="sv-SE" sz="2200" dirty="0" err="1"/>
              <a:t>atas</a:t>
            </a:r>
            <a:r>
              <a:rPr lang="sv-SE" sz="2200" dirty="0"/>
              <a:t> </a:t>
            </a:r>
            <a:r>
              <a:rPr lang="sv-SE" sz="2200" i="1" dirty="0" err="1"/>
              <a:t>investee</a:t>
            </a:r>
            <a:r>
              <a:rPr lang="sv-SE" sz="2200" dirty="0"/>
              <a:t>.</a:t>
            </a:r>
          </a:p>
          <a:p>
            <a:r>
              <a:rPr lang="id-ID" sz="2200" dirty="0"/>
              <a:t>PSAK </a:t>
            </a:r>
            <a:r>
              <a:rPr lang="en-US" sz="2200" dirty="0"/>
              <a:t>105</a:t>
            </a:r>
            <a:r>
              <a:rPr lang="id-ID" sz="2200" i="1" dirty="0"/>
              <a:t>: Aset Tidak Lancar yang Dimiliki untuk Dijual dan Operasi yang Dihentikan </a:t>
            </a:r>
            <a:r>
              <a:rPr lang="id-ID" sz="2200" dirty="0"/>
              <a:t>diterapkan untuk sebagian investasi pada ventura bersama dan entitas asosiasi.</a:t>
            </a:r>
          </a:p>
          <a:p>
            <a:r>
              <a:rPr lang="id-ID" sz="2200" dirty="0"/>
              <a:t>Pengaturan dalam ISAK 12: </a:t>
            </a:r>
            <a:r>
              <a:rPr lang="id-ID" sz="2200" i="1" dirty="0"/>
              <a:t>Pengendalian Bersama Entitas: Kontribusi Nonmoneter oleh Venturer </a:t>
            </a:r>
            <a:r>
              <a:rPr lang="id-ID" sz="2200" dirty="0"/>
              <a:t>dimasukkan dalam PSAK 228 dengan modifikasi tertentu.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3</a:t>
            </a:fld>
            <a:endParaRPr lang="en-US" sz="1400"/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286CF80-78B0-7540-A163-AE474FE563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9" y="2182430"/>
            <a:ext cx="6304821" cy="330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91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000" dirty="0"/>
              <a:t>Pengaruh Signifikan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62000" y="1439430"/>
            <a:ext cx="10515600" cy="1586683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>
                <a:latin typeface="Calibri" pitchFamily="34" charset="0"/>
                <a:cs typeface="Calibri" pitchFamily="34" charset="0"/>
              </a:rPr>
              <a:t>Pengaruh signifikan adalah kekuasaan untuk berpartisipasi dalam keputusan kebijakan keuangan dan operasional suatu aktivitas ekonomi, tetapi tidak mengendalikan atau mengendalikan bersama atas kebijakan tersebut</a:t>
            </a:r>
          </a:p>
          <a:p>
            <a:pPr algn="just">
              <a:buNone/>
            </a:pPr>
            <a:endParaRPr lang="id-ID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4DE2990-C9E2-E44C-A90C-90AB5C5D1A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96801"/>
              </p:ext>
            </p:extLst>
          </p:nvPr>
        </p:nvGraphicFramePr>
        <p:xfrm>
          <a:off x="883920" y="2484607"/>
          <a:ext cx="10165080" cy="3146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3352800" y="5791200"/>
            <a:ext cx="463666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d-ID" sz="1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Mempertimbangkan hak suara potensial </a:t>
            </a:r>
            <a:endParaRPr lang="id-ID" sz="1800" b="1" dirty="0">
              <a:solidFill>
                <a:schemeClr val="bg1"/>
              </a:solidFill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D4A364E-5A8D-4E4E-8D2F-3E3C7BFA1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7310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dirty="0"/>
              <a:t>Metode Ekuitas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14400" y="1659666"/>
            <a:ext cx="6322633" cy="4736434"/>
          </a:xfrm>
        </p:spPr>
        <p:txBody>
          <a:bodyPr>
            <a:normAutofit/>
          </a:bodyPr>
          <a:lstStyle/>
          <a:p>
            <a:r>
              <a:rPr lang="id-ID" sz="21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Metode ekuitas </a:t>
            </a:r>
            <a:r>
              <a:rPr lang="id-ID" sz="2100" dirty="0">
                <a:latin typeface="Calibri" pitchFamily="34" charset="0"/>
                <a:cs typeface="Calibri" pitchFamily="34" charset="0"/>
              </a:rPr>
              <a:t>adalah metode akuntansi di mana investasi pada awalnya diakui sebesar biaya perolehan.</a:t>
            </a:r>
          </a:p>
          <a:p>
            <a:pPr lvl="1"/>
            <a:r>
              <a:rPr lang="id-ID" sz="2100" dirty="0">
                <a:latin typeface="Calibri" pitchFamily="34" charset="0"/>
                <a:cs typeface="Calibri" pitchFamily="34" charset="0"/>
              </a:rPr>
              <a:t>Ditambah atau dikurangi untuk mengakui bagian laba atau rugi investee setelah tanggal perolehan. </a:t>
            </a:r>
          </a:p>
          <a:p>
            <a:pPr lvl="1"/>
            <a:r>
              <a:rPr lang="id-ID" sz="2100" dirty="0">
                <a:latin typeface="Calibri" pitchFamily="34" charset="0"/>
                <a:cs typeface="Calibri" pitchFamily="34" charset="0"/>
              </a:rPr>
              <a:t>Pengakuan atas pendapatan komprehensif investee diakui sebagai pendapatan komprehensif dan kenaikan investasi pada pembukuan investor</a:t>
            </a:r>
          </a:p>
          <a:p>
            <a:pPr lvl="1"/>
            <a:r>
              <a:rPr lang="id-ID" sz="2100" dirty="0">
                <a:latin typeface="Calibri" pitchFamily="34" charset="0"/>
                <a:cs typeface="Calibri" pitchFamily="34" charset="0"/>
              </a:rPr>
              <a:t>Distribusi dari investee mengurangi nilai tercatat investasi.</a:t>
            </a:r>
          </a:p>
          <a:p>
            <a:r>
              <a:rPr lang="id-ID" sz="2100" dirty="0">
                <a:latin typeface="Calibri" pitchFamily="34" charset="0"/>
                <a:cs typeface="Calibri" pitchFamily="34" charset="0"/>
              </a:rPr>
              <a:t>Hak suara  potensial tidak mempengaruhi bagian laba investor.</a:t>
            </a:r>
          </a:p>
        </p:txBody>
      </p:sp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C0304050-B143-6342-A61A-E634DB21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47" y="1628187"/>
            <a:ext cx="4305953" cy="3875358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15F884F-9F3A-E74B-88B3-217F05968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93966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dirty="0"/>
              <a:t>Penerapan Metode Ekuitas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41586" y="1537517"/>
            <a:ext cx="9278814" cy="4858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Entitas dengan </a:t>
            </a:r>
            <a:r>
              <a:rPr lang="id-ID" sz="2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pengendalian bersama </a:t>
            </a:r>
            <a:r>
              <a:rPr lang="id-ID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atau </a:t>
            </a:r>
            <a:r>
              <a:rPr lang="id-ID" sz="2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pengaruh signifikan </a:t>
            </a:r>
            <a:r>
              <a:rPr lang="id-ID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atas investee mencatat investasinya pada entitas investasi atau ventura bersama dengan menggunakan </a:t>
            </a:r>
            <a:r>
              <a:rPr lang="id-ID" sz="2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metode ekuitas</a:t>
            </a:r>
            <a:r>
              <a:rPr lang="id-ID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kecuali jika investasi tersebut memenuhi syarat pengecualian penerapan metode ekuitas</a:t>
            </a:r>
            <a:endParaRPr lang="id-ID" sz="22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41586" y="3276600"/>
            <a:ext cx="9278814" cy="16680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Pengecualian – jika investasi dimilliki atau dimiliki secara tidak langsung melalui entitas modal ventura, reksa dana, unit perwalian dan entitas serupa termasuk dana asuransi terkait investasi </a:t>
            </a:r>
            <a:r>
              <a: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dapat memilih menggunakan nilai wajar PSAK 109</a:t>
            </a:r>
            <a:endParaRPr lang="af-ZA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  <a:sym typeface="Wingdings" panose="05000000000000000000" pitchFamily="2" charset="2"/>
            </a:endParaRPr>
          </a:p>
          <a:p>
            <a:r>
              <a: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Jika entitas mau dijual  menerapkan PSAK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105</a:t>
            </a:r>
            <a:endParaRPr lang="id-ID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29132A8-F12C-5B43-B8EF-0167B8B6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88084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dirty="0"/>
              <a:t>Penghentian Metode Ekuitas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505199" y="1659666"/>
            <a:ext cx="7814867" cy="4736434"/>
          </a:xfrm>
        </p:spPr>
        <p:txBody>
          <a:bodyPr>
            <a:noAutofit/>
          </a:bodyPr>
          <a:lstStyle/>
          <a:p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Jika entitas menjadi entitas anak </a:t>
            </a:r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  <a:sym typeface="Wingdings" panose="05000000000000000000" pitchFamily="2" charset="2"/>
              </a:rPr>
              <a:t> PSAK 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110</a:t>
            </a:r>
            <a:endParaRPr lang="id-ID" sz="2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Jika sisa kepentingan merupakan aset keuangan </a:t>
            </a:r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 PSAK 109. Nilai wajar sisa kepentingan diangggap sebagai nilai wajar pada saat pengakuan awal aset keuangan sesuai PSAK 109, entitas mengakui selisihnya sebagai laba rugi.</a:t>
            </a:r>
          </a:p>
          <a:p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Ketika metode ekuitas dihentikan, seluruh jumlah yang telah diakui dalam penghasilan komprehensif lain menggunakan dasar yang sama jika investee melepas aset dan liabilitas.</a:t>
            </a:r>
          </a:p>
          <a:p>
            <a:r>
              <a:rPr lang="id-ID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Jika investee menjadi investasi pada ventura bersama atau sebaliknya, maka entitas melanjutkan penerapan metode ekuitas dan tidak mengukur kembali kepentingan yang tersisa.</a:t>
            </a:r>
            <a:endParaRPr lang="id-ID" sz="2200" dirty="0"/>
          </a:p>
        </p:txBody>
      </p:sp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3134829B-B5AD-9F46-B570-40CBE6C313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2362200" cy="45787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0E6E1A9-4246-D047-9C7D-A8FC25068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7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7856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/>
              <a:t>Prosedur Metode Ekuitas</a:t>
            </a:r>
            <a:endParaRPr lang="id-ID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638799" y="1537517"/>
            <a:ext cx="6038467" cy="4858583"/>
          </a:xfrm>
        </p:spPr>
        <p:txBody>
          <a:bodyPr>
            <a:noAutofit/>
          </a:bodyPr>
          <a:lstStyle/>
          <a:p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Penyesuaian atas bagian laba dan penghasilan komprehensif lain.</a:t>
            </a:r>
          </a:p>
          <a:p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Keuntungan atas transaksi hulu dan hilir harus dieliminasi. Hulu dieliminasi penuh, hilir dieliminasi sebesar bagiannya.</a:t>
            </a:r>
          </a:p>
          <a:p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Selisih antara harga perolehan dan nilai wajar aset neto </a:t>
            </a:r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 goodwill</a:t>
            </a:r>
          </a:p>
          <a:p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Selisih lebih harga nilai wajar terhadap biaya perolehan investasi  penghasilan dalam menentukan bagian entitas atas laba rugi pada periode investasi diperoleh.</a:t>
            </a:r>
          </a:p>
          <a:p>
            <a:r>
              <a:rPr lang="id-ID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Penyesuaian nilai entitas atas laba rugi entitas asosiasi atau ventura bersama setalah perolehan dilakukan untuk untuk rugi penurunan nilai yang diakui entitas aosiasi</a:t>
            </a:r>
            <a:endParaRPr lang="id-ID" dirty="0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A66AD313-1ECB-9046-8674-ABF80C853E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" y="1107948"/>
            <a:ext cx="5157894" cy="464210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7F8617C-2961-D547-8EA6-4B4DF14B7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8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7174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/>
              <a:t>Metode</a:t>
            </a:r>
            <a:r>
              <a:rPr lang="en-US" dirty="0"/>
              <a:t> </a:t>
            </a:r>
            <a:r>
              <a:rPr lang="id-ID" sz="4400" dirty="0"/>
              <a:t>Ekuitas</a:t>
            </a:r>
            <a:endParaRPr lang="en-US" dirty="0"/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2362200" y="3505201"/>
            <a:ext cx="769620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683833" y="1363561"/>
            <a:ext cx="10547465" cy="1015663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ysClr val="windowText" lastClr="000000"/>
                </a:solidFill>
              </a:rPr>
              <a:t>Pada</a:t>
            </a:r>
            <a:r>
              <a:rPr lang="en-US" sz="2000" dirty="0">
                <a:solidFill>
                  <a:sysClr val="windowText" lastClr="000000"/>
                </a:solidFill>
              </a:rPr>
              <a:t> 1 </a:t>
            </a:r>
            <a:r>
              <a:rPr lang="en-US" sz="2000" dirty="0" err="1">
                <a:solidFill>
                  <a:sysClr val="windowText" lastClr="000000"/>
                </a:solidFill>
              </a:rPr>
              <a:t>Desember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dibeli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investasi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sebesar</a:t>
            </a:r>
            <a:r>
              <a:rPr lang="en-US" sz="2000" dirty="0">
                <a:solidFill>
                  <a:sysClr val="windowText" lastClr="000000"/>
                </a:solidFill>
              </a:rPr>
              <a:t> 500.000  yang </a:t>
            </a:r>
            <a:r>
              <a:rPr lang="en-US" sz="2000" dirty="0" err="1">
                <a:solidFill>
                  <a:sysClr val="windowText" lastClr="000000"/>
                </a:solidFill>
              </a:rPr>
              <a:t>merupakan</a:t>
            </a:r>
            <a:r>
              <a:rPr lang="en-US" sz="2000" dirty="0">
                <a:solidFill>
                  <a:sysClr val="windowText" lastClr="000000"/>
                </a:solidFill>
              </a:rPr>
              <a:t> 25% </a:t>
            </a:r>
            <a:r>
              <a:rPr lang="en-US" sz="2000" dirty="0" err="1">
                <a:solidFill>
                  <a:sysClr val="windowText" lastClr="000000"/>
                </a:solidFill>
              </a:rPr>
              <a:t>kepemilikan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pada</a:t>
            </a:r>
            <a:r>
              <a:rPr lang="en-US" sz="2000" dirty="0">
                <a:solidFill>
                  <a:sysClr val="windowText" lastClr="000000"/>
                </a:solidFill>
              </a:rPr>
              <a:t> PT. </a:t>
            </a:r>
            <a:r>
              <a:rPr lang="en-US" sz="2000" dirty="0" err="1">
                <a:solidFill>
                  <a:sysClr val="windowText" lastClr="000000"/>
                </a:solidFill>
              </a:rPr>
              <a:t>Mutiara</a:t>
            </a:r>
            <a:r>
              <a:rPr lang="en-US" sz="2000" dirty="0">
                <a:solidFill>
                  <a:sysClr val="windowText" lastClr="000000"/>
                </a:solidFill>
              </a:rPr>
              <a:t>. Pada 31 </a:t>
            </a:r>
            <a:r>
              <a:rPr lang="en-US" sz="2000" dirty="0" err="1">
                <a:solidFill>
                  <a:sysClr val="windowText" lastClr="000000"/>
                </a:solidFill>
              </a:rPr>
              <a:t>Desember</a:t>
            </a:r>
            <a:r>
              <a:rPr lang="en-US" sz="2000" dirty="0">
                <a:solidFill>
                  <a:sysClr val="windowText" lastClr="000000"/>
                </a:solidFill>
              </a:rPr>
              <a:t> Mutiara </a:t>
            </a:r>
            <a:r>
              <a:rPr lang="en-US" sz="2000" dirty="0" err="1">
                <a:solidFill>
                  <a:sysClr val="windowText" lastClr="000000"/>
                </a:solidFill>
              </a:rPr>
              <a:t>melaporkan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laba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bersih</a:t>
            </a:r>
            <a:r>
              <a:rPr lang="en-US" sz="2000" dirty="0">
                <a:solidFill>
                  <a:sysClr val="windowText" lastClr="000000"/>
                </a:solidFill>
              </a:rPr>
              <a:t> yang </a:t>
            </a:r>
            <a:r>
              <a:rPr lang="en-US" sz="2000" dirty="0" err="1">
                <a:solidFill>
                  <a:sysClr val="windowText" lastClr="000000"/>
                </a:solidFill>
              </a:rPr>
              <a:t>dihasilkan</a:t>
            </a:r>
            <a:r>
              <a:rPr lang="en-US" sz="2000" dirty="0">
                <a:solidFill>
                  <a:sysClr val="windowText" lastClr="000000"/>
                </a:solidFill>
              </a:rPr>
              <a:t> oleh </a:t>
            </a:r>
            <a:r>
              <a:rPr lang="en-US" sz="2000" dirty="0" err="1">
                <a:solidFill>
                  <a:sysClr val="windowText" lastClr="000000"/>
                </a:solidFill>
              </a:rPr>
              <a:t>perusahaan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sebesar</a:t>
            </a:r>
            <a:r>
              <a:rPr lang="en-US" sz="2000" dirty="0">
                <a:solidFill>
                  <a:sysClr val="windowText" lastClr="000000"/>
                </a:solidFill>
              </a:rPr>
              <a:t> 200.000. </a:t>
            </a:r>
            <a:r>
              <a:rPr lang="en-US" sz="2000" dirty="0" err="1">
                <a:solidFill>
                  <a:sysClr val="windowText" lastClr="000000"/>
                </a:solidFill>
              </a:rPr>
              <a:t>dan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penghasilan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komprehensif</a:t>
            </a:r>
            <a:r>
              <a:rPr lang="en-US" sz="2000" dirty="0">
                <a:solidFill>
                  <a:sysClr val="windowText" lastClr="000000"/>
                </a:solidFill>
              </a:rPr>
              <a:t>  lain 40.000. dan </a:t>
            </a:r>
            <a:r>
              <a:rPr lang="en-US" sz="2000" dirty="0" err="1">
                <a:solidFill>
                  <a:sysClr val="windowText" lastClr="000000"/>
                </a:solidFill>
              </a:rPr>
              <a:t>membagikan</a:t>
            </a:r>
            <a:r>
              <a:rPr lang="en-US" sz="2000" dirty="0">
                <a:solidFill>
                  <a:sysClr val="windowText" lastClr="000000"/>
                </a:solidFill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</a:rPr>
              <a:t>dividen</a:t>
            </a:r>
            <a:r>
              <a:rPr lang="en-US" sz="2000" dirty="0">
                <a:solidFill>
                  <a:sysClr val="windowText" lastClr="000000"/>
                </a:solidFill>
              </a:rPr>
              <a:t> 150.0000.</a:t>
            </a: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683832" y="2581871"/>
            <a:ext cx="11050967" cy="341632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b="1" dirty="0"/>
              <a:t>1 Jan	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panjang</a:t>
            </a:r>
            <a:r>
              <a:rPr lang="en-US" sz="1800" dirty="0"/>
              <a:t>	500</a:t>
            </a:r>
            <a:r>
              <a:rPr lang="id-ID" sz="1800" dirty="0"/>
              <a:t>.</a:t>
            </a:r>
            <a:r>
              <a:rPr lang="en-US" sz="1800" dirty="0"/>
              <a:t>000 	</a:t>
            </a:r>
          </a:p>
          <a:p>
            <a:r>
              <a:rPr lang="en-US" sz="1800" dirty="0"/>
              <a:t>	            Kas		                                  500</a:t>
            </a:r>
            <a:r>
              <a:rPr lang="id-ID" sz="1800" dirty="0"/>
              <a:t>.</a:t>
            </a:r>
            <a:r>
              <a:rPr lang="en-US" sz="1800" dirty="0"/>
              <a:t>000	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b="1" dirty="0"/>
              <a:t>31 Des</a:t>
            </a:r>
            <a:r>
              <a:rPr lang="en-US" sz="1800" dirty="0"/>
              <a:t>	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panjang</a:t>
            </a:r>
            <a:r>
              <a:rPr lang="en-US" sz="1800" dirty="0"/>
              <a:t>	60</a:t>
            </a:r>
            <a:r>
              <a:rPr lang="id-ID" sz="1800" dirty="0"/>
              <a:t>.</a:t>
            </a:r>
            <a:r>
              <a:rPr lang="en-US" sz="1800" dirty="0"/>
              <a:t>000 	</a:t>
            </a:r>
          </a:p>
          <a:p>
            <a:r>
              <a:rPr lang="en-US" sz="1800" dirty="0"/>
              <a:t>	            </a:t>
            </a:r>
            <a:r>
              <a:rPr lang="en-US" sz="1800" dirty="0" err="1"/>
              <a:t>Pendapatan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		50</a:t>
            </a:r>
            <a:r>
              <a:rPr lang="id-ID" sz="1800" dirty="0"/>
              <a:t>.</a:t>
            </a:r>
            <a:r>
              <a:rPr lang="en-US" sz="1800" dirty="0"/>
              <a:t>000 </a:t>
            </a:r>
            <a:r>
              <a:rPr lang="en-US" sz="1800" dirty="0">
                <a:sym typeface="Wingdings" pitchFamily="2" charset="2"/>
              </a:rPr>
              <a:t> (25% x 200.000)</a:t>
            </a:r>
            <a:endParaRPr lang="en-US" sz="1800" dirty="0"/>
          </a:p>
          <a:p>
            <a:r>
              <a:rPr lang="en-US" sz="1800" dirty="0"/>
              <a:t>	            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komprehensif</a:t>
            </a:r>
            <a:r>
              <a:rPr lang="en-US" sz="1800" dirty="0"/>
              <a:t> lain	                                   10.000 </a:t>
            </a:r>
            <a:r>
              <a:rPr lang="en-US" sz="1800" dirty="0">
                <a:sym typeface="Wingdings" pitchFamily="2" charset="2"/>
              </a:rPr>
              <a:t> (25% x 40.000)</a:t>
            </a:r>
            <a:r>
              <a:rPr lang="en-US" sz="1800" dirty="0"/>
              <a:t>	</a:t>
            </a:r>
          </a:p>
          <a:p>
            <a:r>
              <a:rPr lang="en-US" sz="1800" dirty="0"/>
              <a:t>	</a:t>
            </a:r>
            <a:endParaRPr lang="en-US" sz="1800" b="1" dirty="0"/>
          </a:p>
          <a:p>
            <a:r>
              <a:rPr lang="en-US" sz="1800" b="1" dirty="0"/>
              <a:t>31 Des</a:t>
            </a:r>
            <a:r>
              <a:rPr lang="en-US" sz="1800" dirty="0"/>
              <a:t>	Kas		37</a:t>
            </a:r>
            <a:r>
              <a:rPr lang="id-ID" sz="1800" dirty="0"/>
              <a:t>.</a:t>
            </a:r>
            <a:r>
              <a:rPr lang="en-US" sz="1800" dirty="0"/>
              <a:t>500 	</a:t>
            </a:r>
          </a:p>
          <a:p>
            <a:r>
              <a:rPr lang="en-US" sz="1800" dirty="0"/>
              <a:t>	             </a:t>
            </a:r>
            <a:r>
              <a:rPr lang="id-ID" sz="1800" dirty="0"/>
              <a:t>Investasi Jangka Panjang</a:t>
            </a:r>
            <a:r>
              <a:rPr lang="en-US" sz="1800" dirty="0"/>
              <a:t>		37</a:t>
            </a:r>
            <a:r>
              <a:rPr lang="id-ID" sz="1800" dirty="0"/>
              <a:t>.</a:t>
            </a:r>
            <a:r>
              <a:rPr lang="en-US" sz="1800" dirty="0"/>
              <a:t>500 </a:t>
            </a:r>
            <a:r>
              <a:rPr lang="en-US" sz="1800" dirty="0">
                <a:sym typeface="Wingdings" pitchFamily="2" charset="2"/>
              </a:rPr>
              <a:t> (25% x 150.000)</a:t>
            </a:r>
            <a:r>
              <a:rPr lang="en-US" sz="1800" dirty="0"/>
              <a:t>	</a:t>
            </a:r>
          </a:p>
        </p:txBody>
      </p:sp>
      <p:sp>
        <p:nvSpPr>
          <p:cNvPr id="10" name="Right Arrow 9">
            <a:hlinkClick r:id="" action="ppaction://noaction"/>
          </p:cNvPr>
          <p:cNvSpPr/>
          <p:nvPr/>
        </p:nvSpPr>
        <p:spPr>
          <a:xfrm>
            <a:off x="10850298" y="6263343"/>
            <a:ext cx="762000" cy="4953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6859E9-B62B-184E-8C39-41B60799E2F7}"/>
              </a:ext>
            </a:extLst>
          </p:cNvPr>
          <p:cNvSpPr/>
          <p:nvPr/>
        </p:nvSpPr>
        <p:spPr>
          <a:xfrm>
            <a:off x="9960582" y="3378757"/>
            <a:ext cx="1795067" cy="34290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Laba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bersih</a:t>
            </a:r>
            <a:r>
              <a:rPr lang="en-US" sz="1400" dirty="0">
                <a:solidFill>
                  <a:sysClr val="windowText" lastClr="000000"/>
                </a:solidFill>
              </a:rPr>
              <a:t> Mutiara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4B1A8-712E-FF49-836E-6FACF163C66E}"/>
              </a:ext>
            </a:extLst>
          </p:cNvPr>
          <p:cNvSpPr/>
          <p:nvPr/>
        </p:nvSpPr>
        <p:spPr>
          <a:xfrm>
            <a:off x="10040213" y="4709162"/>
            <a:ext cx="1997022" cy="4953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Penghasilan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Komprehansif</a:t>
            </a:r>
            <a:r>
              <a:rPr lang="en-US" sz="1400" dirty="0">
                <a:solidFill>
                  <a:sysClr val="windowText" lastClr="000000"/>
                </a:solidFill>
              </a:rPr>
              <a:t> Mutiara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F07C3-8E3E-214A-BDF8-AC70BF0D8C0A}"/>
              </a:ext>
            </a:extLst>
          </p:cNvPr>
          <p:cNvSpPr/>
          <p:nvPr/>
        </p:nvSpPr>
        <p:spPr>
          <a:xfrm>
            <a:off x="9713101" y="5842764"/>
            <a:ext cx="1795067" cy="3239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Dividen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diumumkan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B121CE3-BD72-054F-91AA-35D457B4A806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10097735" y="3721658"/>
            <a:ext cx="760381" cy="26570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7F27856-6EB3-A74B-A41D-EFE8549C453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97735" y="4562089"/>
            <a:ext cx="940989" cy="14707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D797956-F025-3045-BA86-2060F63BA3DB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10130366" y="5622212"/>
            <a:ext cx="480269" cy="22055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A6F75058-621F-BF4A-9F28-C82B34052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9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66039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dirty="0"/>
              <a:t>Laporan Keuangan </a:t>
            </a:r>
            <a:r>
              <a:rPr lang="id-ID" dirty="0" err="1"/>
              <a:t>Investee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9446833" cy="4736434"/>
          </a:xfrm>
        </p:spPr>
        <p:txBody>
          <a:bodyPr>
            <a:normAutofit/>
          </a:bodyPr>
          <a:lstStyle/>
          <a:p>
            <a:pPr lvl="0"/>
            <a:r>
              <a:rPr lang="id-ID" sz="2200" dirty="0">
                <a:latin typeface="Calibri" pitchFamily="34" charset="0"/>
                <a:cs typeface="Calibri" pitchFamily="34" charset="0"/>
              </a:rPr>
              <a:t>Laporan keuangan perusahaan asosiasi dan ventura bersama yang tersedia digunakan untuk menerapkan metode ekuitas.</a:t>
            </a:r>
          </a:p>
          <a:p>
            <a:pPr lvl="0"/>
            <a:r>
              <a:rPr lang="id-ID" sz="2200" dirty="0">
                <a:latin typeface="Calibri" pitchFamily="34" charset="0"/>
                <a:cs typeface="Calibri" pitchFamily="34" charset="0"/>
              </a:rPr>
              <a:t>Jika berbeda maka dibuat  LK dengan periode yang sama, kecuali tidak praktis</a:t>
            </a:r>
          </a:p>
          <a:p>
            <a:pPr lvl="0"/>
            <a:r>
              <a:rPr lang="id-ID" sz="2200" dirty="0">
                <a:latin typeface="Calibri" pitchFamily="34" charset="0"/>
                <a:cs typeface="Calibri" pitchFamily="34" charset="0"/>
              </a:rPr>
              <a:t>Jika tanggal pelaporan tersebut berbeda, maka penyesuaian dilakukan terhadap transaksi dan peristiwa yang signifikan yang terjadi antara lap investee dan investor. Perbedaan tidak boleh lebih 3 bulan. Panjang periode pelaporan adalah sama.</a:t>
            </a:r>
          </a:p>
        </p:txBody>
      </p:sp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F72E8FB-BFF7-9542-900E-7E63A59F5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320" y="3810000"/>
            <a:ext cx="4225879" cy="24811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55DEEF-D53E-284A-B3F1-F9A833DCA871}"/>
              </a:ext>
            </a:extLst>
          </p:cNvPr>
          <p:cNvSpPr/>
          <p:nvPr/>
        </p:nvSpPr>
        <p:spPr>
          <a:xfrm>
            <a:off x="1000428" y="4094147"/>
            <a:ext cx="63107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>
                <a:latin typeface="Calibri" pitchFamily="34" charset="0"/>
                <a:cs typeface="Calibri" pitchFamily="34" charset="0"/>
              </a:rPr>
              <a:t>Laporan keuangan investor disusun dengan menggunakan kebijakan akuntansi yang sama untuk transaksi dan peristiwa dalam keadaan serupa.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963CD3D-BBA6-A145-8B25-C864F783F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10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166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4400" dirty="0" err="1"/>
              <a:t>Investee</a:t>
            </a:r>
            <a:r>
              <a:rPr lang="id-ID" dirty="0"/>
              <a:t> </a:t>
            </a:r>
            <a:r>
              <a:rPr lang="id-ID" sz="4400" dirty="0"/>
              <a:t>Merugi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068767" y="1659666"/>
            <a:ext cx="6703633" cy="473643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d-ID" sz="2200" dirty="0">
                <a:latin typeface="Calibri" pitchFamily="34" charset="0"/>
                <a:cs typeface="Calibri" pitchFamily="34" charset="0"/>
              </a:rPr>
              <a:t>Jika bagian investor atas kerugian perusahaan asosiasi sama atau melebihi nilai tercatat dari investasi, maka investasi dilaporkan nihil</a:t>
            </a:r>
          </a:p>
          <a:p>
            <a:pPr>
              <a:spcBef>
                <a:spcPts val="1200"/>
              </a:spcBef>
            </a:pPr>
            <a:r>
              <a:rPr lang="id-ID" sz="2200" dirty="0">
                <a:latin typeface="Calibri" pitchFamily="34" charset="0"/>
                <a:cs typeface="Calibri" pitchFamily="34" charset="0"/>
              </a:rPr>
              <a:t>Kerugian dicadangkan dan kewajiban diakui apabila investor memiliki kewajiban konstruktif atau hukum untuk melakukan pembayaran kewajiban perusahaan asosiasi yang dijaminnya</a:t>
            </a:r>
          </a:p>
          <a:p>
            <a:pPr>
              <a:spcBef>
                <a:spcPts val="1200"/>
              </a:spcBef>
            </a:pPr>
            <a:r>
              <a:rPr lang="id-ID" sz="2200" dirty="0">
                <a:latin typeface="Calibri" pitchFamily="34" charset="0"/>
                <a:cs typeface="Calibri" pitchFamily="34" charset="0"/>
              </a:rPr>
              <a:t>Jika entitas asosiasi selanjutnya laba, investor akan mengakui penghasilan apabila setelah bagiannya atas laba menyamai bagiannya atas kerugian bersih yang belum diakui </a:t>
            </a:r>
          </a:p>
        </p:txBody>
      </p:sp>
      <p:pic>
        <p:nvPicPr>
          <p:cNvPr id="11" name="Picture 10" descr="A picture containing vector graphics, toy&#10;&#10;Description automatically generated">
            <a:extLst>
              <a:ext uri="{FF2B5EF4-FFF2-40B4-BE49-F238E27FC236}">
                <a16:creationId xmlns:a16="http://schemas.microsoft.com/office/drawing/2014/main" id="{C7E19D54-505A-BA47-90F3-3FB224F61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0" y="1828800"/>
            <a:ext cx="3713441" cy="3657600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8C4863-181F-6A4A-9218-1CF8B3C07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11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9460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Contoh</a:t>
            </a:r>
            <a:r>
              <a:rPr lang="id-ID" baseline="0" dirty="0"/>
              <a:t> 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80000"/>
              </a:lnSpc>
              <a:buNone/>
            </a:pPr>
            <a:r>
              <a:rPr lang="id-ID" dirty="0">
                <a:latin typeface="Calibri" pitchFamily="34" charset="0"/>
                <a:cs typeface="Calibri" pitchFamily="34" charset="0"/>
              </a:rPr>
              <a:t>Pada 1 Januari 2010, PT Aneka membeli 25% saham berhak suara PT Serbaneka sebesar Rp200 milyar dengan laba rugi untuk tahun 2010 sd 2013</a:t>
            </a: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/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lvl="0"/>
            <a:endParaRPr lang="id-ID" dirty="0">
              <a:latin typeface="Calibri" pitchFamily="34" charset="0"/>
              <a:cs typeface="Calibri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id-ID" dirty="0">
                <a:latin typeface="Calibri" pitchFamily="34" charset="0"/>
                <a:cs typeface="Calibri" pitchFamily="34" charset="0"/>
              </a:rPr>
              <a:t>Nilai tercatat investasi:</a:t>
            </a:r>
          </a:p>
          <a:p>
            <a:pPr lvl="1">
              <a:lnSpc>
                <a:spcPct val="90000"/>
              </a:lnSpc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Tahun 2010 Rp 50 milyar</a:t>
            </a:r>
          </a:p>
          <a:p>
            <a:pPr lvl="1">
              <a:lnSpc>
                <a:spcPct val="90000"/>
              </a:lnSpc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Tahun 2011  Rp 0</a:t>
            </a:r>
          </a:p>
          <a:p>
            <a:pPr lvl="1">
              <a:lnSpc>
                <a:spcPct val="90000"/>
              </a:lnSpc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Tahun 2012  Rp 0</a:t>
            </a:r>
          </a:p>
          <a:p>
            <a:pPr lvl="1">
              <a:lnSpc>
                <a:spcPct val="90000"/>
              </a:lnSpc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Tahun 2013  Rp 45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14578" y="2306312"/>
          <a:ext cx="7310448" cy="2164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41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Tahun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Laba (rugi) </a:t>
                      </a:r>
                    </a:p>
                    <a:p>
                      <a:pPr algn="ctr"/>
                      <a:r>
                        <a:rPr lang="id-ID" dirty="0"/>
                        <a:t>PT</a:t>
                      </a:r>
                      <a:r>
                        <a:rPr lang="id-ID" baseline="0" dirty="0"/>
                        <a:t> Serbaneka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Porsi laba (rugi) utk</a:t>
                      </a:r>
                      <a:r>
                        <a:rPr lang="id-ID" baseline="0" dirty="0"/>
                        <a:t> PT. Aneka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Nilai tercatat</a:t>
                      </a:r>
                      <a:endParaRPr lang="en-US" dirty="0"/>
                    </a:p>
                    <a:p>
                      <a:pPr algn="ctr"/>
                      <a:r>
                        <a:rPr lang="en-US" dirty="0" err="1"/>
                        <a:t>Investasi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(600)</a:t>
                      </a:r>
                      <a:r>
                        <a:rPr lang="id-ID" baseline="0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(700)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4E8D1EB-4B95-4E47-A377-3D319FB1B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12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4815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/>
              <a:t>Rugi Penurunan Nilai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609600" y="1905000"/>
            <a:ext cx="6170233" cy="4491100"/>
          </a:xfrm>
        </p:spPr>
        <p:txBody>
          <a:bodyPr>
            <a:normAutofit/>
          </a:bodyPr>
          <a:lstStyle/>
          <a:p>
            <a:r>
              <a:rPr lang="id-ID" sz="2200" dirty="0">
                <a:latin typeface="Calibri" pitchFamily="34" charset="0"/>
                <a:cs typeface="Calibri" pitchFamily="34" charset="0"/>
              </a:rPr>
              <a:t>Indikasi penurunan nilai menggunakan ketentuan dalam instrumen keuangan (PSAK 109)</a:t>
            </a:r>
          </a:p>
          <a:p>
            <a:r>
              <a:rPr lang="id-ID" sz="2200" dirty="0">
                <a:latin typeface="Calibri" pitchFamily="34" charset="0"/>
                <a:cs typeface="Calibri" pitchFamily="34" charset="0"/>
              </a:rPr>
              <a:t>Penurunan nilai investasi (termasuk didalamnya goowill) diuji berdasarkan PSAK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236</a:t>
            </a:r>
            <a:r>
              <a:rPr lang="id-ID" sz="2200" dirty="0">
                <a:latin typeface="Calibri" pitchFamily="34" charset="0"/>
                <a:cs typeface="Calibri" pitchFamily="34" charset="0"/>
              </a:rPr>
              <a:t>, sebagai aset tunggal. </a:t>
            </a:r>
          </a:p>
          <a:p>
            <a:pPr lvl="1"/>
            <a:r>
              <a:rPr lang="id-ID" sz="2200" dirty="0">
                <a:latin typeface="Calibri" pitchFamily="34" charset="0"/>
                <a:cs typeface="Calibri" pitchFamily="34" charset="0"/>
              </a:rPr>
              <a:t>Rugi penurunan adalah selisih nilai tercatat dan nilai yang dapat dipulihkan.</a:t>
            </a:r>
          </a:p>
          <a:p>
            <a:pPr lvl="1"/>
            <a:r>
              <a:rPr lang="id-ID" sz="2200" dirty="0">
                <a:latin typeface="Calibri" pitchFamily="34" charset="0"/>
                <a:cs typeface="Calibri" pitchFamily="34" charset="0"/>
              </a:rPr>
              <a:t>Nilai dipulihkan adalah nilai tertinggi antara nilai wajar dikurangi biaya penjualan dengan nilai pakai).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7583A3E-6EC2-D043-9293-87F9A32AFC9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04115"/>
            <a:ext cx="4756001" cy="4891886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DCB4726-1547-6A46-8931-F08E06642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13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6852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Signifikan</a:t>
            </a:r>
            <a:endParaRPr lang="en-US" dirty="0"/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2362200" y="3505201"/>
            <a:ext cx="769620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1068767" y="1458593"/>
            <a:ext cx="10179033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/>
              <a:t>Pada</a:t>
            </a:r>
            <a:r>
              <a:rPr lang="en-US" sz="1800" dirty="0"/>
              <a:t> 31 </a:t>
            </a:r>
            <a:r>
              <a:rPr lang="en-US" sz="1800" dirty="0" err="1"/>
              <a:t>Desember</a:t>
            </a:r>
            <a:r>
              <a:rPr lang="en-US" sz="1800" dirty="0"/>
              <a:t> 2015 </a:t>
            </a:r>
            <a:r>
              <a:rPr lang="en-US" sz="1800" dirty="0" err="1"/>
              <a:t>Entitas</a:t>
            </a:r>
            <a:r>
              <a:rPr lang="en-US" sz="1800" dirty="0"/>
              <a:t> </a:t>
            </a:r>
            <a:r>
              <a:rPr lang="en-US" sz="1800" dirty="0" err="1"/>
              <a:t>menjual</a:t>
            </a:r>
            <a:r>
              <a:rPr lang="en-US" sz="1800" dirty="0"/>
              <a:t> 20% </a:t>
            </a:r>
            <a:r>
              <a:rPr lang="en-US" sz="1800" dirty="0" err="1"/>
              <a:t>kepemilikan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PT. </a:t>
            </a:r>
            <a:r>
              <a:rPr lang="en-US" sz="1800" dirty="0" err="1"/>
              <a:t>Intan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4.000.  </a:t>
            </a:r>
            <a:r>
              <a:rPr lang="en-US" sz="1800" dirty="0" err="1"/>
              <a:t>Kepemilikan</a:t>
            </a:r>
            <a:r>
              <a:rPr lang="en-US" sz="1800" dirty="0"/>
              <a:t>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30%,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3.000.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komprehensif</a:t>
            </a:r>
            <a:r>
              <a:rPr lang="en-US" sz="1800" dirty="0"/>
              <a:t> </a:t>
            </a:r>
            <a:r>
              <a:rPr lang="en-US" sz="1800" dirty="0" err="1"/>
              <a:t>terkait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500.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tersisa</a:t>
            </a:r>
            <a:r>
              <a:rPr lang="en-US" sz="1800" dirty="0"/>
              <a:t> </a:t>
            </a:r>
            <a:r>
              <a:rPr lang="en-US" sz="1800" dirty="0" err="1"/>
              <a:t>diklasifikasikan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avalaible</a:t>
            </a:r>
            <a:r>
              <a:rPr lang="en-US" sz="1800" dirty="0"/>
              <a:t> for sale (AFS)</a:t>
            </a: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2310183" y="2661147"/>
            <a:ext cx="7696200" cy="3693319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dirty="0"/>
              <a:t>31 Des	Kas		4.000</a:t>
            </a:r>
          </a:p>
          <a:p>
            <a:r>
              <a:rPr lang="en-US" sz="1800" dirty="0"/>
              <a:t>	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pendek</a:t>
            </a:r>
            <a:r>
              <a:rPr lang="en-US" sz="1800" dirty="0"/>
              <a:t> (</a:t>
            </a:r>
            <a:r>
              <a:rPr lang="en-US" sz="1800" dirty="0" err="1"/>
              <a:t>afs</a:t>
            </a:r>
            <a:r>
              <a:rPr lang="en-US" sz="1800" dirty="0"/>
              <a:t>)	2.000</a:t>
            </a:r>
          </a:p>
          <a:p>
            <a:pPr lvl="1"/>
            <a:r>
              <a:rPr lang="en-US" sz="1800" dirty="0"/>
              <a:t>	           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jangka</a:t>
            </a:r>
            <a:r>
              <a:rPr lang="en-US" sz="1800" dirty="0"/>
              <a:t> </a:t>
            </a:r>
            <a:r>
              <a:rPr lang="en-US" sz="1800" dirty="0" err="1"/>
              <a:t>panjang</a:t>
            </a:r>
            <a:r>
              <a:rPr lang="en-US" sz="1800" dirty="0"/>
              <a:t>	                 3.000 </a:t>
            </a:r>
          </a:p>
          <a:p>
            <a:r>
              <a:rPr lang="en-US" sz="1800" dirty="0"/>
              <a:t>	            </a:t>
            </a:r>
            <a:r>
              <a:rPr lang="en-US" sz="1800" dirty="0" err="1"/>
              <a:t>Keuntungan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	                  3.000</a:t>
            </a:r>
          </a:p>
          <a:p>
            <a:r>
              <a:rPr lang="en-US" sz="1800" dirty="0"/>
              <a:t>	</a:t>
            </a:r>
          </a:p>
          <a:p>
            <a:r>
              <a:rPr lang="en-US" sz="1800" dirty="0"/>
              <a:t>	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komprehensif</a:t>
            </a:r>
            <a:r>
              <a:rPr lang="en-US" sz="1800" dirty="0"/>
              <a:t> lain	500</a:t>
            </a:r>
          </a:p>
          <a:p>
            <a:r>
              <a:rPr lang="en-US" sz="1800" dirty="0"/>
              <a:t>	            </a:t>
            </a:r>
            <a:r>
              <a:rPr lang="en-US" sz="1800" dirty="0" err="1"/>
              <a:t>Penghasilan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	                   500</a:t>
            </a:r>
          </a:p>
          <a:p>
            <a:endParaRPr lang="en-US" sz="1800" dirty="0"/>
          </a:p>
          <a:p>
            <a:r>
              <a:rPr lang="en-US" sz="1800" dirty="0"/>
              <a:t>Jika 20%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4.000 </a:t>
            </a:r>
            <a:r>
              <a:rPr lang="en-US" sz="1800" dirty="0" err="1"/>
              <a:t>maka</a:t>
            </a:r>
            <a:r>
              <a:rPr lang="en-US" sz="1800" dirty="0"/>
              <a:t> 10% = 1.000</a:t>
            </a:r>
          </a:p>
          <a:p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tersisa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dicatat</a:t>
            </a:r>
            <a:r>
              <a:rPr lang="en-US" sz="1800" dirty="0"/>
              <a:t> </a:t>
            </a:r>
            <a:r>
              <a:rPr lang="en-US" sz="1800" dirty="0" err="1"/>
              <a:t>sebesar</a:t>
            </a:r>
            <a:r>
              <a:rPr lang="en-US" sz="1800" dirty="0"/>
              <a:t>  2.000 (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10%)</a:t>
            </a:r>
          </a:p>
          <a:p>
            <a:r>
              <a:rPr lang="en-US" sz="1800" dirty="0" err="1"/>
              <a:t>Keuntungan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Keuntungan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dijual</a:t>
            </a:r>
            <a:r>
              <a:rPr lang="en-US" sz="1800" dirty="0"/>
              <a:t> 4.000 – 2.000 = 2.000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Keuntungan</a:t>
            </a:r>
            <a:r>
              <a:rPr lang="en-US" sz="1800" dirty="0"/>
              <a:t> </a:t>
            </a:r>
            <a:r>
              <a:rPr lang="en-US" sz="1800" dirty="0" err="1"/>
              <a:t>kenaikan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 yang </a:t>
            </a:r>
            <a:r>
              <a:rPr lang="en-US" sz="1800" dirty="0" err="1"/>
              <a:t>tersis</a:t>
            </a:r>
            <a:r>
              <a:rPr lang="en-US" sz="1800" dirty="0"/>
              <a:t> 2.000 – 1.000 = 1.000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4D9863B-182C-AE45-9838-2034159DC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z="1400" smtClean="0"/>
              <a:pPr/>
              <a:t>14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426647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546;p11">
            <a:extLst>
              <a:ext uri="{FF2B5EF4-FFF2-40B4-BE49-F238E27FC236}">
                <a16:creationId xmlns:a16="http://schemas.microsoft.com/office/drawing/2014/main" id="{FCE80DCC-6E84-DA40-BCCA-6567EA1261FF}"/>
              </a:ext>
            </a:extLst>
          </p:cNvPr>
          <p:cNvGrpSpPr/>
          <p:nvPr/>
        </p:nvGrpSpPr>
        <p:grpSpPr>
          <a:xfrm rot="10800000">
            <a:off x="2042265" y="1219200"/>
            <a:ext cx="8107469" cy="4753784"/>
            <a:chOff x="1098425" y="237675"/>
            <a:chExt cx="5358675" cy="517475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9" name="Google Shape;547;p11">
              <a:extLst>
                <a:ext uri="{FF2B5EF4-FFF2-40B4-BE49-F238E27FC236}">
                  <a16:creationId xmlns:a16="http://schemas.microsoft.com/office/drawing/2014/main" id="{E031B7AA-CCA5-774B-8E91-8809033C1C55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0" name="Google Shape;548;p11">
              <a:extLst>
                <a:ext uri="{FF2B5EF4-FFF2-40B4-BE49-F238E27FC236}">
                  <a16:creationId xmlns:a16="http://schemas.microsoft.com/office/drawing/2014/main" id="{136C4466-CBE1-5941-B570-CDF38AFBCF7D}"/>
                </a:ext>
              </a:extLst>
            </p:cNvPr>
            <p:cNvSpPr/>
            <p:nvPr/>
          </p:nvSpPr>
          <p:spPr>
            <a:xfrm>
              <a:off x="1098425" y="237675"/>
              <a:ext cx="5358675" cy="5173850"/>
            </a:xfrm>
            <a:custGeom>
              <a:avLst/>
              <a:gdLst/>
              <a:ahLst/>
              <a:cxnLst/>
              <a:rect l="l" t="t" r="r" b="b"/>
              <a:pathLst>
                <a:path w="214347" h="206954" extrusionOk="0">
                  <a:moveTo>
                    <a:pt x="115079" y="1"/>
                  </a:moveTo>
                  <a:cubicBezTo>
                    <a:pt x="106819" y="1"/>
                    <a:pt x="98029" y="1749"/>
                    <a:pt x="88677" y="5654"/>
                  </a:cubicBezTo>
                  <a:cubicBezTo>
                    <a:pt x="67392" y="14588"/>
                    <a:pt x="50544" y="31735"/>
                    <a:pt x="37474" y="50742"/>
                  </a:cubicBezTo>
                  <a:cubicBezTo>
                    <a:pt x="17088" y="80241"/>
                    <a:pt x="4497" y="115076"/>
                    <a:pt x="1260" y="150810"/>
                  </a:cubicBezTo>
                  <a:cubicBezTo>
                    <a:pt x="1" y="164900"/>
                    <a:pt x="1140" y="181268"/>
                    <a:pt x="12472" y="189722"/>
                  </a:cubicBezTo>
                  <a:cubicBezTo>
                    <a:pt x="19127" y="194639"/>
                    <a:pt x="27881" y="195658"/>
                    <a:pt x="36155" y="196437"/>
                  </a:cubicBezTo>
                  <a:cubicBezTo>
                    <a:pt x="68471" y="199615"/>
                    <a:pt x="100788" y="202793"/>
                    <a:pt x="133105" y="205911"/>
                  </a:cubicBezTo>
                  <a:cubicBezTo>
                    <a:pt x="138433" y="206449"/>
                    <a:pt x="143882" y="206954"/>
                    <a:pt x="149263" y="206954"/>
                  </a:cubicBezTo>
                  <a:cubicBezTo>
                    <a:pt x="156478" y="206954"/>
                    <a:pt x="163573" y="206046"/>
                    <a:pt x="170098" y="203093"/>
                  </a:cubicBezTo>
                  <a:cubicBezTo>
                    <a:pt x="185747" y="196018"/>
                    <a:pt x="194081" y="179110"/>
                    <a:pt x="201216" y="163461"/>
                  </a:cubicBezTo>
                  <a:cubicBezTo>
                    <a:pt x="207451" y="149731"/>
                    <a:pt x="213867" y="135461"/>
                    <a:pt x="214106" y="120352"/>
                  </a:cubicBezTo>
                  <a:cubicBezTo>
                    <a:pt x="214346" y="105542"/>
                    <a:pt x="208710" y="91273"/>
                    <a:pt x="201875" y="78082"/>
                  </a:cubicBezTo>
                  <a:cubicBezTo>
                    <a:pt x="183394" y="42166"/>
                    <a:pt x="155643" y="1"/>
                    <a:pt x="115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  <p:sp>
          <p:nvSpPr>
            <p:cNvPr id="11" name="Google Shape;549;p11">
              <a:extLst>
                <a:ext uri="{FF2B5EF4-FFF2-40B4-BE49-F238E27FC236}">
                  <a16:creationId xmlns:a16="http://schemas.microsoft.com/office/drawing/2014/main" id="{05A71CBC-58D8-1B4D-8206-073B84E75C23}"/>
                </a:ext>
              </a:extLst>
            </p:cNvPr>
            <p:cNvSpPr/>
            <p:nvPr/>
          </p:nvSpPr>
          <p:spPr>
            <a:xfrm>
              <a:off x="1119425" y="238125"/>
              <a:ext cx="5331675" cy="5174300"/>
            </a:xfrm>
            <a:custGeom>
              <a:avLst/>
              <a:gdLst/>
              <a:ahLst/>
              <a:cxnLst/>
              <a:rect l="l" t="t" r="r" b="b"/>
              <a:pathLst>
                <a:path w="213267" h="206972" extrusionOk="0">
                  <a:moveTo>
                    <a:pt x="114278" y="0"/>
                  </a:moveTo>
                  <a:cubicBezTo>
                    <a:pt x="106004" y="0"/>
                    <a:pt x="97190" y="1739"/>
                    <a:pt x="87837" y="5636"/>
                  </a:cubicBezTo>
                  <a:cubicBezTo>
                    <a:pt x="66552" y="14570"/>
                    <a:pt x="49704" y="31717"/>
                    <a:pt x="36634" y="50724"/>
                  </a:cubicBezTo>
                  <a:cubicBezTo>
                    <a:pt x="16248" y="80223"/>
                    <a:pt x="3657" y="115058"/>
                    <a:pt x="420" y="150792"/>
                  </a:cubicBezTo>
                  <a:cubicBezTo>
                    <a:pt x="180" y="153610"/>
                    <a:pt x="0" y="156488"/>
                    <a:pt x="0" y="159366"/>
                  </a:cubicBezTo>
                  <a:cubicBezTo>
                    <a:pt x="0" y="171058"/>
                    <a:pt x="2578" y="182929"/>
                    <a:pt x="11632" y="189704"/>
                  </a:cubicBezTo>
                  <a:cubicBezTo>
                    <a:pt x="18287" y="194621"/>
                    <a:pt x="27041" y="195640"/>
                    <a:pt x="35315" y="196419"/>
                  </a:cubicBezTo>
                  <a:cubicBezTo>
                    <a:pt x="67631" y="199597"/>
                    <a:pt x="99948" y="202775"/>
                    <a:pt x="132265" y="205893"/>
                  </a:cubicBezTo>
                  <a:cubicBezTo>
                    <a:pt x="137601" y="206432"/>
                    <a:pt x="143057" y="206972"/>
                    <a:pt x="148393" y="206972"/>
                  </a:cubicBezTo>
                  <a:cubicBezTo>
                    <a:pt x="155648" y="206972"/>
                    <a:pt x="162723" y="206013"/>
                    <a:pt x="169258" y="203075"/>
                  </a:cubicBezTo>
                  <a:cubicBezTo>
                    <a:pt x="184907" y="196000"/>
                    <a:pt x="193241" y="179092"/>
                    <a:pt x="200376" y="163443"/>
                  </a:cubicBezTo>
                  <a:cubicBezTo>
                    <a:pt x="206611" y="149713"/>
                    <a:pt x="213027" y="135443"/>
                    <a:pt x="213266" y="120334"/>
                  </a:cubicBezTo>
                  <a:cubicBezTo>
                    <a:pt x="213266" y="120034"/>
                    <a:pt x="213266" y="119734"/>
                    <a:pt x="213266" y="119375"/>
                  </a:cubicBezTo>
                  <a:cubicBezTo>
                    <a:pt x="213266" y="104925"/>
                    <a:pt x="207690" y="90955"/>
                    <a:pt x="201035" y="78064"/>
                  </a:cubicBezTo>
                  <a:cubicBezTo>
                    <a:pt x="182569" y="42150"/>
                    <a:pt x="154809" y="0"/>
                    <a:pt x="114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444D1C4-F409-43E0-B52D-E6477FE50D67}"/>
              </a:ext>
            </a:extLst>
          </p:cNvPr>
          <p:cNvSpPr/>
          <p:nvPr/>
        </p:nvSpPr>
        <p:spPr>
          <a:xfrm>
            <a:off x="3352800" y="3810000"/>
            <a:ext cx="54864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Dwi Martani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- 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+62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81318227080</a:t>
            </a: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martani@ui.ac.id</a:t>
            </a:r>
            <a:r>
              <a:rPr kumimoji="0" lang="id-ID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atau 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</a:t>
            </a: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wimartani@yahoo.com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http://staff.blog.ui.ac.id/martani/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http://dwimartani.com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B173C84E-11EB-D540-872D-2CE463360D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8E8E8E"/>
              </a:clrFrom>
              <a:clrTo>
                <a:srgbClr val="8E8E8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54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522" b="37391"/>
          <a:stretch/>
        </p:blipFill>
        <p:spPr>
          <a:xfrm>
            <a:off x="-228600" y="1760274"/>
            <a:ext cx="13258800" cy="2161761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990DA8D-FB6E-B444-93B1-FA5A6B52E0DB}"/>
              </a:ext>
            </a:extLst>
          </p:cNvPr>
          <p:cNvSpPr txBox="1">
            <a:spLocks/>
          </p:cNvSpPr>
          <p:nvPr/>
        </p:nvSpPr>
        <p:spPr>
          <a:xfrm>
            <a:off x="100584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0CD961-1678-4F71-88D2-FF49F969FACD}" type="slidenum">
              <a:rPr lang="en-US" sz="1400" smtClean="0"/>
              <a:pPr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74286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Custom 9">
      <a:dk1>
        <a:srgbClr val="000000"/>
      </a:dk1>
      <a:lt1>
        <a:srgbClr val="FFFFFF"/>
      </a:lt1>
      <a:dk2>
        <a:srgbClr val="775F55"/>
      </a:dk2>
      <a:lt2>
        <a:srgbClr val="FEFEFE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5CE65898-06A3-0B41-87BE-87005E539C57}" vid="{BF0FC2CF-8719-084B-930C-FA3B4B49B98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18243</TotalTime>
  <Words>1229</Words>
  <Application>Microsoft Office PowerPoint</Application>
  <PresentationFormat>Widescreen</PresentationFormat>
  <Paragraphs>143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Barlow Semi Condensed</vt:lpstr>
      <vt:lpstr>Barlow Semi Condensed Medium</vt:lpstr>
      <vt:lpstr>Calibri</vt:lpstr>
      <vt:lpstr>Fjalla One</vt:lpstr>
      <vt:lpstr>Times New Roman</vt:lpstr>
      <vt:lpstr>Theme4</vt:lpstr>
      <vt:lpstr>PSAK 228 INVESTASI PADA ENTITAS ASOSIASI DAN VENTURA BERSAMA</vt:lpstr>
      <vt:lpstr>PowerPoint Presentation</vt:lpstr>
      <vt:lpstr>Perubahan</vt:lpstr>
      <vt:lpstr>Pengaruh Signifikan</vt:lpstr>
      <vt:lpstr>Metode Ekuitas</vt:lpstr>
      <vt:lpstr>Penerapan Metode Ekuitas</vt:lpstr>
      <vt:lpstr>Penghentian Metode Ekuitas</vt:lpstr>
      <vt:lpstr>Prosedur Metode Ekuitas</vt:lpstr>
      <vt:lpstr>Metode Ekuitas</vt:lpstr>
      <vt:lpstr>Laporan Keuangan Investee</vt:lpstr>
      <vt:lpstr>Investee Merugi</vt:lpstr>
      <vt:lpstr>Contoh </vt:lpstr>
      <vt:lpstr>Rugi Penurunan Nilai</vt:lpstr>
      <vt:lpstr>Kehilangan Pengaruh Signifikan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Dwi Martani</cp:lastModifiedBy>
  <cp:revision>620</cp:revision>
  <cp:lastPrinted>2017-10-11T02:17:52Z</cp:lastPrinted>
  <dcterms:created xsi:type="dcterms:W3CDTF">2017-06-07T14:41:36Z</dcterms:created>
  <dcterms:modified xsi:type="dcterms:W3CDTF">2024-04-23T03:37:05Z</dcterms:modified>
</cp:coreProperties>
</file>